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8e9951a0e04e52" /><Relationship Type="http://schemas.openxmlformats.org/officeDocument/2006/relationships/extended-properties" Target="/docProps/app.xml" Id="R503f2b7372fa497b" /><Relationship Type="http://schemas.openxmlformats.org/officeDocument/2006/relationships/officeDocument" Target="/ppt/presentation.xml" Id="R02a1d6b7f59f42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94d9546a264c29"/>
  </p:sldMasterIdLst>
  <p:notesMasterIdLst>
    <p:notesMasterId xmlns:r="http://schemas.openxmlformats.org/officeDocument/2006/relationships" r:id="Rc90d51fedfaa4df0"/>
  </p:notesMasterIdLst>
  <p:sldIdLst>
    <p:sldId xmlns:r="http://schemas.openxmlformats.org/officeDocument/2006/relationships" id="256" r:id="R5002ddce3c0246d0"/>
    <p:sldId xmlns:r="http://schemas.openxmlformats.org/officeDocument/2006/relationships" id="257" r:id="Rb18e96ac22aa4c33"/>
    <p:sldId xmlns:r="http://schemas.openxmlformats.org/officeDocument/2006/relationships" id="258" r:id="Raff95885c14c4171"/>
    <p:sldId xmlns:r="http://schemas.openxmlformats.org/officeDocument/2006/relationships" id="259" r:id="Re8427c915b1a4840"/>
    <p:sldId xmlns:r="http://schemas.openxmlformats.org/officeDocument/2006/relationships" id="260" r:id="R67f902041cf94362"/>
    <p:sldId xmlns:r="http://schemas.openxmlformats.org/officeDocument/2006/relationships" id="261" r:id="Rc584195ea7ad4359"/>
    <p:sldId xmlns:r="http://schemas.openxmlformats.org/officeDocument/2006/relationships" id="262" r:id="R5566d9a97ae44d68"/>
    <p:sldId xmlns:r="http://schemas.openxmlformats.org/officeDocument/2006/relationships" id="263" r:id="R8824e9c19c1d4ef2"/>
    <p:sldId xmlns:r="http://schemas.openxmlformats.org/officeDocument/2006/relationships" id="264" r:id="R4c73ddc727584536"/>
    <p:sldId xmlns:r="http://schemas.openxmlformats.org/officeDocument/2006/relationships" id="265" r:id="Rc95664a9157a464b"/>
    <p:sldId xmlns:r="http://schemas.openxmlformats.org/officeDocument/2006/relationships" id="266" r:id="Rb216308b5bde464b"/>
    <p:sldId xmlns:r="http://schemas.openxmlformats.org/officeDocument/2006/relationships" id="267" r:id="R3391f4408a0b45f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104a6dca764e28" /><Relationship Type="http://schemas.openxmlformats.org/officeDocument/2006/relationships/slideMaster" Target="/ppt/slideMasters/slideMaster1.xml" Id="R9094d9546a264c29" /><Relationship Type="http://schemas.openxmlformats.org/officeDocument/2006/relationships/notesMaster" Target="/ppt/notesMasters/notesMaster1.xml" Id="Rc90d51fedfaa4df0" /><Relationship Type="http://schemas.openxmlformats.org/officeDocument/2006/relationships/presProps" Target="/ppt/presProps.xml" Id="Reffe599fa0fe48cc" /><Relationship Type="http://schemas.openxmlformats.org/officeDocument/2006/relationships/tableStyles" Target="/ppt/tableStyles.xml" Id="R7afd25db0d464758" /><Relationship Type="http://schemas.openxmlformats.org/officeDocument/2006/relationships/slide" Target="/ppt/slides/slide1.xml" Id="R5002ddce3c0246d0" /><Relationship Type="http://schemas.openxmlformats.org/officeDocument/2006/relationships/slide" Target="/ppt/slides/slide2.xml" Id="Rb18e96ac22aa4c33" /><Relationship Type="http://schemas.openxmlformats.org/officeDocument/2006/relationships/slide" Target="/ppt/slides/slide3.xml" Id="Raff95885c14c4171" /><Relationship Type="http://schemas.openxmlformats.org/officeDocument/2006/relationships/slide" Target="/ppt/slides/slide4.xml" Id="Re8427c915b1a4840" /><Relationship Type="http://schemas.openxmlformats.org/officeDocument/2006/relationships/slide" Target="/ppt/slides/slide5.xml" Id="R67f902041cf94362" /><Relationship Type="http://schemas.openxmlformats.org/officeDocument/2006/relationships/slide" Target="/ppt/slides/slide6.xml" Id="Rc584195ea7ad4359" /><Relationship Type="http://schemas.openxmlformats.org/officeDocument/2006/relationships/slide" Target="/ppt/slides/slide7.xml" Id="R5566d9a97ae44d68" /><Relationship Type="http://schemas.openxmlformats.org/officeDocument/2006/relationships/slide" Target="/ppt/slides/slide8.xml" Id="R8824e9c19c1d4ef2" /><Relationship Type="http://schemas.openxmlformats.org/officeDocument/2006/relationships/slide" Target="/ppt/slides/slide9.xml" Id="R4c73ddc727584536" /><Relationship Type="http://schemas.openxmlformats.org/officeDocument/2006/relationships/slide" Target="/ppt/slides/slide10.xml" Id="Rc95664a9157a464b" /><Relationship Type="http://schemas.openxmlformats.org/officeDocument/2006/relationships/slide" Target="/ppt/slides/slide11.xml" Id="Rb216308b5bde464b" /><Relationship Type="http://schemas.openxmlformats.org/officeDocument/2006/relationships/slide" Target="/ppt/slides/slide12.xml" Id="R3391f4408a0b45f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867ef8abc84d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ee2453ac70b40e2" /><Relationship Type="http://schemas.openxmlformats.org/officeDocument/2006/relationships/notesMaster" Target="/ppt/notesMasters/notesMaster1.xml" Id="Rf00ae8bb5503439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8e285191b749d0" /><Relationship Type="http://schemas.openxmlformats.org/officeDocument/2006/relationships/notesMaster" Target="/ppt/notesMasters/notesMaster1.xml" Id="R3fd14d95018846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c64217108704520" /><Relationship Type="http://schemas.openxmlformats.org/officeDocument/2006/relationships/notesMaster" Target="/ppt/notesMasters/notesMaster1.xml" Id="R6bf4ba5b35ed46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f398abdb854078" /><Relationship Type="http://schemas.openxmlformats.org/officeDocument/2006/relationships/notesMaster" Target="/ppt/notesMasters/notesMaster1.xml" Id="R1e7bb18deda74b3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3bdca3a1fcd417b" /><Relationship Type="http://schemas.openxmlformats.org/officeDocument/2006/relationships/notesMaster" Target="/ppt/notesMasters/notesMaster1.xml" Id="R43fd1794e7ca4b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0671815361438d" /><Relationship Type="http://schemas.openxmlformats.org/officeDocument/2006/relationships/notesMaster" Target="/ppt/notesMasters/notesMaster1.xml" Id="R7041174b241f45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09cca2520c4a5d" /><Relationship Type="http://schemas.openxmlformats.org/officeDocument/2006/relationships/notesMaster" Target="/ppt/notesMasters/notesMaster1.xml" Id="Rbb83b64f3ffd4c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cf4d7870c348ea" /><Relationship Type="http://schemas.openxmlformats.org/officeDocument/2006/relationships/notesMaster" Target="/ppt/notesMasters/notesMaster1.xml" Id="R7abd3db154a14f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ffd771498e49bb" /><Relationship Type="http://schemas.openxmlformats.org/officeDocument/2006/relationships/notesMaster" Target="/ppt/notesMasters/notesMaster1.xml" Id="R1433735735c047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514defdd394dde" /><Relationship Type="http://schemas.openxmlformats.org/officeDocument/2006/relationships/notesMaster" Target="/ppt/notesMasters/notesMaster1.xml" Id="R7dc402b6b2b64c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30bf5c4686c4c81" /><Relationship Type="http://schemas.openxmlformats.org/officeDocument/2006/relationships/notesMaster" Target="/ppt/notesMasters/notesMaster1.xml" Id="R09aa6a9e57734fe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c739bf5a244617" /><Relationship Type="http://schemas.openxmlformats.org/officeDocument/2006/relationships/notesMaster" Target="/ppt/notesMasters/notesMaster1.xml" Id="R1628b9a2e6944e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15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Зерттеудің мақсаты.</a:t>
            </a:r>
          </a:p>
          <a:p xmlns:a="http://schemas.openxmlformats.org/drawingml/2006/main">
            <a:r>
              <a:t>Табиғи орта мен техногендік өзгерістерді кешенді сипаттау.</a:t>
            </a:r>
          </a:p>
          <a:p xmlns:a="http://schemas.openxmlformats.org/drawingml/2006/main">
            <a:r>
              <a:t>Ластану, қауіпті процестер және әсер көздерін анықтау.</a:t>
            </a:r>
          </a:p>
          <a:p xmlns:a="http://schemas.openxmlformats.org/drawingml/2006/main">
            <a:r>
              <a:t>Геоэкологиялық бағалау мен қорғау шараларына негіз дайындау.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Картографиялаудың дамуы.</a:t>
            </a:r>
          </a:p>
          <a:p xmlns:a="http://schemas.openxmlformats.org/drawingml/2006/main">
            <a:r>
              <a:t>Дәрісте геохимиялық және геоэкологиялық карталардың қалыптасуы қаралады.</a:t>
            </a:r>
          </a:p>
          <a:p xmlns:a="http://schemas.openxmlformats.org/drawingml/2006/main">
            <a:r>
              <a:t>Табиғи және техногендік өрістерді бірге түсіндіру маңызды.</a:t>
            </a:r>
          </a:p>
          <a:p xmlns:a="http://schemas.openxmlformats.org/drawingml/2006/main">
            <a:r>
              <a:t>Карта зерттеу нәтижелерін аумақ бойынша жинақтайды.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Зерттеудің масштабтары.</a:t>
            </a:r>
          </a:p>
          <a:p xmlns:a="http://schemas.openxmlformats.org/drawingml/2006/main">
            <a:r>
              <a:t>Аймақтық жұмыстар ірі аномалиялар мен фонды анықтайды.</a:t>
            </a:r>
          </a:p>
          <a:p xmlns:a="http://schemas.openxmlformats.org/drawingml/2006/main">
            <a:r>
              <a:t>Орта және ірі масштаб жергілікті ластану ошақтарын нақтылайды.</a:t>
            </a:r>
          </a:p>
          <a:p xmlns:a="http://schemas.openxmlformats.org/drawingml/2006/main">
            <a:r>
              <a:t>Егжей-тегжейлі зерттеу нақты нысан мен қауіпті учаскеге бағытталады.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Орта масштабтағы зерттеу кезеңдері.</a:t>
            </a:r>
          </a:p>
          <a:p xmlns:a="http://schemas.openxmlformats.org/drawingml/2006/main">
            <a:r>
              <a:t>Дайындық кезеңінде бұрынғы материалдар жиналып, талданады.</a:t>
            </a:r>
          </a:p>
          <a:p xmlns:a="http://schemas.openxmlformats.org/drawingml/2006/main">
            <a:r>
              <a:t>Далалық кезеңде бақылау, өлшеу және сынамалау орындалады.</a:t>
            </a:r>
          </a:p>
          <a:p xmlns:a="http://schemas.openxmlformats.org/drawingml/2006/main">
            <a:r>
              <a:t>Камералдық кезеңде деректер өңделіп, карталар жасалады.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Қашықтан зерттеу және геологиялық әдістер.</a:t>
            </a:r>
          </a:p>
          <a:p xmlns:a="http://schemas.openxmlformats.org/drawingml/2006/main">
            <a:r>
              <a:t>Әуе және ғарыштық түсірімдер жер бедері мен техногендік нысандарды көрсетеді.</a:t>
            </a:r>
          </a:p>
          <a:p xmlns:a="http://schemas.openxmlformats.org/drawingml/2006/main">
            <a:r>
              <a:t>Геологиялық бақылау жыныстар мен процестерді сипаттайды.</a:t>
            </a:r>
          </a:p>
          <a:p xmlns:a="http://schemas.openxmlformats.org/drawingml/2006/main">
            <a:r>
              <a:t>Шурфтар мен ұңғымалар тереңдік бойынша материал алуға мүмкіндік береді.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Геофизикалық әдістер.</a:t>
            </a:r>
          </a:p>
          <a:p xmlns:a="http://schemas.openxmlformats.org/drawingml/2006/main">
            <a:r>
              <a:t>Электрлік, сейсмикалық, гравиметриялық және радиометриялық тәсілдер қолданылады.</a:t>
            </a:r>
          </a:p>
          <a:p xmlns:a="http://schemas.openxmlformats.org/drawingml/2006/main">
            <a:r>
              <a:t>Олар жыныстардың құрылысы мен физикалық қасиеттерін анықтайды.</a:t>
            </a:r>
          </a:p>
          <a:p xmlns:a="http://schemas.openxmlformats.org/drawingml/2006/main">
            <a:r>
              <a:t>Түсіндіру геологиялық және гидрогеологиялық мәліметтермен салыстырылады.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Геохимиялық зерттеулер.</a:t>
            </a:r>
          </a:p>
          <a:p xmlns:a="http://schemas.openxmlformats.org/drawingml/2006/main">
            <a:r>
              <a:t>Топырақ, шөгінді, су және өсімдік құрамдары зерттеледі.</a:t>
            </a:r>
          </a:p>
          <a:p xmlns:a="http://schemas.openxmlformats.org/drawingml/2006/main">
            <a:r>
              <a:t>Элементтердің фондық мөлшері мен аномалиялары анықталады.</a:t>
            </a:r>
          </a:p>
          <a:p xmlns:a="http://schemas.openxmlformats.org/drawingml/2006/main">
            <a:r>
              <a:t>Радиогеохимиялық зерттеу радионуклидтердің таралуын қарастырады.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Гидрогеологиялық және инженерлік жұмыстар.</a:t>
            </a:r>
          </a:p>
          <a:p xmlns:a="http://schemas.openxmlformats.org/drawingml/2006/main">
            <a:r>
              <a:t>Жерасты суларының күйі, режимі және параметрлері бағаланады.</a:t>
            </a:r>
          </a:p>
          <a:p xmlns:a="http://schemas.openxmlformats.org/drawingml/2006/main">
            <a:r>
              <a:t>Жыныстардың техногендік өзгерісі мен инженерлік жағдайы зерттеледі.</a:t>
            </a:r>
          </a:p>
          <a:p xmlns:a="http://schemas.openxmlformats.org/drawingml/2006/main">
            <a:r>
              <a:t>Арнайы учаскелерде егжей-тегжейлі бақылау ұйымдастырылады.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Сынамалау қағидалары.</a:t>
            </a:r>
          </a:p>
          <a:p xmlns:a="http://schemas.openxmlformats.org/drawingml/2006/main">
            <a:r>
              <a:t>Сынама ортаның және зерттеу мақсатының ерекшелігіне сай алынады.</a:t>
            </a:r>
          </a:p>
          <a:p xmlns:a="http://schemas.openxmlformats.org/drawingml/2006/main">
            <a:r>
              <a:t>Су, топырақ, қар, өсімдік және керн үшін бөлек тәртіп қолданылады.</a:t>
            </a:r>
          </a:p>
          <a:p xmlns:a="http://schemas.openxmlformats.org/drawingml/2006/main">
            <a:r>
              <a:t>Нүкте, тереңдік, уақыт және сақтау жағдайы тіркеледі.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Қорытынды карталар.</a:t>
            </a:r>
          </a:p>
          <a:p xmlns:a="http://schemas.openxmlformats.org/drawingml/2006/main">
            <a:r>
              <a:t>Фактілік карталар өлшенген деректердің таралуын көрсетеді.</a:t>
            </a:r>
          </a:p>
          <a:p xmlns:a="http://schemas.openxmlformats.org/drawingml/2006/main">
            <a:r>
              <a:t>Бағалау карталары аномалиялар мен орта жағдайын сипаттайды.</a:t>
            </a:r>
          </a:p>
          <a:p xmlns:a="http://schemas.openxmlformats.org/drawingml/2006/main">
            <a:r>
              <a:t>Қорытынды карталар қауіп пен табиғатты қорғау басымдықтарын жинақтайды.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15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Зерттеу масштабы әдістерді таңдауға қалай әсер етеді?</a:t>
            </a:r>
          </a:p>
          <a:p xmlns:a="http://schemas.openxmlformats.org/drawingml/2006/main">
            <a:r>
              <a:t>Дайындық, далалық және камералдық кезеңдерде не орындалады?</a:t>
            </a:r>
          </a:p>
          <a:p xmlns:a="http://schemas.openxmlformats.org/drawingml/2006/main">
            <a:r>
              <a:t>Геофизикалық және геохимиялық әдістер бірін-бірі қалай толықтырады?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66c7e713074d9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caf76c5824431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10107aace7441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7c1b33ddab4f5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505418b48246f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677e8f95df442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E717D9-FF3A-4F0E-8D3D-0822CF620D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4E975C1-9E9F-417A-9DC4-C35BC9C76B5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5178F8B-A2A0-466C-A743-62ACB5A55D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A53B89-ED7D-426E-8A49-A17F4DD56A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CF77A1A-99AF-4D77-8D89-D4E24F5BCB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3D914DD-79D6-4F70-81E8-E83E54D7C5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779E1B-A2D8-4244-9A75-5FC82A452A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EAF37E-9719-4AF6-A1CC-F30FA265A75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0BFEF0-3169-4D35-82AA-F27261F5EF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E001245-FD91-4807-A6F2-598F4BFC663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c86a26b2654fc9" /><Relationship Type="http://schemas.openxmlformats.org/officeDocument/2006/relationships/slideLayout" Target="/ppt/slideLayouts/slideLayout1.xml" Id="R0294a2420f824794" /><Relationship Type="http://schemas.openxmlformats.org/officeDocument/2006/relationships/slideLayout" Target="/ppt/slideLayouts/slideLayout2.xml" Id="Rd8b72fc3dea247c1" /><Relationship Type="http://schemas.openxmlformats.org/officeDocument/2006/relationships/slideLayout" Target="/ppt/slideLayouts/slideLayout3.xml" Id="R2cd912de8b264530" /><Relationship Type="http://schemas.openxmlformats.org/officeDocument/2006/relationships/slideLayout" Target="/ppt/slideLayouts/slideLayout4.xml" Id="R6a33b080ead74776" /><Relationship Type="http://schemas.openxmlformats.org/officeDocument/2006/relationships/slideLayout" Target="/ppt/slideLayouts/slideLayout5.xml" Id="R187eab90d51b4e61" /><Relationship Type="http://schemas.openxmlformats.org/officeDocument/2006/relationships/slideLayout" Target="/ppt/slideLayouts/slideLayout6.xml" Id="R86afbaab3c9e4c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94a2420f824794"/>
    <p:sldLayoutId xmlns:r="http://schemas.openxmlformats.org/officeDocument/2006/relationships" id="2147483650" r:id="Rd8b72fc3dea247c1"/>
    <p:sldLayoutId xmlns:r="http://schemas.openxmlformats.org/officeDocument/2006/relationships" id="2147483651" r:id="R2cd912de8b264530"/>
    <p:sldLayoutId xmlns:r="http://schemas.openxmlformats.org/officeDocument/2006/relationships" id="2147483652" r:id="R6a33b080ead74776"/>
    <p:sldLayoutId xmlns:r="http://schemas.openxmlformats.org/officeDocument/2006/relationships" id="2147483653" r:id="R187eab90d51b4e61"/>
    <p:sldLayoutId xmlns:r="http://schemas.openxmlformats.org/officeDocument/2006/relationships" id="2147483654" r:id="R86afbaab3c9e4c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30717130a04e5d" /><Relationship Type="http://schemas.openxmlformats.org/officeDocument/2006/relationships/image" Target="/ppt/media/image.png" Id="Rbdbcd46335f949e2" /><Relationship Type="http://schemas.openxmlformats.org/officeDocument/2006/relationships/notesSlide" Target="/ppt/notesSlides/notesSlide1.xml" Id="Ra5a4de09bcc74a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1c60b821044f8a" /><Relationship Type="http://schemas.openxmlformats.org/officeDocument/2006/relationships/notesSlide" Target="/ppt/notesSlides/notesSlide2.xml" Id="R9b1fbc6328c442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8d794eb48f4f44" /><Relationship Type="http://schemas.openxmlformats.org/officeDocument/2006/relationships/notesSlide" Target="/ppt/notesSlides/notesSlide3.xml" Id="R50f25d7f1a5342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0742e02cde4586" /><Relationship Type="http://schemas.openxmlformats.org/officeDocument/2006/relationships/notesSlide" Target="/ppt/notesSlides/notesSlide4.xml" Id="Rb8a3cd935d0f40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b2cd6e6d354a6a" /><Relationship Type="http://schemas.openxmlformats.org/officeDocument/2006/relationships/notesSlide" Target="/ppt/notesSlides/notesSlide5.xml" Id="R6b578f7d58d74d1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20871ca5ba4f8f" /><Relationship Type="http://schemas.openxmlformats.org/officeDocument/2006/relationships/notesSlide" Target="/ppt/notesSlides/notesSlide6.xml" Id="Ra9ce1ab29a1b41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ba2e9e1223404e" /><Relationship Type="http://schemas.openxmlformats.org/officeDocument/2006/relationships/notesSlide" Target="/ppt/notesSlides/notesSlide7.xml" Id="R8480ddf0d77b48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734f9e93d94e27" /><Relationship Type="http://schemas.openxmlformats.org/officeDocument/2006/relationships/notesSlide" Target="/ppt/notesSlides/notesSlide8.xml" Id="Rb7853e51fed943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c1d080d324193" /><Relationship Type="http://schemas.openxmlformats.org/officeDocument/2006/relationships/notesSlide" Target="/ppt/notesSlides/notesSlide9.xml" Id="R72b2d96379634a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0af1e3c2354058" /><Relationship Type="http://schemas.openxmlformats.org/officeDocument/2006/relationships/notesSlide" Target="/ppt/notesSlides/notesSlide10.xml" Id="R02cdaee1072140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da64b35a734f97" /><Relationship Type="http://schemas.openxmlformats.org/officeDocument/2006/relationships/notesSlide" Target="/ppt/notesSlides/notesSlide11.xml" Id="R253e93b355ce46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5445e7362a4a85" /><Relationship Type="http://schemas.openxmlformats.org/officeDocument/2006/relationships/notesSlide" Target="/ppt/notesSlides/notesSlide12.xml" Id="R33dee1fe54324f67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2D3921-F2CD-4281-9450-6AFAF0041A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cd46335f949e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90E30977-23AE-4E2D-9FF9-EEE83855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15-дәріс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60E4E851-6D97-400C-861E-93ABC480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Геоэкологиялық зерттеулердің әдістері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E9360A81-31F0-4130-A269-57942327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7267784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126943E-D3CB-469D-9014-0A1891485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Зерттеудің мақсаты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8B29367-3992-43E5-834D-BF7CED2B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EC9D354-4D14-4AB3-9C45-91EF6FF7F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орта мен техногендік өзгерістерді кешенді сипаттау.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90EDD8E-7752-4B35-829A-D36EE0EF8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22F5DF2-089F-445C-9DCA-BA409D39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Ластану, қауіпті процестер және әсер көздерін анықтау.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B3ACBA3-AC4A-41E9-921F-33C431CB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AF09CD0-5591-47BF-9425-7AA3B6B9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Геоэкологиялық бағалау мен қорғау шараларына негіз дайындау.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88AC16B-8D74-40CC-A24A-92681D43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8978543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F38ABF0-B33E-46E3-BACE-7B7D8040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Картографиялаудың дамуы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AF234BC-B23C-4324-90ED-A87D89C7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81407AC-0A50-40AD-9A94-7A80B12E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Дәрісте геохимиялық және геоэкологиялық карталардың қалыптасуы қаралады.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047ABF72-1793-4D15-B30B-5453747D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719BF32-5F0F-4589-BFF4-89664F32B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Табиғи және техногендік өрістерді бірге түсіндіру маңызды.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1C2F21F-4C40-412D-AA32-B0F9CC925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44AE4DB-B41C-499D-936E-84CF72F7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Карта зерттеу нәтижелерін аумақ бойынша жинақтайды.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C2770C3-DEAA-4604-8A84-7671837D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19892473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7199204-6901-4294-9BDA-1C683E5D7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Зерттеудің масштабтары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F8ED96F-ACC4-4B29-9E8F-2AE592115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EB13E4C-A1E3-4668-969A-C4192303B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Аймақтық жұмыстар ірі аномалиялар мен фонды анықтайды.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E2C65363-5C5E-44CE-BEB3-419A3FFF9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3E1CAD7-07FC-40A7-89CB-FE21E911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Орта және ірі масштаб жергілікті ластану ошақтарын нақтылайды.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C27AAEC-4E48-4D2B-945A-997BB747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BCD5B0C-9F86-444D-AE9E-32819A53A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Егжей-тегжейлі зерттеу нақты нысан мен қауіпті учаскеге бағытталады.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7D45754-B3F5-4AA3-BCDB-AC9AA5B1E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17178444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C600919-B56D-40B9-89F1-C54711882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Орта масштабтағы зерттеу кезеңдері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E3C5F05-E547-4D26-A139-FE5AEEA7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FE4B548-702B-4B91-BFF7-EE76F292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Дайындық кезеңінде бұрынғы материалдар жиналып, талданады.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130E0E22-FFE3-494A-A87F-77022E7D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C1830F7-F1E4-4208-A7CB-892884D7C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Далалық кезеңде бақылау, өлшеу және сынамалау орындалады.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D31ED1A-8F29-4F31-8B66-EFDCF5656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3761919-5B2A-429E-A57A-863A0A3AA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Камералдық кезеңде деректер өңделіп, карталар жасалады.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FE26D6C-2C62-41DE-95E8-88D51C6A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5087852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632B43A-B8A6-4197-9F6C-0649CB41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Қашықтан зерттеу және геологиялық әдістер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E97B07C-61EC-48E8-A647-D63321A3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E98FF3A-704B-4A3F-BA46-B636BAE3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Әуе және ғарыштық түсірімдер жер бедері мен техногендік нысандарды көрсетеді.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201E584-EAA2-4CD9-97AD-7D0EC9B6E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6C60DE3-B21E-4291-9094-A8401BEB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Геологиялық бақылау жыныстар мен процестерді сипаттайды.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F369BBE-947C-48B5-893C-061D57C2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57644A5-0DE7-458C-B861-7056D06C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Шурфтар мен ұңғымалар тереңдік бойынша материал алуға мүмкіндік береді.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CF2D3CEB-97B7-4CE2-A934-7E65BDA7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12550962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2D4CD60-6021-445C-A084-FC07D1DC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Геофизикалық әдістер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8C0E42A-0D65-4F8C-9BBB-7E1EB02D2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7904A31-1B94-4167-B917-56190C44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Электрлік, сейсмикалық, гравиметриялық және радиометриялық тәсілдер қолданылады.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2109E81-E200-416E-ADFC-46C5EA00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E78743D-B2D6-4C8B-A16F-89FF7963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Олар жыныстардың құрылысы мен физикалық қасиеттерін анықтайды.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3474580-5D6F-4783-BFD5-1F680BC67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8ECF8EC-47F2-41D2-A58B-1DF47E07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Түсіндіру геологиялық және гидрогеологиялық мәліметтермен салыстырылады.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8E732A9-6D93-427A-94D8-29CAB489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10769025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C30091B-912E-4FC6-A2ED-1F33AF65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Геохимиялық зерттеулер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FC567AB-CFBC-4F82-96BF-E66D9394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75F70DD-11DA-4A28-A013-478D546F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Топырақ, шөгінді, су және өсімдік құрамдары зерттеледі.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3D24214-1AA9-465A-876E-8AB4CCDB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E1CC4A6-BC0E-4F69-AA4C-77E04CAD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Элементтердің фондық мөлшері мен аномалиялары анықталады.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3DC94C2-D4D2-468B-A27F-783945013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4DCF93C-79BA-4612-919B-D42141DF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Радиогеохимиялық зерттеу радионуклидтердің таралуын қарастырады.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07E62BA-E9F7-4DAB-914F-8FEA7CEB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13392841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0D46305-C156-405A-AC85-5F57849C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Гидрогеологиялық және инженерлік жұмыстар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BBAD025-66C7-40F1-980F-417F2F1E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BDC4135-81D3-4CCE-BA01-C3386777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Жерасты суларының күйі, режимі және параметрлері бағаланады.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6E034AA-B37E-4DC2-9A61-770BEFFC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DD1DC70-5B1F-4876-AE70-49F480775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Жыныстардың техногендік өзгерісі мен инженерлік жағдайы зерттеледі.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280ED61-1DFB-480A-A543-0FD343E80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C90C1EB-1745-48BD-8264-535B5421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Арнайы учаскелерде егжей-тегжейлі бақылау ұйымдастырылады.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3D5690E-721D-4863-967F-C32ACB7DA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9636239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BD7A5F1-C7A2-4F06-8FAA-FA3EF775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Сынамалау қағидалары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5BC15E6-8B91-4FAF-84EF-794C24E3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26664D2-CC10-4C83-861B-D8085E51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Сынама ортаның және зерттеу мақсатының ерекшелігіне сай алынады.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D13AEDB-2B75-4FF9-98B4-404586C9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84B3DF9-C211-4316-A6D7-465ED86D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Су, топырақ, қар, өсімдік және керн үшін бөлек тәртіп қолданылады.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9ED0082-CB25-4092-A973-38046519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DD2AE71-9742-49D8-BF9D-D3B190FCA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Нүкте, тереңдік, уақыт және сақтау жағдайы тіркеледі.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52CD76D-5714-4993-918C-16EAB496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7240662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225E0BC4-4D52-4333-95D4-C0B0B1E3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Қорытынды карталар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24013-D0ED-41FF-9145-2C99ABD4184F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971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Карта түрі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Мазмұны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Фактілік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Өлшенген деректер мен олардың таралуы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Бағалау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Аномалиялар және орта жағдайы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Қорытынды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Қауіп пен табиғатты қорғау басымдықтары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D8F580AB-2977-4817-80F1-A9DF5992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15-дәріс   /   11</a:t>
            </a:r>
          </a:p>
        </p:txBody>
      </p:sp>
    </p:spTree>
    <p:extLst>
      <p:ext uri="{BB962C8B-B14F-4D97-AF65-F5344CB8AC3E}">
        <p14:creationId xmlns:p14="http://schemas.microsoft.com/office/powerpoint/2010/main" val="1081193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979D6C9B-C32B-4E05-BB4D-56B5B7989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F90BBA5B-A549-4287-9C8A-9E0E5F5D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EC153EF-15F4-40DD-BC3B-479D6C39E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Зерттеу масштабы әдістерді таңдауға қалай әсер етеді?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96F28E5-9574-45BD-BC57-9AD8C7797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CB3132F-7010-4384-AB82-94C7493D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Дайындық, далалық және камералдық кезеңдерде не орындалады?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3ED9971-381E-40C7-9E16-487C2C50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88FD0B9-8074-4F01-BECA-12968F36A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Геофизикалық және геохимиялық әдістер бірін-бірі қалай толықтырады?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57A78B1B-00CB-4081-AB94-198BA042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15-дәріс   /   12</a:t>
            </a:r>
          </a:p>
        </p:txBody>
      </p:sp>
    </p:spTree>
    <p:extLst>
      <p:ext uri="{BB962C8B-B14F-4D97-AF65-F5344CB8AC3E}">
        <p14:creationId xmlns:p14="http://schemas.microsoft.com/office/powerpoint/2010/main" val="9360500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2026-10-28T09:56:32.6590000Z</dcterms:created>
  <dcterms:modified xsi:type="dcterms:W3CDTF">2026-10-28T09:56:32.6590000Z</dcterms:modified>
</coreProperties>
</file>