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9cddbc8ed74600" /><Relationship Type="http://schemas.openxmlformats.org/officeDocument/2006/relationships/extended-properties" Target="/docProps/app.xml" Id="R4ecf7a75fd404e91" /><Relationship Type="http://schemas.openxmlformats.org/officeDocument/2006/relationships/officeDocument" Target="/ppt/presentation.xml" Id="Ra145d11c579c49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03d0ee9ac140a9"/>
  </p:sldMasterIdLst>
  <p:notesMasterIdLst>
    <p:notesMasterId xmlns:r="http://schemas.openxmlformats.org/officeDocument/2006/relationships" r:id="Re2c2e8e1ad3449a9"/>
  </p:notesMasterIdLst>
  <p:sldIdLst>
    <p:sldId xmlns:r="http://schemas.openxmlformats.org/officeDocument/2006/relationships" id="256" r:id="R228d7d719ed74346"/>
    <p:sldId xmlns:r="http://schemas.openxmlformats.org/officeDocument/2006/relationships" id="257" r:id="Receba39c820746de"/>
    <p:sldId xmlns:r="http://schemas.openxmlformats.org/officeDocument/2006/relationships" id="258" r:id="Rd252e486932346e0"/>
    <p:sldId xmlns:r="http://schemas.openxmlformats.org/officeDocument/2006/relationships" id="259" r:id="R21309efbbc054ca5"/>
    <p:sldId xmlns:r="http://schemas.openxmlformats.org/officeDocument/2006/relationships" id="260" r:id="R698cf0c829c0429f"/>
    <p:sldId xmlns:r="http://schemas.openxmlformats.org/officeDocument/2006/relationships" id="261" r:id="R6f502908d03d489c"/>
    <p:sldId xmlns:r="http://schemas.openxmlformats.org/officeDocument/2006/relationships" id="262" r:id="R9ea026b27c564ac5"/>
    <p:sldId xmlns:r="http://schemas.openxmlformats.org/officeDocument/2006/relationships" id="263" r:id="Rb5fdf9b647ae4365"/>
    <p:sldId xmlns:r="http://schemas.openxmlformats.org/officeDocument/2006/relationships" id="264" r:id="Rf100eac0cdbe4774"/>
    <p:sldId xmlns:r="http://schemas.openxmlformats.org/officeDocument/2006/relationships" id="265" r:id="R58583311064940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176280bfd14267" /><Relationship Type="http://schemas.openxmlformats.org/officeDocument/2006/relationships/slideMaster" Target="/ppt/slideMasters/slideMaster1.xml" Id="Ree03d0ee9ac140a9" /><Relationship Type="http://schemas.openxmlformats.org/officeDocument/2006/relationships/notesMaster" Target="/ppt/notesMasters/notesMaster1.xml" Id="Re2c2e8e1ad3449a9" /><Relationship Type="http://schemas.openxmlformats.org/officeDocument/2006/relationships/presProps" Target="/ppt/presProps.xml" Id="Re569dc314d0042de" /><Relationship Type="http://schemas.openxmlformats.org/officeDocument/2006/relationships/tableStyles" Target="/ppt/tableStyles.xml" Id="R9600586c97be4438" /><Relationship Type="http://schemas.openxmlformats.org/officeDocument/2006/relationships/slide" Target="/ppt/slides/slide1.xml" Id="R228d7d719ed74346" /><Relationship Type="http://schemas.openxmlformats.org/officeDocument/2006/relationships/slide" Target="/ppt/slides/slide2.xml" Id="Receba39c820746de" /><Relationship Type="http://schemas.openxmlformats.org/officeDocument/2006/relationships/slide" Target="/ppt/slides/slide3.xml" Id="Rd252e486932346e0" /><Relationship Type="http://schemas.openxmlformats.org/officeDocument/2006/relationships/slide" Target="/ppt/slides/slide4.xml" Id="R21309efbbc054ca5" /><Relationship Type="http://schemas.openxmlformats.org/officeDocument/2006/relationships/slide" Target="/ppt/slides/slide5.xml" Id="R698cf0c829c0429f" /><Relationship Type="http://schemas.openxmlformats.org/officeDocument/2006/relationships/slide" Target="/ppt/slides/slide6.xml" Id="R6f502908d03d489c" /><Relationship Type="http://schemas.openxmlformats.org/officeDocument/2006/relationships/slide" Target="/ppt/slides/slide7.xml" Id="R9ea026b27c564ac5" /><Relationship Type="http://schemas.openxmlformats.org/officeDocument/2006/relationships/slide" Target="/ppt/slides/slide8.xml" Id="Rb5fdf9b647ae4365" /><Relationship Type="http://schemas.openxmlformats.org/officeDocument/2006/relationships/slide" Target="/ppt/slides/slide9.xml" Id="Rf100eac0cdbe4774" /><Relationship Type="http://schemas.openxmlformats.org/officeDocument/2006/relationships/slide" Target="/ppt/slides/slide10.xml" Id="R58583311064940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bf710615d541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3198ebd5584b3f" /><Relationship Type="http://schemas.openxmlformats.org/officeDocument/2006/relationships/notesMaster" Target="/ppt/notesMasters/notesMaster1.xml" Id="Re07ba645d47e4d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9f98d363b947d8" /><Relationship Type="http://schemas.openxmlformats.org/officeDocument/2006/relationships/notesMaster" Target="/ppt/notesMasters/notesMaster1.xml" Id="R247062f190f94f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efb6bd478048fc" /><Relationship Type="http://schemas.openxmlformats.org/officeDocument/2006/relationships/notesMaster" Target="/ppt/notesMasters/notesMaster1.xml" Id="Rf66e97ba8f7048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c586a1dca14ee7" /><Relationship Type="http://schemas.openxmlformats.org/officeDocument/2006/relationships/notesMaster" Target="/ppt/notesMasters/notesMaster1.xml" Id="Rb04b81a42cfe4d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7b8504e0524714" /><Relationship Type="http://schemas.openxmlformats.org/officeDocument/2006/relationships/notesMaster" Target="/ppt/notesMasters/notesMaster1.xml" Id="Re4bdb8988c6f4d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7069650d974641" /><Relationship Type="http://schemas.openxmlformats.org/officeDocument/2006/relationships/notesMaster" Target="/ppt/notesMasters/notesMaster1.xml" Id="Rb95ffa5d5bca42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880d11f2fe4385" /><Relationship Type="http://schemas.openxmlformats.org/officeDocument/2006/relationships/notesMaster" Target="/ppt/notesMasters/notesMaster1.xml" Id="R71e91dbf32434d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575d25808248a7" /><Relationship Type="http://schemas.openxmlformats.org/officeDocument/2006/relationships/notesMaster" Target="/ppt/notesMasters/notesMaster1.xml" Id="R9e5b5574592849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22cfc9e77f435d" /><Relationship Type="http://schemas.openxmlformats.org/officeDocument/2006/relationships/notesMaster" Target="/ppt/notesMasters/notesMaster1.xml" Id="R151f8d74fd754c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b823d52ebf94fc1" /><Relationship Type="http://schemas.openxmlformats.org/officeDocument/2006/relationships/notesMaster" Target="/ppt/notesMasters/notesMaster1.xml" Id="Rb690ff964fd242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2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Жүйенің мақсаты.</a:t>
            </a:r>
          </a:p>
          <a:p xmlns:a="http://schemas.openxmlformats.org/drawingml/2006/main">
            <a:r>
              <a:t>Табиғи орта жағдайы туралы жүйелі мәлімет алу.</a:t>
            </a:r>
          </a:p>
          <a:p xmlns:a="http://schemas.openxmlformats.org/drawingml/2006/main">
            <a:r>
              <a:t>Қазіргі және болжамды жағдай жөнінде ақпарат ұсыну.</a:t>
            </a:r>
          </a:p>
          <a:p xmlns:a="http://schemas.openxmlformats.org/drawingml/2006/main">
            <a:r>
              <a:t>Бақылау нәтижелерін шаруашылық шешімдерде пайдалану.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Ұйымдық құрылым.</a:t>
            </a:r>
          </a:p>
          <a:p xmlns:a="http://schemas.openxmlformats.org/drawingml/2006/main">
            <a:r>
              <a:t>Бақылау пункттері өлшеулер мен алғашқы өңдеуді орындайды.</a:t>
            </a:r>
          </a:p>
          <a:p xmlns:a="http://schemas.openxmlformats.org/drawingml/2006/main">
            <a:r>
              <a:t>Өңірлік зертханалар деректерді жинап, талдайды.</a:t>
            </a:r>
          </a:p>
          <a:p xmlns:a="http://schemas.openxmlformats.org/drawingml/2006/main">
            <a:r>
              <a:t>Орталық деңгей мәліметтерді жалпылап, орта жағдайын бағалайды.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Жерүсті бақылау торабы.</a:t>
            </a:r>
          </a:p>
          <a:p xmlns:a="http://schemas.openxmlformats.org/drawingml/2006/main">
            <a:r>
              <a:t>Метеорологиялық және гидрологиялық бақылаулар жүргізіледі.</a:t>
            </a:r>
          </a:p>
          <a:p xmlns:a="http://schemas.openxmlformats.org/drawingml/2006/main">
            <a:r>
              <a:t>Атмосфера, су, топырақ және өсімдік жамылғысы зерттеледі.</a:t>
            </a:r>
          </a:p>
          <a:p xmlns:a="http://schemas.openxmlformats.org/drawingml/2006/main">
            <a:r>
              <a:t>Бақылау бағдарламалары нысанның ерекшелігіне бейімделеді.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Агрометеорологиялық бақылау.</a:t>
            </a:r>
          </a:p>
          <a:p xmlns:a="http://schemas.openxmlformats.org/drawingml/2006/main">
            <a:r>
              <a:t>Ауа мен топырақ температурасы, ылғалдылық бақыланады.</a:t>
            </a:r>
          </a:p>
          <a:p xmlns:a="http://schemas.openxmlformats.org/drawingml/2006/main">
            <a:r>
              <a:t>Қар жамылғысы және дақылдардың жағдайы тіркеледі.</a:t>
            </a:r>
          </a:p>
          <a:p xmlns:a="http://schemas.openxmlformats.org/drawingml/2006/main">
            <a:r>
              <a:t>Нәтижелер ауыл шаруашылығы жұмыстарын жоспарлауға көмектеседі.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Атмосфералық ауаны бақылау.</a:t>
            </a:r>
          </a:p>
          <a:p xmlns:a="http://schemas.openxmlformats.org/drawingml/2006/main">
            <a:r>
              <a:t>Стационарлық пост тұрақты нүктедегі өзгерістерді көрсетеді.</a:t>
            </a:r>
          </a:p>
          <a:p xmlns:a="http://schemas.openxmlformats.org/drawingml/2006/main">
            <a:r>
              <a:t>Маршруттық бақылау бірнеше нүктені қамтиды.</a:t>
            </a:r>
          </a:p>
          <a:p xmlns:a="http://schemas.openxmlformats.org/drawingml/2006/main">
            <a:r>
              <a:t>Ластаушылар тізімі жергілікті көздер мен алдын ала зерттеуге сүйенеді.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Жауын-шашын және қар.</a:t>
            </a:r>
          </a:p>
          <a:p xmlns:a="http://schemas.openxmlformats.org/drawingml/2006/main">
            <a:r>
              <a:t>Жауын-шашында қышқылдық пен электрөткізгіштік анықталады.</a:t>
            </a:r>
          </a:p>
          <a:p xmlns:a="http://schemas.openxmlformats.org/drawingml/2006/main">
            <a:r>
              <a:t>Қар сынамалары ластаушы заттардың жиналуын сипаттайды.</a:t>
            </a:r>
          </a:p>
          <a:p xmlns:a="http://schemas.openxmlformats.org/drawingml/2006/main">
            <a:r>
              <a:t>Сынамаларды алу мен зертханалық талдау өзара үйлестіріледі.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Топырақ және радиациялық бақылау.</a:t>
            </a:r>
          </a:p>
          <a:p xmlns:a="http://schemas.openxmlformats.org/drawingml/2006/main">
            <a:r>
              <a:t>Топырақтың өнеркәсіптік және ауылшаруашылық ластануы бағаланады.</a:t>
            </a:r>
          </a:p>
          <a:p xmlns:a="http://schemas.openxmlformats.org/drawingml/2006/main">
            <a:r>
              <a:t>Радиоактивті ластану арнайы бақылау пункттерінде зерттеледі.</a:t>
            </a:r>
          </a:p>
          <a:p xmlns:a="http://schemas.openxmlformats.org/drawingml/2006/main">
            <a:r>
              <a:t>Мәліметтер кеңістіктік және маусымдық өзгерістерді анықтайды.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Геологиялық орта және геоэкология.</a:t>
            </a:r>
          </a:p>
          <a:p xmlns:a="http://schemas.openxmlformats.org/drawingml/2006/main">
            <a:r>
              <a:t>Геологиялық орта адамның әрекетімен өзара байланыста қарастырылады.</a:t>
            </a:r>
          </a:p>
          <a:p xmlns:a="http://schemas.openxmlformats.org/drawingml/2006/main">
            <a:r>
              <a:t>Тау жыныстары, жерасты сулары және физикалық өрістер зерттеледі.</a:t>
            </a:r>
          </a:p>
          <a:p xmlns:a="http://schemas.openxmlformats.org/drawingml/2006/main">
            <a:r>
              <a:t>Геоэкология геосфералардың экологиялық қызметтеріне назар аударады.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2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Бақылау пункті мен өңірлік орталықтың міндеттері қандай?</a:t>
            </a:r>
          </a:p>
          <a:p xmlns:a="http://schemas.openxmlformats.org/drawingml/2006/main">
            <a:r>
              <a:t>Агрометеорологиялық бақылауға не кіреді?</a:t>
            </a:r>
          </a:p>
          <a:p xmlns:a="http://schemas.openxmlformats.org/drawingml/2006/main">
            <a:r>
              <a:t>Қар мен жауын-шашынды зерттеу қандай ақпарат береді?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9ec5664ecc4d2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d3632d39af49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ece78f1fb342d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dad5c173ea4ed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39ffac6b884c8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3e43e93af241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AAE643-C072-4D6D-8488-55620F698E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CA7DA40-07C4-41FB-805D-DDE3DE9F008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8200767-45F9-419A-9F71-39F7200335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72B1EC-33EE-4D0F-915F-E869CB9359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AA63819-90DB-4348-BA06-B310AE4C5E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F0E077E-4B38-49FA-BF0D-ECD823EA51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CB5FF6-F73B-4E64-888E-329C970981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7C949E3-657C-45F2-85E9-09D225DFAD9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66199F-7265-45A3-AE28-1EC81AEE2C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8B972C-8910-43BE-A1F2-D063738882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8e2b518d98469b" /><Relationship Type="http://schemas.openxmlformats.org/officeDocument/2006/relationships/slideLayout" Target="/ppt/slideLayouts/slideLayout1.xml" Id="R058a5222bbe5470d" /><Relationship Type="http://schemas.openxmlformats.org/officeDocument/2006/relationships/slideLayout" Target="/ppt/slideLayouts/slideLayout2.xml" Id="R47abbc4def9d45cb" /><Relationship Type="http://schemas.openxmlformats.org/officeDocument/2006/relationships/slideLayout" Target="/ppt/slideLayouts/slideLayout3.xml" Id="R54f84bf1eabb4fbe" /><Relationship Type="http://schemas.openxmlformats.org/officeDocument/2006/relationships/slideLayout" Target="/ppt/slideLayouts/slideLayout4.xml" Id="R5af2d446dd304d12" /><Relationship Type="http://schemas.openxmlformats.org/officeDocument/2006/relationships/slideLayout" Target="/ppt/slideLayouts/slideLayout5.xml" Id="R044327edddad4333" /><Relationship Type="http://schemas.openxmlformats.org/officeDocument/2006/relationships/slideLayout" Target="/ppt/slideLayouts/slideLayout6.xml" Id="R9aa01be58a9a49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8a5222bbe5470d"/>
    <p:sldLayoutId xmlns:r="http://schemas.openxmlformats.org/officeDocument/2006/relationships" id="2147483650" r:id="R47abbc4def9d45cb"/>
    <p:sldLayoutId xmlns:r="http://schemas.openxmlformats.org/officeDocument/2006/relationships" id="2147483651" r:id="R54f84bf1eabb4fbe"/>
    <p:sldLayoutId xmlns:r="http://schemas.openxmlformats.org/officeDocument/2006/relationships" id="2147483652" r:id="R5af2d446dd304d12"/>
    <p:sldLayoutId xmlns:r="http://schemas.openxmlformats.org/officeDocument/2006/relationships" id="2147483653" r:id="R044327edddad4333"/>
    <p:sldLayoutId xmlns:r="http://schemas.openxmlformats.org/officeDocument/2006/relationships" id="2147483654" r:id="R9aa01be58a9a49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b1bdcdd6b043cd" /><Relationship Type="http://schemas.openxmlformats.org/officeDocument/2006/relationships/image" Target="/ppt/media/image.png" Id="R9a4321790e36421e" /><Relationship Type="http://schemas.openxmlformats.org/officeDocument/2006/relationships/notesSlide" Target="/ppt/notesSlides/notesSlide1.xml" Id="Re7de56cac4df42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b11bff68264d23" /><Relationship Type="http://schemas.openxmlformats.org/officeDocument/2006/relationships/notesSlide" Target="/ppt/notesSlides/notesSlide2.xml" Id="Re2747117295b47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ab4aaa471744bb" /><Relationship Type="http://schemas.openxmlformats.org/officeDocument/2006/relationships/notesSlide" Target="/ppt/notesSlides/notesSlide3.xml" Id="R22007c29307c47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f6bcf583644e9" /><Relationship Type="http://schemas.openxmlformats.org/officeDocument/2006/relationships/notesSlide" Target="/ppt/notesSlides/notesSlide4.xml" Id="R8f6e195c237f4b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c0ec93e4ef4f22" /><Relationship Type="http://schemas.openxmlformats.org/officeDocument/2006/relationships/notesSlide" Target="/ppt/notesSlides/notesSlide5.xml" Id="Rf0dec7bfcc894c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b920ecfb8245e7" /><Relationship Type="http://schemas.openxmlformats.org/officeDocument/2006/relationships/notesSlide" Target="/ppt/notesSlides/notesSlide6.xml" Id="R180e77bb20b049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3aef08bcae4578" /><Relationship Type="http://schemas.openxmlformats.org/officeDocument/2006/relationships/notesSlide" Target="/ppt/notesSlides/notesSlide7.xml" Id="R5fabbfa14f6745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34e5b30d6a4388" /><Relationship Type="http://schemas.openxmlformats.org/officeDocument/2006/relationships/notesSlide" Target="/ppt/notesSlides/notesSlide8.xml" Id="R70e65a3d812549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081f5e3b1547b2" /><Relationship Type="http://schemas.openxmlformats.org/officeDocument/2006/relationships/notesSlide" Target="/ppt/notesSlides/notesSlide9.xml" Id="R23b97fec26e040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d59c51ebc54fb1" /><Relationship Type="http://schemas.openxmlformats.org/officeDocument/2006/relationships/notesSlide" Target="/ppt/notesSlides/notesSlide10.xml" Id="R717bf2388f9a4aa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D88CC-B274-47F8-BC7E-755AE37D79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321790e36421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F734C1D0-1DDF-4C56-BF4B-F762F09E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2-дәріс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CED880BE-EB65-4625-A957-84E1F1B7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Табиғи ортаның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мониторингі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74BA4B96-4E08-40FC-8244-B1791F0F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8096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Гидрометеорологиялық бақылаулардың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мемлекеттік жүйесі</a:t>
            </a:r>
          </a:p>
        </p:txBody>
      </p:sp>
      <p:sp>
        <p:nvSpPr>
          <p:cNvPr id="5" name="course">
            <a:extLst xmlns:a="http://schemas.openxmlformats.org/drawingml/2006/main">
              <a:ext uri="{FF2B5EF4-FFF2-40B4-BE49-F238E27FC236}">
                <a16:creationId xmlns:a16="http://schemas.microsoft.com/office/drawing/2014/main" id="{F1D4B3DA-7321-45B1-BE50-C339473B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374583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51D6225-BA03-4B45-950E-C87C6229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Жүйенің мақсаты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7A95F32-D48E-4E2A-8361-138F1270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94C29E1-728E-4695-9257-9582419D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орта жағдайы туралы жүйелі мәлімет алу.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1631F00-3016-466D-9734-2AB65A2C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FEFA9BA-4DE6-4AF2-A152-2A395181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Қазіргі және болжамды жағдай жөнінде ақпарат ұсыну.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B667307-FE64-41A7-956B-E6781C31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BB02B2D-686D-4A04-8BD6-DE2370CE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нәтижелерін шаруашылық шешімдерде пайдалану.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0E434C1-9DFE-4516-8A62-5791D304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0186470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7B18646A-1A00-4FC2-B1F7-6407497E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Ұйымдық құрылым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74A60-626C-424B-9C73-022AB3B2BCFF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971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Құрылым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Негізгі міндет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Бақылау пункті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Өлшеу және алғашқы өңдеу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Өңірлік зертхана мен орталық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Жинау, талдау және деректерді беру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Орталық деңгей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Жалпылау, бағалау және ақпарат ұсыну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5CA6BA6-01C9-42C4-8844-6E346E59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298755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F8E85AE-0534-4A9A-99C0-8453EA98E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Жерүсті бақылау торабы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84D9840-6C2E-4D13-9091-D29CA3A6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BEA6DD5-AA4A-4408-A1CC-1E2A7C538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Метеорологиялық және гидрологиялық бақылаулар жүргізіледі.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664F02E-5DA0-47ED-A0DF-31659C85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3384863-8061-42E4-AD13-68C0896F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Атмосфера, су, топырақ және өсімдік жамылғысы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87DB3CA-C676-400E-A6A5-9B699985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00A8F38-34FF-42DC-BBF8-7779F1D1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бағдарламалары нысанның ерекшелігіне бейімделеді.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1097EDC-957A-4FAC-B90F-689C4BC6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5003475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7477972-A2C4-4C40-9F5F-54B87377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Агрометеорологиялық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9F251EC-CFC4-49D9-A325-7241EADD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FE26D7D-325D-4F8A-82AB-72017338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Ауа мен топырақ температурасы, ылғалдылық бақыланады.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99B493F-8A21-4818-9F09-D785C127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DAB4AB4-18BE-4D21-B12A-FBB1C18C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 жамылғысы және дақылдардың жағдайы тіркеледі.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D737A01-B03D-4305-8D9A-BDDB52C4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9CDAF57-5C0A-4BC3-AA65-BCC95B7E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Нәтижелер ауыл шаруашылығы жұмыстарын жоспарлауға көмектеседі.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F729216-4B35-4CAE-BBA1-7BF5F92B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3671838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431F942-CB78-42C3-8A90-4AFEE42E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Атмосфералық ауаны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F86A34F-E477-4349-8A62-972A0144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73185FF-AE56-47F5-A2D1-44A2AC11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Стационарлық пост тұрақты нүктедегі өзгерістерді көрсетеді.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41F64B2-ABDD-43DB-8113-0DA23B95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8CF69BD-4DEB-479C-AB14-22E6E469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Маршруттық бақылау бірнеше нүктені қамтиды.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3AD7A80-086C-4D3E-B75F-58E5DCAD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59ED8AC-76C2-411B-874E-72E811C0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Ластаушылар тізімі жергілікті көздер мен алдын ала зерттеуге сүйенеді.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B1F5498-B64A-48B8-ACE7-08DE535E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4973326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A47B1B4-2F09-4226-9173-56C15BAD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Жауын-шашын және қар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298914F-B212-41E9-A31F-8519C5E8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76858E9-CCF6-495C-ABEE-884B05BD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Жауын-шашында қышқылдық пен электрөткізгіштік анықталады.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4B72879-CC88-434A-AEE8-BC9DA35C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827C965-8C54-41A6-9538-DF54A4EF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 сынамалары ластаушы заттардың жиналуын сипаттайды.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5B75CFE-B121-4030-8994-FF800F44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DB54FB4-5944-4673-8474-A99FF896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Сынамаларды алу мен зертханалық талдау өзара үйлестіріледі.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A4881E4-6229-4000-97A0-C04DE507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21068794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8989048-0C10-4520-A94A-543A2899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Топырақ және радиациялық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E94248F-49FF-43FE-B717-297E57A4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D38C18D-0EC3-4479-ABFD-00DF1ADD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Топырақтың өнеркәсіптік және ауылшаруашылық ластануы бағаланады.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CFC9AC7-4B4F-47A1-8B69-5AF4A269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6A46AD8-2E5D-46FC-9871-77332ED2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Радиоактивті ластану арнайы бақылау пункттерінде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4055DD4-625F-43B7-AE23-A986F38FC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4A87784-3B49-4D5E-B313-D32B0C01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Мәліметтер кеңістіктік және маусымдық өзгерістерді анықтайды.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9446A47-12F8-4A55-8126-0A3887DC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4948440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BEBE371-1415-4445-B4EB-55E41C2D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Геологиялық орта және геоэкология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AD21822-176E-40C1-B0AB-3358C3F5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4B018CB-51C6-4273-8763-246679E9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Геологиялық орта адамның әрекетімен өзара байланыста қарастырылады.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64FC77E-EEEB-4D34-A8B0-BB112CB9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8058A48-A750-41EB-8AB7-F53810843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Тау жыныстары, жерасты сулары және физикалық өрістер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FA9C814-0170-4C7D-8499-A3C18554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A1EAA34-06FF-462D-9B7D-3A95582D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Геоэкология геосфералардың экологиялық қызметтеріне назар аударады.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09B8D9D-E71B-4EBD-80FE-8CEE309E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2-дәріс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4981581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CA4BF47-FFDB-4DFC-B555-5D3E1211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E0419DC-7D90-4603-B021-CD369972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47F473F-35FF-49D7-97CC-213F570B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Бақылау пункті мен өңірлік орталықтың міндеттері қандай?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43DC5B8-2F33-4A5F-84E6-415F9A2D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A4A634D-78CA-431F-9D72-3E3CCDBB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Агрометеорологиялық бақылауға не кіреді?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31F7E74-F7FC-40CB-87AC-EC0AB423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519EE2A-24F8-464F-BB96-BD1B39DC2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Қар мен жауын-шашынды зерттеу қандай ақпарат береді?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746602B-06B6-4E3E-A99B-720658D1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2-дәріс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2391005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2026-10-28T09:57:14.9500000Z</dcterms:created>
  <dcterms:modified xsi:type="dcterms:W3CDTF">2026-10-28T09:57:14.9500000Z</dcterms:modified>
</coreProperties>
</file>