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be3bd1c72a64196" /><Relationship Type="http://schemas.openxmlformats.org/officeDocument/2006/relationships/extended-properties" Target="/docProps/app.xml" Id="R3165826189114959" /><Relationship Type="http://schemas.openxmlformats.org/officeDocument/2006/relationships/officeDocument" Target="/ppt/presentation.xml" Id="R79e5d6f5eb164a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ac9ac5985f4035"/>
  </p:sldMasterIdLst>
  <p:notesMasterIdLst>
    <p:notesMasterId xmlns:r="http://schemas.openxmlformats.org/officeDocument/2006/relationships" r:id="R9bc0e2d954d9421a"/>
  </p:notesMasterIdLst>
  <p:sldIdLst>
    <p:sldId xmlns:r="http://schemas.openxmlformats.org/officeDocument/2006/relationships" id="256" r:id="R786b3336ee8c486b"/>
    <p:sldId xmlns:r="http://schemas.openxmlformats.org/officeDocument/2006/relationships" id="257" r:id="R6d4f61eb3a17421f"/>
    <p:sldId xmlns:r="http://schemas.openxmlformats.org/officeDocument/2006/relationships" id="258" r:id="Rabd6359d33384d51"/>
    <p:sldId xmlns:r="http://schemas.openxmlformats.org/officeDocument/2006/relationships" id="259" r:id="Rd43f86ca844741b6"/>
    <p:sldId xmlns:r="http://schemas.openxmlformats.org/officeDocument/2006/relationships" id="260" r:id="R9064957ff2f240c0"/>
    <p:sldId xmlns:r="http://schemas.openxmlformats.org/officeDocument/2006/relationships" id="261" r:id="R28919eaf26114a60"/>
    <p:sldId xmlns:r="http://schemas.openxmlformats.org/officeDocument/2006/relationships" id="262" r:id="R59e0b2b2831848c6"/>
    <p:sldId xmlns:r="http://schemas.openxmlformats.org/officeDocument/2006/relationships" id="263" r:id="R1eea4a5325f842cd"/>
    <p:sldId xmlns:r="http://schemas.openxmlformats.org/officeDocument/2006/relationships" id="264" r:id="Rd45f443fb3654853"/>
    <p:sldId xmlns:r="http://schemas.openxmlformats.org/officeDocument/2006/relationships" id="265" r:id="R01b1a74683a644d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fc1d09ff5f4fba" /><Relationship Type="http://schemas.openxmlformats.org/officeDocument/2006/relationships/slideMaster" Target="/ppt/slideMasters/slideMaster1.xml" Id="R0eac9ac5985f4035" /><Relationship Type="http://schemas.openxmlformats.org/officeDocument/2006/relationships/notesMaster" Target="/ppt/notesMasters/notesMaster1.xml" Id="R9bc0e2d954d9421a" /><Relationship Type="http://schemas.openxmlformats.org/officeDocument/2006/relationships/presProps" Target="/ppt/presProps.xml" Id="R459f5ada91114a09" /><Relationship Type="http://schemas.openxmlformats.org/officeDocument/2006/relationships/tableStyles" Target="/ppt/tableStyles.xml" Id="R052bd8755a9d40a3" /><Relationship Type="http://schemas.openxmlformats.org/officeDocument/2006/relationships/slide" Target="/ppt/slides/slide1.xml" Id="R786b3336ee8c486b" /><Relationship Type="http://schemas.openxmlformats.org/officeDocument/2006/relationships/slide" Target="/ppt/slides/slide2.xml" Id="R6d4f61eb3a17421f" /><Relationship Type="http://schemas.openxmlformats.org/officeDocument/2006/relationships/slide" Target="/ppt/slides/slide3.xml" Id="Rabd6359d33384d51" /><Relationship Type="http://schemas.openxmlformats.org/officeDocument/2006/relationships/slide" Target="/ppt/slides/slide4.xml" Id="Rd43f86ca844741b6" /><Relationship Type="http://schemas.openxmlformats.org/officeDocument/2006/relationships/slide" Target="/ppt/slides/slide5.xml" Id="R9064957ff2f240c0" /><Relationship Type="http://schemas.openxmlformats.org/officeDocument/2006/relationships/slide" Target="/ppt/slides/slide6.xml" Id="R28919eaf26114a60" /><Relationship Type="http://schemas.openxmlformats.org/officeDocument/2006/relationships/slide" Target="/ppt/slides/slide7.xml" Id="R59e0b2b2831848c6" /><Relationship Type="http://schemas.openxmlformats.org/officeDocument/2006/relationships/slide" Target="/ppt/slides/slide8.xml" Id="R1eea4a5325f842cd" /><Relationship Type="http://schemas.openxmlformats.org/officeDocument/2006/relationships/slide" Target="/ppt/slides/slide9.xml" Id="Rd45f443fb3654853" /><Relationship Type="http://schemas.openxmlformats.org/officeDocument/2006/relationships/slide" Target="/ppt/slides/slide10.xml" Id="R01b1a74683a644d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ee1f37972549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7e6b2f0dd24baa" /><Relationship Type="http://schemas.openxmlformats.org/officeDocument/2006/relationships/notesMaster" Target="/ppt/notesMasters/notesMaster1.xml" Id="R7c40c4e37e7446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7ce3d36964457e" /><Relationship Type="http://schemas.openxmlformats.org/officeDocument/2006/relationships/notesMaster" Target="/ppt/notesMasters/notesMaster1.xml" Id="R84406766c2e046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875e4c37c34e25" /><Relationship Type="http://schemas.openxmlformats.org/officeDocument/2006/relationships/notesMaster" Target="/ppt/notesMasters/notesMaster1.xml" Id="R5570d57e731a43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867a06e22249a8" /><Relationship Type="http://schemas.openxmlformats.org/officeDocument/2006/relationships/notesMaster" Target="/ppt/notesMasters/notesMaster1.xml" Id="R6bbbe0eec10d4d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eb6a77eb6704a5d" /><Relationship Type="http://schemas.openxmlformats.org/officeDocument/2006/relationships/notesMaster" Target="/ppt/notesMasters/notesMaster1.xml" Id="R8dec7c5b187346c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a865c60e3943df" /><Relationship Type="http://schemas.openxmlformats.org/officeDocument/2006/relationships/notesMaster" Target="/ppt/notesMasters/notesMaster1.xml" Id="R6b18788955af40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f1ca8018ab4c93" /><Relationship Type="http://schemas.openxmlformats.org/officeDocument/2006/relationships/notesMaster" Target="/ppt/notesMasters/notesMaster1.xml" Id="R6d3a7506034e4d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482d3ed0004c26" /><Relationship Type="http://schemas.openxmlformats.org/officeDocument/2006/relationships/notesMaster" Target="/ppt/notesMasters/notesMaster1.xml" Id="R0293e0e2464648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36ea117991245ef" /><Relationship Type="http://schemas.openxmlformats.org/officeDocument/2006/relationships/notesMaster" Target="/ppt/notesMasters/notesMaster1.xml" Id="R20f47cac4bf0469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9b3e9c58274274" /><Relationship Type="http://schemas.openxmlformats.org/officeDocument/2006/relationships/notesMaster" Target="/ppt/notesMasters/notesMaster1.xml" Id="R8c98267bf32a41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4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4 дәріс.docx.</a:t>
            </a:r>
          </a:p>
          <a:p xmlns:a="http://schemas.openxmlformats.org/drawingml/2006/main">
            <a:r>
              <a:t>Тақырып: Бағдарламаның мақсаты мен ауқымы.</a:t>
            </a:r>
          </a:p>
          <a:p xmlns:a="http://schemas.openxmlformats.org/drawingml/2006/main">
            <a:r>
              <a:t>Қандай мәселені және қандай аумақты зерттеу керектігі анықталады.</a:t>
            </a:r>
          </a:p>
          <a:p xmlns:a="http://schemas.openxmlformats.org/drawingml/2006/main">
            <a:r>
              <a:t>Бақыланатын орта компоненттері мен көрсеткіштері таңдалады.</a:t>
            </a:r>
          </a:p>
          <a:p xmlns:a="http://schemas.openxmlformats.org/drawingml/2006/main">
            <a:r>
              <a:t>Күтілетін нәтижелер мен оларды пайдалану жолдары белгіленеді.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4 дәріс.docx.</a:t>
            </a:r>
          </a:p>
          <a:p xmlns:a="http://schemas.openxmlformats.org/drawingml/2006/main">
            <a:r>
              <a:t>Тақырып: Жұмыс жоспары.</a:t>
            </a:r>
          </a:p>
          <a:p xmlns:a="http://schemas.openxmlformats.org/drawingml/2006/main">
            <a:r>
              <a:t>Дала және зертхана жұмыстарының кезеңдері келісіледі.</a:t>
            </a:r>
          </a:p>
          <a:p xmlns:a="http://schemas.openxmlformats.org/drawingml/2006/main">
            <a:r>
              <a:t>Орындаушылардың рөлі мен жауапкершілігі анықталады.</a:t>
            </a:r>
          </a:p>
          <a:p xmlns:a="http://schemas.openxmlformats.org/drawingml/2006/main">
            <a:r>
              <a:t>Бюджет, мерзім және есеп беру тәртібі жоспарланады.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4 дәріс.docx.</a:t>
            </a:r>
          </a:p>
          <a:p xmlns:a="http://schemas.openxmlformats.org/drawingml/2006/main">
            <a:r>
              <a:t>Тақырып: Сынама алу стратегиясы.</a:t>
            </a:r>
          </a:p>
          <a:p xmlns:a="http://schemas.openxmlformats.org/drawingml/2006/main">
            <a:r>
              <a:t>Мақсатты іріктеу белгілі мәселе немесе ластану көзіне бағытталады.</a:t>
            </a:r>
          </a:p>
          <a:p xmlns:a="http://schemas.openxmlformats.org/drawingml/2006/main">
            <a:r>
              <a:t>Кездейсоқ іріктеу нүктелерді ықтималдық тәсілмен таңдайды.</a:t>
            </a:r>
          </a:p>
          <a:p xmlns:a="http://schemas.openxmlformats.org/drawingml/2006/main">
            <a:r>
              <a:t>Жүйелі іріктеу тұрақты тор немесе белгіленген аралыққа сүйенеді.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4 дәріс.docx.</a:t>
            </a:r>
          </a:p>
          <a:p xmlns:a="http://schemas.openxmlformats.org/drawingml/2006/main">
            <a:r>
              <a:t>Тақырып: Сынама түрлері.</a:t>
            </a:r>
          </a:p>
          <a:p xmlns:a="http://schemas.openxmlformats.org/drawingml/2006/main">
            <a:r>
              <a:t>Біржолғы сынама нақты орын мен уақыттағы жағдайды көрсетеді.</a:t>
            </a:r>
          </a:p>
          <a:p xmlns:a="http://schemas.openxmlformats.org/drawingml/2006/main">
            <a:r>
              <a:t>Аралас сынама бірнеше нүкте немесе уақыттағы үлгілерді біріктіреді.</a:t>
            </a:r>
          </a:p>
          <a:p xmlns:a="http://schemas.openxmlformats.org/drawingml/2006/main">
            <a:r>
              <a:t>Сынама түрі зерттеу мақсатына және ортаның өзгергіштігіне сай таңдалады.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4 дәріс.docx.</a:t>
            </a:r>
          </a:p>
          <a:p xmlns:a="http://schemas.openxmlformats.org/drawingml/2006/main">
            <a:r>
              <a:t>Тақырып: Уақыт және табиғи жағдайлар.</a:t>
            </a:r>
          </a:p>
          <a:p xmlns:a="http://schemas.openxmlformats.org/drawingml/2006/main">
            <a:r>
              <a:t>Маусымдық өзгерістер бақылау кестесінде ескеріледі.</a:t>
            </a:r>
          </a:p>
          <a:p xmlns:a="http://schemas.openxmlformats.org/drawingml/2006/main">
            <a:r>
              <a:t>Метеорологиялық және гидрологиялық жағдайлар тіркеледі.</a:t>
            </a:r>
          </a:p>
          <a:p xmlns:a="http://schemas.openxmlformats.org/drawingml/2006/main">
            <a:r>
              <a:t>Бақылау жиілігі маңызды өзгерістерді өткізіп алмауға мүмкіндік беруі тиіс.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4 дәріс.docx.</a:t>
            </a:r>
          </a:p>
          <a:p xmlns:a="http://schemas.openxmlformats.org/drawingml/2006/main">
            <a:r>
              <a:t>Тақырып: Зертханалық талдауды жоспарлау.</a:t>
            </a:r>
          </a:p>
          <a:p xmlns:a="http://schemas.openxmlformats.org/drawingml/2006/main">
            <a:r>
              <a:t>Анықталатын заттар мен қажетті дәлдік белгіленеді.</a:t>
            </a:r>
          </a:p>
          <a:p xmlns:a="http://schemas.openxmlformats.org/drawingml/2006/main">
            <a:r>
              <a:t>Сынамаларды дайындау, сақтау және жеткізу шарттары қарастырылады.</a:t>
            </a:r>
          </a:p>
          <a:p xmlns:a="http://schemas.openxmlformats.org/drawingml/2006/main">
            <a:r>
              <a:t>Талдау әдістерінің жарамдылығы мен құны салыстырылады.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4 дәріс.docx.</a:t>
            </a:r>
          </a:p>
          <a:p xmlns:a="http://schemas.openxmlformats.org/drawingml/2006/main">
            <a:r>
              <a:t>Тақырып: Сапаны қамтамасыз ету.</a:t>
            </a:r>
          </a:p>
          <a:p xmlns:a="http://schemas.openxmlformats.org/drawingml/2006/main">
            <a:r>
              <a:t>Дала және зертхана әдістері құжатталады.</a:t>
            </a:r>
          </a:p>
          <a:p xmlns:a="http://schemas.openxmlformats.org/drawingml/2006/main">
            <a:r>
              <a:t>Нәтижелердің салыстырмалылығы мен белгісіздігі бағаланады.</a:t>
            </a:r>
          </a:p>
          <a:p xmlns:a="http://schemas.openxmlformats.org/drawingml/2006/main">
            <a:r>
              <a:t>Әдістемелер мен жұмыс сапасы жүйелі тексеріледі.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4 дәріс.docx.</a:t>
            </a:r>
          </a:p>
          <a:p xmlns:a="http://schemas.openxmlformats.org/drawingml/2006/main">
            <a:r>
              <a:t>Тақырып: Деректер қоры және бағалау.</a:t>
            </a:r>
          </a:p>
          <a:p xmlns:a="http://schemas.openxmlformats.org/drawingml/2006/main">
            <a:r>
              <a:t>Нүкте, уақыт, әдіс және нәтиже туралы мәліметтер бірге сақталады.</a:t>
            </a:r>
          </a:p>
          <a:p xmlns:a="http://schemas.openxmlformats.org/drawingml/2006/main">
            <a:r>
              <a:t>Ластану деңгейі фондық және салыстырмалы деректермен талданады.</a:t>
            </a:r>
          </a:p>
          <a:p xmlns:a="http://schemas.openxmlformats.org/drawingml/2006/main">
            <a:r>
              <a:t>Қорытынды табиғатты қорғау шараларының тиімділігін бағалауға қолданылады.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4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Мониторинг бағдарламасын жоспарлау неден басталады?</a:t>
            </a:r>
          </a:p>
          <a:p xmlns:a="http://schemas.openxmlformats.org/drawingml/2006/main">
            <a:r>
              <a:t>Іріктеу стратегияларының айырмашылығы қандай?</a:t>
            </a:r>
          </a:p>
          <a:p xmlns:a="http://schemas.openxmlformats.org/drawingml/2006/main">
            <a:r>
              <a:t>Нәтижелер сапасы қалай қамтамасыз етіледі?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59738d03824ae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77ba1ec6ce43c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975bbc23cf4d1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27e4197c2b49e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2a852dc38f43c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c957841eb74cb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5D1AB6B-64F7-40D2-91A7-8F24843183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E9601AF-C88C-41F6-A11D-A3005CEA4D0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F45AEAE-8FB8-443E-9595-F52001C1B8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360D0C6-FE7E-4A70-8943-45CA922465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68026BD-2FB4-4242-B4E8-FF966A06928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55E842D-8B51-4321-990C-601A9EA451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2774A4A-DCDA-4435-BAD1-F53890968B8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EE84EE1-214A-4574-93A3-F560BFD1FDE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50B8BA-9CDF-4D25-94B6-1F4013D1B9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26BC10D-2894-4BDF-BA23-A388CC638C1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27e469d05b42c2" /><Relationship Type="http://schemas.openxmlformats.org/officeDocument/2006/relationships/slideLayout" Target="/ppt/slideLayouts/slideLayout1.xml" Id="R41be507da6a547dc" /><Relationship Type="http://schemas.openxmlformats.org/officeDocument/2006/relationships/slideLayout" Target="/ppt/slideLayouts/slideLayout2.xml" Id="Rbf752e538865419e" /><Relationship Type="http://schemas.openxmlformats.org/officeDocument/2006/relationships/slideLayout" Target="/ppt/slideLayouts/slideLayout3.xml" Id="R58d6c4fae7cd4bf5" /><Relationship Type="http://schemas.openxmlformats.org/officeDocument/2006/relationships/slideLayout" Target="/ppt/slideLayouts/slideLayout4.xml" Id="R9778f6fb9e214d76" /><Relationship Type="http://schemas.openxmlformats.org/officeDocument/2006/relationships/slideLayout" Target="/ppt/slideLayouts/slideLayout5.xml" Id="Rad1743b1b5314115" /><Relationship Type="http://schemas.openxmlformats.org/officeDocument/2006/relationships/slideLayout" Target="/ppt/slideLayouts/slideLayout6.xml" Id="Red831ba30c7a462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be507da6a547dc"/>
    <p:sldLayoutId xmlns:r="http://schemas.openxmlformats.org/officeDocument/2006/relationships" id="2147483650" r:id="Rbf752e538865419e"/>
    <p:sldLayoutId xmlns:r="http://schemas.openxmlformats.org/officeDocument/2006/relationships" id="2147483651" r:id="R58d6c4fae7cd4bf5"/>
    <p:sldLayoutId xmlns:r="http://schemas.openxmlformats.org/officeDocument/2006/relationships" id="2147483652" r:id="R9778f6fb9e214d76"/>
    <p:sldLayoutId xmlns:r="http://schemas.openxmlformats.org/officeDocument/2006/relationships" id="2147483653" r:id="Rad1743b1b5314115"/>
    <p:sldLayoutId xmlns:r="http://schemas.openxmlformats.org/officeDocument/2006/relationships" id="2147483654" r:id="Red831ba30c7a462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58e12375264951" /><Relationship Type="http://schemas.openxmlformats.org/officeDocument/2006/relationships/image" Target="/ppt/media/image.png" Id="Rd29974b1f2f944b0" /><Relationship Type="http://schemas.openxmlformats.org/officeDocument/2006/relationships/notesSlide" Target="/ppt/notesSlides/notesSlide1.xml" Id="R247b6bad4c9f480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1cd30a1d3742c0" /><Relationship Type="http://schemas.openxmlformats.org/officeDocument/2006/relationships/notesSlide" Target="/ppt/notesSlides/notesSlide2.xml" Id="Rb6ccad9c19c642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8562dc8bf940be" /><Relationship Type="http://schemas.openxmlformats.org/officeDocument/2006/relationships/notesSlide" Target="/ppt/notesSlides/notesSlide3.xml" Id="R407b5c8821574d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5624fc3e044e3d" /><Relationship Type="http://schemas.openxmlformats.org/officeDocument/2006/relationships/notesSlide" Target="/ppt/notesSlides/notesSlide4.xml" Id="R9761a832ac81476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7de693457449cc" /><Relationship Type="http://schemas.openxmlformats.org/officeDocument/2006/relationships/notesSlide" Target="/ppt/notesSlides/notesSlide5.xml" Id="R88f2598384a2452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fbcf4ef34c4fb3" /><Relationship Type="http://schemas.openxmlformats.org/officeDocument/2006/relationships/notesSlide" Target="/ppt/notesSlides/notesSlide6.xml" Id="R597e039bf7b141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5eea04503d42b9" /><Relationship Type="http://schemas.openxmlformats.org/officeDocument/2006/relationships/notesSlide" Target="/ppt/notesSlides/notesSlide7.xml" Id="Rceaf4f95d3ba425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11e2da57b742d9" /><Relationship Type="http://schemas.openxmlformats.org/officeDocument/2006/relationships/notesSlide" Target="/ppt/notesSlides/notesSlide8.xml" Id="Rb28fa2bd26a74b9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5f07b7c40b4f13" /><Relationship Type="http://schemas.openxmlformats.org/officeDocument/2006/relationships/notesSlide" Target="/ppt/notesSlides/notesSlide9.xml" Id="Rf945302c238f4cb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5e794841d34dcf" /><Relationship Type="http://schemas.openxmlformats.org/officeDocument/2006/relationships/notesSlide" Target="/ppt/notesSlides/notesSlide10.xml" Id="R825cc64395a64da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A4EC8-A21A-47F9-95ED-21C0059B8D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9974b1f2f944b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85EF70D4-7025-494E-8BB1-1D98C446B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4-дәріс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3B48432C-E83C-4FF7-91E8-1DCC9621E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Экологиялық мониторинг бағдарламасын жоспарлау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F93010E4-939C-4B7E-A4BA-CF871BAD4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16510657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9D5E017-DEA8-4CB5-BACA-BE4A2030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Бағдарламаның мақсаты мен ауқымы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ABD8148-05B2-4C0C-95C8-93729DC16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D9D4D39-C24C-44B8-8381-904343D6C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Қандай мәселені және қандай аумақты зерттеу керектігі анықталады.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61993DF-0B67-455E-B601-7FB111C97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3D3C33A-7983-479B-83AB-391061D3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Бақыланатын орта компоненттері мен көрсеткіштері таңдалады.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76EB6C6-65FC-425D-9572-C18C6C0F2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6890185-0C1D-4F8D-AAD7-77852CE25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Күтілетін нәтижелер мен оларды пайдалану жолдары белгіленеді.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C195ECB-CC3F-4CB0-A78B-76905365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4-дәріс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7320064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A27E20B-0445-4570-BF7B-5500A5315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Жұмыс жоспары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3347CEF-E5F1-4A70-B5C3-AB67FEB1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DB1C848-CC2C-4CDF-B8B1-8CE418803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Дала және зертхана жұмыстарының кезеңдері келісіледі.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2B9C0DE-FC07-41E2-846B-C06FB2754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C9967E1-4639-4854-8F2D-5E24CD37D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Орындаушылардың рөлі мен жауапкершілігі анықталады.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70185EF-2BE5-4E28-A7AD-ED6F2B2E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F639622-8337-4DEF-874B-3F3E55FFD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Бюджет, мерзім және есеп беру тәртібі жоспарланады.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D19E25E-C05D-4C4A-AEE3-B8746062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4-дәріс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695627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CACC4E83-D80B-4ABA-BC8C-7891FF896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Сынама алу стратегиясы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7AB73-95AF-44C5-A7BC-848CCC311862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971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629525"/>
              </a:tblGrid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Іріктеу тәсілі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Таңдау негізі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Мақсатты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Белгілі мәселе немесе ластану көзі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Кездейсоқ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Нүктелерді ықтималдық тәсілмен таңдау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Жүйелі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Тұрақты тор немесе белгіленген аралық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F772AAF0-7B38-4D8D-9154-C9F46A3A0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4-дәріс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16486905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4FFEF3F-B10E-4F66-BD33-DFA3E1F18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Сынама түрлері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8515359-17DE-4471-AA13-780F642CE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F7D3D67-2DBA-473E-9D7A-1D1664409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Біржолғы сынама нақты орын мен уақыттағы жағдайды көрсетеді.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E17C9B1-E89F-4853-A369-A3B5FD1C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1DF9E9B-328A-4DEE-ABA6-F5BAD75ED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Аралас сынама бірнеше нүкте немесе уақыттағы үлгілерді біріктіреді.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9668216-B90D-47A1-9B6D-228646491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A407462-C65D-429B-BA71-43A037843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Сынама түрі зерттеу мақсатына және ортаның өзгергіштігіне сай таңдалады.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0B0A399-F02D-4823-833E-3C65B5C62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4-дәріс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7005861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95E1A33-81EA-49D7-9B41-35649C7C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Уақыт және табиғи жағдайлар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03B874F-01D4-4CF5-A42D-83D520B1B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E80EFCE-6BE5-4CA4-800A-D5679038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Маусымдық өзгерістер бақылау кестесінде ескеріледі.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DC3E92F-85F2-40FA-AC43-37EFEB3F0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1B23006-1B80-493C-8939-59F2EF0F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Метеорологиялық және гидрологиялық жағдайлар тіркеледі.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A7D495F-35B4-4AE7-8C70-36B3CBF9E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FF3B010-144E-4D19-A087-8973EA1D6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Бақылау жиілігі маңызды өзгерістерді өткізіп алмауға мүмкіндік беруі тиіс.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07C7C14-3322-4E3D-B2DD-1F463CDB9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4-дәріс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9652707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01D238B-5B24-415A-AF6E-6B5F8614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Зертханалық талдауды жоспарлау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3578093-4462-4B57-9B51-5CF88774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DEEAD22-8772-4CA7-B4DA-E2AE6053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Анықталатын заттар мен қажетті дәлдік белгіленеді.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1336830-F725-4BD5-85E4-64AA9061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6152E66-F510-4464-95EA-13D403BA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Сынамаларды дайындау, сақтау және жеткізу шарттары қарастырылады.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AD345C7-30E3-4FD4-9063-3C1E12079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30D413B-AC42-4D8C-B48F-731727E9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Талдау әдістерінің жарамдылығы мен құны салыстырылады.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1D4E981-79BF-492D-B599-5A11621F7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4-дәріс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8475751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8FA6D8A-9AF8-4044-A40D-4508E6041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Сапаны қамтамасыз ету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34E8501-13DE-45E8-B14E-B6F1E44D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7BD3135-D41E-4180-9F1E-341524854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Дала және зертхана әдістері құжатталады.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84CC560-60DE-4EC9-8DCE-500BCCCC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09EC20D-4821-4BC8-9637-C2E17A5C3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Нәтижелердің салыстырмалылығы мен белгісіздігі бағаланады.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87B9522-BA83-40C3-9C7F-EA2CF8EEB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C4507B5-D39C-4C01-BE14-39D453C95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Әдістемелер мен жұмыс сапасы жүйелі тексеріледі.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3E40C58-88FE-41B5-AC24-23EB9A28D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4-дәріс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16602984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0C58875-BD35-4C2B-9F39-26252FA08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Деректер қоры және бағалау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FEA1A45-24D7-4A96-9537-DFD433A9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386C8B2-9E17-4A49-8B9E-3B6AC3B39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Нүкте, уақыт, әдіс және нәтиже туралы мәліметтер бірге сақталады.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5EE4F58-9478-4DEB-A12C-DDC9B767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7D56E67-6B98-4D6C-A96F-D44E0DF7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Ластану деңгейі фондық және салыстырмалы деректермен талданады.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C8408E6-0019-422C-8E6E-CBF3E2E46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1B6A329-A6BF-4CB8-9241-E7AD0C88F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Қорытынды табиғатты қорғау шараларының тиімділігін бағалауға қолданылады.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CCB2118-7DA1-478B-9DD4-4628D55F5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4-дәріс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11732777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F77F7D3-E73B-4C95-A697-1BEF24C05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75EAA848-4054-48B3-8E59-89FEAAE8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172CEE5-54CF-4F20-90E3-08ABBD7AD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Мониторинг бағдарламасын жоспарлау неден басталады?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7C85730-0267-4E2F-BD92-2092FA24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F3BBA68-B849-4578-B9F5-9C6489F38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Іріктеу стратегияларының айырмашылығы қандай?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3747FE2-DCB9-405B-B27F-08E9A465C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9569AEB-777F-4428-ABAD-BECD6B3AD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Нәтижелер сапасы қалай қамтамасыз етіледі?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ED29A09-A037-4EF7-9AB2-A418D788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4-дәріс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15462417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2026-10-28T09:57:21.7420000Z</dcterms:created>
  <dcterms:modified xsi:type="dcterms:W3CDTF">2026-10-28T09:57:21.7420000Z</dcterms:modified>
</coreProperties>
</file>