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461b866c374802" /><Relationship Type="http://schemas.openxmlformats.org/officeDocument/2006/relationships/extended-properties" Target="/docProps/app.xml" Id="R1b7fb5608c7f4bad" /><Relationship Type="http://schemas.openxmlformats.org/officeDocument/2006/relationships/officeDocument" Target="/ppt/presentation.xml" Id="R76eef66a97b74c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6e7ff85cb74f29"/>
  </p:sldMasterIdLst>
  <p:notesMasterIdLst>
    <p:notesMasterId xmlns:r="http://schemas.openxmlformats.org/officeDocument/2006/relationships" r:id="R62713078b45145b0"/>
  </p:notesMasterIdLst>
  <p:sldIdLst>
    <p:sldId xmlns:r="http://schemas.openxmlformats.org/officeDocument/2006/relationships" id="256" r:id="Rf4efee5b8cef4384"/>
    <p:sldId xmlns:r="http://schemas.openxmlformats.org/officeDocument/2006/relationships" id="257" r:id="Rf3ae21ee7fe04902"/>
    <p:sldId xmlns:r="http://schemas.openxmlformats.org/officeDocument/2006/relationships" id="258" r:id="Rc3f3d51d73ad42db"/>
    <p:sldId xmlns:r="http://schemas.openxmlformats.org/officeDocument/2006/relationships" id="259" r:id="R9e506b8383cc4e60"/>
    <p:sldId xmlns:r="http://schemas.openxmlformats.org/officeDocument/2006/relationships" id="260" r:id="Ra76eed211dc8457b"/>
    <p:sldId xmlns:r="http://schemas.openxmlformats.org/officeDocument/2006/relationships" id="261" r:id="R3c6f35822a60465d"/>
    <p:sldId xmlns:r="http://schemas.openxmlformats.org/officeDocument/2006/relationships" id="262" r:id="R33c6b6d6f9bb42f3"/>
    <p:sldId xmlns:r="http://schemas.openxmlformats.org/officeDocument/2006/relationships" id="263" r:id="Re41ab735ec124ec0"/>
    <p:sldId xmlns:r="http://schemas.openxmlformats.org/officeDocument/2006/relationships" id="264" r:id="Redd11b27d6e2442c"/>
    <p:sldId xmlns:r="http://schemas.openxmlformats.org/officeDocument/2006/relationships" id="265" r:id="R1dee89f5380a4b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033bc816924cf2" /><Relationship Type="http://schemas.openxmlformats.org/officeDocument/2006/relationships/slideMaster" Target="/ppt/slideMasters/slideMaster1.xml" Id="R076e7ff85cb74f29" /><Relationship Type="http://schemas.openxmlformats.org/officeDocument/2006/relationships/notesMaster" Target="/ppt/notesMasters/notesMaster1.xml" Id="R62713078b45145b0" /><Relationship Type="http://schemas.openxmlformats.org/officeDocument/2006/relationships/presProps" Target="/ppt/presProps.xml" Id="Rbb897eabd3794454" /><Relationship Type="http://schemas.openxmlformats.org/officeDocument/2006/relationships/tableStyles" Target="/ppt/tableStyles.xml" Id="Rf48c765495a045f5" /><Relationship Type="http://schemas.openxmlformats.org/officeDocument/2006/relationships/slide" Target="/ppt/slides/slide1.xml" Id="Rf4efee5b8cef4384" /><Relationship Type="http://schemas.openxmlformats.org/officeDocument/2006/relationships/slide" Target="/ppt/slides/slide2.xml" Id="Rf3ae21ee7fe04902" /><Relationship Type="http://schemas.openxmlformats.org/officeDocument/2006/relationships/slide" Target="/ppt/slides/slide3.xml" Id="Rc3f3d51d73ad42db" /><Relationship Type="http://schemas.openxmlformats.org/officeDocument/2006/relationships/slide" Target="/ppt/slides/slide4.xml" Id="R9e506b8383cc4e60" /><Relationship Type="http://schemas.openxmlformats.org/officeDocument/2006/relationships/slide" Target="/ppt/slides/slide5.xml" Id="Ra76eed211dc8457b" /><Relationship Type="http://schemas.openxmlformats.org/officeDocument/2006/relationships/slide" Target="/ppt/slides/slide6.xml" Id="R3c6f35822a60465d" /><Relationship Type="http://schemas.openxmlformats.org/officeDocument/2006/relationships/slide" Target="/ppt/slides/slide7.xml" Id="R33c6b6d6f9bb42f3" /><Relationship Type="http://schemas.openxmlformats.org/officeDocument/2006/relationships/slide" Target="/ppt/slides/slide8.xml" Id="Re41ab735ec124ec0" /><Relationship Type="http://schemas.openxmlformats.org/officeDocument/2006/relationships/slide" Target="/ppt/slides/slide9.xml" Id="Redd11b27d6e2442c" /><Relationship Type="http://schemas.openxmlformats.org/officeDocument/2006/relationships/slide" Target="/ppt/slides/slide10.xml" Id="R1dee89f5380a4b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ac47fc63ff44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4633b1f1ef4657" /><Relationship Type="http://schemas.openxmlformats.org/officeDocument/2006/relationships/notesMaster" Target="/ppt/notesMasters/notesMaster1.xml" Id="Rc49f48c4d94849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231616959d4098" /><Relationship Type="http://schemas.openxmlformats.org/officeDocument/2006/relationships/notesMaster" Target="/ppt/notesMasters/notesMaster1.xml" Id="Rd7550133d0ba46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af96235433429f" /><Relationship Type="http://schemas.openxmlformats.org/officeDocument/2006/relationships/notesMaster" Target="/ppt/notesMasters/notesMaster1.xml" Id="R4e39d14bf80945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a81d272c17486d" /><Relationship Type="http://schemas.openxmlformats.org/officeDocument/2006/relationships/notesMaster" Target="/ppt/notesMasters/notesMaster1.xml" Id="Ra0bc72bcfc9348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f008e479ca4744" /><Relationship Type="http://schemas.openxmlformats.org/officeDocument/2006/relationships/notesMaster" Target="/ppt/notesMasters/notesMaster1.xml" Id="Rf925938568274e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485e44feaf4482" /><Relationship Type="http://schemas.openxmlformats.org/officeDocument/2006/relationships/notesMaster" Target="/ppt/notesMasters/notesMaster1.xml" Id="Rad35698a41a040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ac6d92f61f4f00" /><Relationship Type="http://schemas.openxmlformats.org/officeDocument/2006/relationships/notesMaster" Target="/ppt/notesMasters/notesMaster1.xml" Id="Rb5c6dbeb941d45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23cde299044ddb" /><Relationship Type="http://schemas.openxmlformats.org/officeDocument/2006/relationships/notesMaster" Target="/ppt/notesMasters/notesMaster1.xml" Id="R2697ba3817f34e8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d4654c8317410b" /><Relationship Type="http://schemas.openxmlformats.org/officeDocument/2006/relationships/notesMaster" Target="/ppt/notesMasters/notesMaster1.xml" Id="Re34b592cf63e42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f683737e814189" /><Relationship Type="http://schemas.openxmlformats.org/officeDocument/2006/relationships/notesMaster" Target="/ppt/notesMasters/notesMaster1.xml" Id="Ra12d876a2ddf45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6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Бақылаудың негізгі міндеттері.</a:t>
            </a:r>
          </a:p>
          <a:p xmlns:a="http://schemas.openxmlformats.org/drawingml/2006/main">
            <a:r>
              <a:t>Ластануды дер кезінде анықтау.</a:t>
            </a:r>
          </a:p>
          <a:p xmlns:a="http://schemas.openxmlformats.org/drawingml/2006/main">
            <a:r>
              <a:t>Ластанған аумақтың кеңістікте және уақытта өзгеруін бақылау.</a:t>
            </a:r>
          </a:p>
          <a:p xmlns:a="http://schemas.openxmlformats.org/drawingml/2006/main">
            <a:r>
              <a:t>Су алу нысандарына ықтимал әсерді бағалау және болжау.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Ұңғымалар желісін жобалау.</a:t>
            </a:r>
          </a:p>
          <a:p xmlns:a="http://schemas.openxmlformats.org/drawingml/2006/main">
            <a:r>
              <a:t>Ластану көзінің орны, сипаты және өлшемі ескеріледі.</a:t>
            </a:r>
          </a:p>
          <a:p xmlns:a="http://schemas.openxmlformats.org/drawingml/2006/main">
            <a:r>
              <a:t>Жерасты суының қозғалыс бағыты мен гидрогеологиялық жағдай зерттеледі.</a:t>
            </a:r>
          </a:p>
          <a:p xmlns:a="http://schemas.openxmlformats.org/drawingml/2006/main">
            <a:r>
              <a:t>Желі ластану көзі мен қорғалатын су алу нысанын қамтиды.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Ластану шекарасын бақылау.</a:t>
            </a:r>
          </a:p>
          <a:p xmlns:a="http://schemas.openxmlformats.org/drawingml/2006/main">
            <a:r>
              <a:t>Ұңғымалар ластаушының таралу бағыты бойымен орналастырылады.</a:t>
            </a:r>
          </a:p>
          <a:p xmlns:a="http://schemas.openxmlformats.org/drawingml/2006/main">
            <a:r>
              <a:t>Ластанған су қозғалысы бақылау желісін нақтылауға негіз болады.</a:t>
            </a:r>
          </a:p>
          <a:p xmlns:a="http://schemas.openxmlformats.org/drawingml/2006/main">
            <a:r>
              <a:t>Шекараға жақын нүктелердегі бақылау жиілігі тәуекелге сай артады.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Сынама алу және көрсеткіштер.</a:t>
            </a:r>
          </a:p>
          <a:p xmlns:a="http://schemas.openxmlformats.org/drawingml/2006/main">
            <a:r>
              <a:t>Су деңгейі мен химиялық құрамдағы өзгерістер бақыланады.</a:t>
            </a:r>
          </a:p>
          <a:p xmlns:a="http://schemas.openxmlformats.org/drawingml/2006/main">
            <a:r>
              <a:t>Жалпы көрсеткіштермен бірге көзге тән ластаушылар анықталады.</a:t>
            </a:r>
          </a:p>
          <a:p xmlns:a="http://schemas.openxmlformats.org/drawingml/2006/main">
            <a:r>
              <a:t>Су, топырақ және басқа компоненттер туралы деректер салыстырылады.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Өнеркәсіп және кен өндіру аудандары.</a:t>
            </a:r>
          </a:p>
          <a:p xmlns:a="http://schemas.openxmlformats.org/drawingml/2006/main">
            <a:r>
              <a:t>Қалдық қоймалары мен өндірістік нысандар әсері зерттеледі.</a:t>
            </a:r>
          </a:p>
          <a:p xmlns:a="http://schemas.openxmlformats.org/drawingml/2006/main">
            <a:r>
              <a:t>Ластаушылар миграциясы гидрогеологиялық жағдаймен байланыстырылады.</a:t>
            </a:r>
          </a:p>
          <a:p xmlns:a="http://schemas.openxmlformats.org/drawingml/2006/main">
            <a:r>
              <a:t>Бақылау нәтижелері таралу модельдерін нақтылауға көмектеседі.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Қалалық аумақтардағы режим.</a:t>
            </a:r>
          </a:p>
          <a:p xmlns:a="http://schemas.openxmlformats.org/drawingml/2006/main">
            <a:r>
              <a:t>Су алу мен дренаж жерасты суларының деңгейіне әсер етеді.</a:t>
            </a:r>
          </a:p>
          <a:p xmlns:a="http://schemas.openxmlformats.org/drawingml/2006/main">
            <a:r>
              <a:t>Су желілерінен ағу және қоректену өзгерістері ескеріледі.</a:t>
            </a:r>
          </a:p>
          <a:p xmlns:a="http://schemas.openxmlformats.org/drawingml/2006/main">
            <a:r>
              <a:t>Деңгейдің көтерілуі, төмендеуі және ластану қатар зерттеледі.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Зерттеу әдістері.</a:t>
            </a:r>
          </a:p>
          <a:p xmlns:a="http://schemas.openxmlformats.org/drawingml/2006/main">
            <a:r>
              <a:t>Гидрогеологиялық бақылау су режимі мен қорын бағалайды.</a:t>
            </a:r>
          </a:p>
          <a:p xmlns:a="http://schemas.openxmlformats.org/drawingml/2006/main">
            <a:r>
              <a:t>Геохимиялық әдістер ластаушылар мен аномалияларды анықтайды.</a:t>
            </a:r>
          </a:p>
          <a:p xmlns:a="http://schemas.openxmlformats.org/drawingml/2006/main">
            <a:r>
              <a:t>Геофизикалық және инженерлік-геологиялық әдістер ортаның құрылысын толықтырады.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Экологиялық-геологиялық бағалау.</a:t>
            </a:r>
          </a:p>
          <a:p xmlns:a="http://schemas.openxmlformats.org/drawingml/2006/main">
            <a:r>
              <a:t>Литосфера, биота және инженерлік нысандардың байланысы қарастырылады.</a:t>
            </a:r>
          </a:p>
          <a:p xmlns:a="http://schemas.openxmlformats.org/drawingml/2006/main">
            <a:r>
              <a:t>Карталау мен модельдеу жағдайды бағалауға пайдаланылады.</a:t>
            </a:r>
          </a:p>
          <a:p xmlns:a="http://schemas.openxmlformats.org/drawingml/2006/main">
            <a:r>
              <a:t>Мониторинг өзгерістерді бақылап, қорғау шараларын негіздейді.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6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Бақылау ұңғымаларының орны қалай таңдалады?</a:t>
            </a:r>
          </a:p>
          <a:p xmlns:a="http://schemas.openxmlformats.org/drawingml/2006/main">
            <a:r>
              <a:t>Қалаларда жерасты суының режимін не өзгертеді?</a:t>
            </a:r>
          </a:p>
          <a:p xmlns:a="http://schemas.openxmlformats.org/drawingml/2006/main">
            <a:r>
              <a:t>Ластаушылар миграциясын бағалауға қандай әдістер қажет?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21fc1a1fbf48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91909f938c4e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0b96715aad405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90f339b9144de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b6051dce14439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d63ee325b043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D791BC-D286-4D3D-AB9F-ECB1C9499A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71DC788-F993-4E14-8697-9A99473C25E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6EFCEEC-0E04-4ACC-AA8F-5D7A64362A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8D7965-B212-49B8-BBBD-E65F8666D5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16DEEB-AC7D-4662-B177-EB1D9AEEAC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98FAA4-514F-492B-B229-15F88423F8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B80BF7E-6D8B-4884-9956-7AB075E5FE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08FDA9-6037-408B-9BE1-AC591D8DE99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322DC9-BAA8-4905-9405-9776E681BA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FB0394-4E37-46F2-9A62-ADD4279458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eb8c98d3134bef" /><Relationship Type="http://schemas.openxmlformats.org/officeDocument/2006/relationships/slideLayout" Target="/ppt/slideLayouts/slideLayout1.xml" Id="Reeefb6804dad4408" /><Relationship Type="http://schemas.openxmlformats.org/officeDocument/2006/relationships/slideLayout" Target="/ppt/slideLayouts/slideLayout2.xml" Id="Re9f32a392eca41e7" /><Relationship Type="http://schemas.openxmlformats.org/officeDocument/2006/relationships/slideLayout" Target="/ppt/slideLayouts/slideLayout3.xml" Id="R099a20bd5f7246f0" /><Relationship Type="http://schemas.openxmlformats.org/officeDocument/2006/relationships/slideLayout" Target="/ppt/slideLayouts/slideLayout4.xml" Id="Re48948f6c03d4f4b" /><Relationship Type="http://schemas.openxmlformats.org/officeDocument/2006/relationships/slideLayout" Target="/ppt/slideLayouts/slideLayout5.xml" Id="R29566883197b409e" /><Relationship Type="http://schemas.openxmlformats.org/officeDocument/2006/relationships/slideLayout" Target="/ppt/slideLayouts/slideLayout6.xml" Id="R61c1ed0cb53342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efb6804dad4408"/>
    <p:sldLayoutId xmlns:r="http://schemas.openxmlformats.org/officeDocument/2006/relationships" id="2147483650" r:id="Re9f32a392eca41e7"/>
    <p:sldLayoutId xmlns:r="http://schemas.openxmlformats.org/officeDocument/2006/relationships" id="2147483651" r:id="R099a20bd5f7246f0"/>
    <p:sldLayoutId xmlns:r="http://schemas.openxmlformats.org/officeDocument/2006/relationships" id="2147483652" r:id="Re48948f6c03d4f4b"/>
    <p:sldLayoutId xmlns:r="http://schemas.openxmlformats.org/officeDocument/2006/relationships" id="2147483653" r:id="R29566883197b409e"/>
    <p:sldLayoutId xmlns:r="http://schemas.openxmlformats.org/officeDocument/2006/relationships" id="2147483654" r:id="R61c1ed0cb53342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b1c626e2074b16" /><Relationship Type="http://schemas.openxmlformats.org/officeDocument/2006/relationships/image" Target="/ppt/media/image.png" Id="R1b697411383c4ae5" /><Relationship Type="http://schemas.openxmlformats.org/officeDocument/2006/relationships/notesSlide" Target="/ppt/notesSlides/notesSlide1.xml" Id="Rc7fe75c97f294e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19582993974e9d" /><Relationship Type="http://schemas.openxmlformats.org/officeDocument/2006/relationships/notesSlide" Target="/ppt/notesSlides/notesSlide2.xml" Id="R464f48c1f0c940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b7ca7fd3a944de" /><Relationship Type="http://schemas.openxmlformats.org/officeDocument/2006/relationships/notesSlide" Target="/ppt/notesSlides/notesSlide3.xml" Id="R19a3d138b8e245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3e4577c2cd4beb" /><Relationship Type="http://schemas.openxmlformats.org/officeDocument/2006/relationships/notesSlide" Target="/ppt/notesSlides/notesSlide4.xml" Id="R8c0bef8f12124f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290903eaf044f4" /><Relationship Type="http://schemas.openxmlformats.org/officeDocument/2006/relationships/notesSlide" Target="/ppt/notesSlides/notesSlide5.xml" Id="R4c39a59f26b34b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d65d86cc4d452c" /><Relationship Type="http://schemas.openxmlformats.org/officeDocument/2006/relationships/notesSlide" Target="/ppt/notesSlides/notesSlide6.xml" Id="R648c9f08b7a44c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104307843a4984" /><Relationship Type="http://schemas.openxmlformats.org/officeDocument/2006/relationships/notesSlide" Target="/ppt/notesSlides/notesSlide7.xml" Id="R5db91f71e8224a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5d2f5a48594806" /><Relationship Type="http://schemas.openxmlformats.org/officeDocument/2006/relationships/notesSlide" Target="/ppt/notesSlides/notesSlide8.xml" Id="Rcc86f30b92c74b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7fa1c1a71d48ea" /><Relationship Type="http://schemas.openxmlformats.org/officeDocument/2006/relationships/notesSlide" Target="/ppt/notesSlides/notesSlide9.xml" Id="R3896b0ee4fa64d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5756ff2e154202" /><Relationship Type="http://schemas.openxmlformats.org/officeDocument/2006/relationships/notesSlide" Target="/ppt/notesSlides/notesSlide10.xml" Id="R64e7a6557fe14ef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30C47-391E-49A4-9DC5-0D1FD2E3F1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697411383c4a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EC9F3E2F-ECF7-4F6E-A346-6D98CC98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6-дәріс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65F555C-3572-43C1-BA20-AC9F4674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Жерасты суларының ластануын бақылау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2D6CD680-1DA8-480E-BBD6-A7C7AE2C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3106959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809A64F-808E-4FFC-BC89-68FFF52F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Бақылаудың негізгі міндеттері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67787F7-D40B-4C86-8036-ACE5E130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C068B5F-506A-4189-B400-67AB08C0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Ластануды дер кезінде анықтау.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EFC96C2-1830-4ABA-BDA6-C71100D5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E3AFC3E-F4A6-4A85-BB76-B9B233B2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Ластанған аумақтың кеңістікте және уақытта өзгеруін бақылау.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2F7994D-6581-4879-BB04-82A14B03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D0FDB16-7297-4CCA-BED9-53BAED33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алу нысандарына ықтимал әсерді бағалау және болжау.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7F069FD-E98F-48C3-9070-9E887A00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2829274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91614B2-1C40-4B95-8704-BB20BE32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Ұңғымалар желісін жобалау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5EB86B9-7937-4EAA-8D1E-C8620F13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4F6FA41-7694-4154-B2BB-4B3F66C1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көзінің орны, сипаты және өлшемі ескеріледі.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787AF33-B482-4814-8537-99EFF631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F586EB8-9574-4609-98C7-45EEDFC2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Жерасты суының қозғалыс бағыты мен гидрогеологиялық жағдай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1CFA28B-CFDD-4819-AA48-0F17307B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08230AB-A686-470C-8C85-E00095F2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Желі ластану көзі мен қорғалатын су алу нысанын қамтиды.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CA8D3D7-C03D-4177-BE11-FE19AAAA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3583274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A65B3BF-A4B8-41BF-B0F5-669D5050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Ластану шекарасын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D360E81-57F6-4857-9266-39ACC170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B4987F9-9F11-4EF6-9901-732FE5F1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Ұңғымалар ластаушының таралу бағыты бойымен орналастырылады.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822174E-FA3F-429B-8C20-5D295722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094E226-E203-449B-82CF-6770F972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Ластанған су қозғалысы бақылау желісін нақтылауға негіз болады.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E0FB5B8-D124-4D65-B944-167A51EF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4565AA1-BDAD-4EDA-9E11-B2C1CD45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Шекараға жақын нүктелердегі бақылау жиілігі тәуекелге сай артады.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EB45C86-5EC2-4967-8B1F-EB099F70D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5141379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0E8D8D9-F67B-4EF6-B738-316E6A8D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Сынама алу және көрсеткіштер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8745160-8704-4C4B-8C07-4250E33F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06C9393-4BD9-4FC6-84E8-90E4CFBE3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деңгейі мен химиялық құрамдағы өзгерістер бақыланады.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AFA9952-8FD1-4276-A1F8-EFB99C78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C51E202-D819-41C4-8CFD-AE282922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Жалпы көрсеткіштермен бірге көзге тән ластаушылар анықталады.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5375A0C-93C4-417F-816F-1B94FF61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4921E53-ACF5-4485-83DC-B6BE19AA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Су, топырақ және басқа компоненттер туралы деректер салыстырылады.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A8F9020-CA0E-4CF6-840F-817BA8717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696164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99FEC9F-16CB-4A76-9D15-5F3F966B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Өнеркәсіп және кен өндіру аудандары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525D80C-CF83-4696-86E0-07FEDA09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0D1EE27-3157-4B51-9662-D91640A3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Қалдық қоймалары мен өндірістік нысандар әсері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5BAD7DC-AA12-428B-AAA5-1618A7AC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869D1D2-4E82-44A7-859D-3377978D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Ластаушылар миграциясы гидрогеологиялық жағдаймен байланыстырылады.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68982CB-1393-4915-B079-8831741B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ABE07F1-A6E9-4B52-A341-672FDF36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нәтижелері таралу модельдерін нақтылауға көмектеседі.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B12D599-9BFE-440B-AE17-6564AC6B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0458544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C2FC138-E626-42E7-8DC0-0545CB9F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Қалалық аумақтардағы режим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F3E91CC-449D-4E23-AD11-35AD0194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DD12802-B950-4640-B583-BBA2CC00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алу мен дренаж жерасты суларының деңгейіне әсер 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09DF0C3-D186-43F8-B6B2-403BF35C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31CBC1A-514E-4189-A33E-D4F88914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желілерінен ағу және қоректену өзгерістері ескеріледі.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3136714-3FF8-4344-9C80-3E9E206B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0CBECA5-4DA1-4131-A181-B0BA3FF0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Деңгейдің көтерілуі, төмендеуі және ластану қатар зерттеледі.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A29A572-ABA5-405A-8C5E-6D412188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2944891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8F0DF26-E1A5-4479-B32C-63E376CF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Зерттеу әдістері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F173C29-E9FA-4ABE-9FCB-3ABD671B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9F2A6D6-BC0E-4C78-8460-A59EFE08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Гидрогеологиялық бақылау су режимі мен қорын бағалайды.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F69E4E0-B9EC-49D7-AEA4-F8CF466A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78DA4CD-5496-43FC-A7CC-EB7C01C8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Геохимиялық әдістер ластаушылар мен аномалияларды анықтайды.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6CAE018-42EF-47A1-89A3-45057C1F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2756DF0-C66D-4499-A6A6-88CBA1D0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Геофизикалық және инженерлік-геологиялық әдістер ортаның құрылысын толықтырады.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80CC7F9-EDEA-4C4D-90E7-E593BCC9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3288385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95F2541-C0E3-4751-B1ED-25076D1C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Экологиялық-геологиялық бағалау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F7CF636-1356-48C9-AF7B-D85369F6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5DD812C-A503-47A2-B70B-9515DB83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Литосфера, биота және инженерлік нысандардың байланысы қарастырылады.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71A3E5B-7E54-4CA1-AC14-D6970BEC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6F90E83-CF5E-4786-946A-3362A58A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Карталау мен модельдеу жағдайды бағалауға пайдаланылады.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73321E6-2E92-4831-BA4C-BFE71B6F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6CFB159-C85A-4CCE-B9A2-C44FAD72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Мониторинг өзгерістерді бақылап, қорғау шараларын негіздейді.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95646B2-33CF-4787-B576-ACB6698F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6-дәріс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6876025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4CFF8DC-F391-420E-81B3-1011A7D1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E9525A9-D92B-408D-881B-52A7EA625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6335677-B0AB-4DD5-8380-78EB750E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Бақылау ұңғымаларының орны қалай таңдалады?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F77E765-161B-4A8D-BC76-2CE33444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23BFE89-27B5-43A4-A5ED-4D7F497B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Қалаларда жерасты суының режимін не өзгертеді?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7226FAC-858B-4C08-8832-82157FF1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A324882-B8A1-41A8-BAAB-81E68166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Ластаушылар миграциясын бағалауға қандай әдістер қажет?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664760B-7060-4199-BA9C-48F1C603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6-дәріс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5736519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2026-10-28T09:52:09.3340000Z</dcterms:created>
  <dcterms:modified xsi:type="dcterms:W3CDTF">2026-10-28T09:52:09.3340000Z</dcterms:modified>
</coreProperties>
</file>