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07b7816e21e4c06" /><Relationship Type="http://schemas.openxmlformats.org/officeDocument/2006/relationships/extended-properties" Target="/docProps/app.xml" Id="R3690a4fb0c01409c" /><Relationship Type="http://schemas.openxmlformats.org/officeDocument/2006/relationships/officeDocument" Target="/ppt/presentation.xml" Id="Red58b0d3f36f42e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0c00ee60fb43e3"/>
  </p:sldMasterIdLst>
  <p:notesMasterIdLst>
    <p:notesMasterId xmlns:r="http://schemas.openxmlformats.org/officeDocument/2006/relationships" r:id="R510947f875da48d7"/>
  </p:notesMasterIdLst>
  <p:sldIdLst>
    <p:sldId xmlns:r="http://schemas.openxmlformats.org/officeDocument/2006/relationships" id="256" r:id="R7382cfb3071a468d"/>
    <p:sldId xmlns:r="http://schemas.openxmlformats.org/officeDocument/2006/relationships" id="257" r:id="R59b9a87c37074ea1"/>
    <p:sldId xmlns:r="http://schemas.openxmlformats.org/officeDocument/2006/relationships" id="258" r:id="R3b6ff0779fbe4633"/>
    <p:sldId xmlns:r="http://schemas.openxmlformats.org/officeDocument/2006/relationships" id="259" r:id="Rdade61fcf3564b33"/>
    <p:sldId xmlns:r="http://schemas.openxmlformats.org/officeDocument/2006/relationships" id="260" r:id="R9e83fcfb8f6f4006"/>
    <p:sldId xmlns:r="http://schemas.openxmlformats.org/officeDocument/2006/relationships" id="261" r:id="Re2d1c945a84e4a67"/>
    <p:sldId xmlns:r="http://schemas.openxmlformats.org/officeDocument/2006/relationships" id="262" r:id="Rd887d67a475a4062"/>
    <p:sldId xmlns:r="http://schemas.openxmlformats.org/officeDocument/2006/relationships" id="263" r:id="R9ca4c0b4557f4c85"/>
    <p:sldId xmlns:r="http://schemas.openxmlformats.org/officeDocument/2006/relationships" id="264" r:id="R1b26f368946b4e1f"/>
    <p:sldId xmlns:r="http://schemas.openxmlformats.org/officeDocument/2006/relationships" id="265" r:id="Ra427392ab8554d5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27739673b2c4ac1" /><Relationship Type="http://schemas.openxmlformats.org/officeDocument/2006/relationships/slideMaster" Target="/ppt/slideMasters/slideMaster1.xml" Id="Re40c00ee60fb43e3" /><Relationship Type="http://schemas.openxmlformats.org/officeDocument/2006/relationships/notesMaster" Target="/ppt/notesMasters/notesMaster1.xml" Id="R510947f875da48d7" /><Relationship Type="http://schemas.openxmlformats.org/officeDocument/2006/relationships/presProps" Target="/ppt/presProps.xml" Id="R67c888568ab34d12" /><Relationship Type="http://schemas.openxmlformats.org/officeDocument/2006/relationships/tableStyles" Target="/ppt/tableStyles.xml" Id="R0253c9cf6e0a4d5c" /><Relationship Type="http://schemas.openxmlformats.org/officeDocument/2006/relationships/slide" Target="/ppt/slides/slide1.xml" Id="R7382cfb3071a468d" /><Relationship Type="http://schemas.openxmlformats.org/officeDocument/2006/relationships/slide" Target="/ppt/slides/slide2.xml" Id="R59b9a87c37074ea1" /><Relationship Type="http://schemas.openxmlformats.org/officeDocument/2006/relationships/slide" Target="/ppt/slides/slide3.xml" Id="R3b6ff0779fbe4633" /><Relationship Type="http://schemas.openxmlformats.org/officeDocument/2006/relationships/slide" Target="/ppt/slides/slide4.xml" Id="Rdade61fcf3564b33" /><Relationship Type="http://schemas.openxmlformats.org/officeDocument/2006/relationships/slide" Target="/ppt/slides/slide5.xml" Id="R9e83fcfb8f6f4006" /><Relationship Type="http://schemas.openxmlformats.org/officeDocument/2006/relationships/slide" Target="/ppt/slides/slide6.xml" Id="Re2d1c945a84e4a67" /><Relationship Type="http://schemas.openxmlformats.org/officeDocument/2006/relationships/slide" Target="/ppt/slides/slide7.xml" Id="Rd887d67a475a4062" /><Relationship Type="http://schemas.openxmlformats.org/officeDocument/2006/relationships/slide" Target="/ppt/slides/slide8.xml" Id="R9ca4c0b4557f4c85" /><Relationship Type="http://schemas.openxmlformats.org/officeDocument/2006/relationships/slide" Target="/ppt/slides/slide9.xml" Id="R1b26f368946b4e1f" /><Relationship Type="http://schemas.openxmlformats.org/officeDocument/2006/relationships/slide" Target="/ppt/slides/slide10.xml" Id="Ra427392ab8554d5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aee6b5f2e4244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4a9cc5a98224774" /><Relationship Type="http://schemas.openxmlformats.org/officeDocument/2006/relationships/notesMaster" Target="/ppt/notesMasters/notesMaster1.xml" Id="R1a8bbf1746ff4c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bef19511669478a" /><Relationship Type="http://schemas.openxmlformats.org/officeDocument/2006/relationships/notesMaster" Target="/ppt/notesMasters/notesMaster1.xml" Id="R944ade9bd30b4d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b696e655494cd9" /><Relationship Type="http://schemas.openxmlformats.org/officeDocument/2006/relationships/notesMaster" Target="/ppt/notesMasters/notesMaster1.xml" Id="R2d5a2fa34f6448e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2497f6115b54e37" /><Relationship Type="http://schemas.openxmlformats.org/officeDocument/2006/relationships/notesMaster" Target="/ppt/notesMasters/notesMaster1.xml" Id="Ra14e2657f7f04f1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586b98226894f4f" /><Relationship Type="http://schemas.openxmlformats.org/officeDocument/2006/relationships/notesMaster" Target="/ppt/notesMasters/notesMaster1.xml" Id="R236a6fc0f2bd4ea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35a5c174fe64d9e" /><Relationship Type="http://schemas.openxmlformats.org/officeDocument/2006/relationships/notesMaster" Target="/ppt/notesMasters/notesMaster1.xml" Id="R998a3c8c6d3547f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8910c743b6142cb" /><Relationship Type="http://schemas.openxmlformats.org/officeDocument/2006/relationships/notesMaster" Target="/ppt/notesMasters/notesMaster1.xml" Id="R83946fce60bc4b6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1ba9af7c5d44e1" /><Relationship Type="http://schemas.openxmlformats.org/officeDocument/2006/relationships/notesMaster" Target="/ppt/notesMasters/notesMaster1.xml" Id="Rd66fc7f7b93442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6cdadad16754f55" /><Relationship Type="http://schemas.openxmlformats.org/officeDocument/2006/relationships/notesMaster" Target="/ppt/notesMasters/notesMaster1.xml" Id="R1cde2aab525740e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8d8270cd99c4836" /><Relationship Type="http://schemas.openxmlformats.org/officeDocument/2006/relationships/notesMaster" Target="/ppt/notesMasters/notesMaster1.xml" Id="R55f59acbb0844c0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7 дәріс.docx.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7 дәріс.docx.</a:t>
            </a:r>
          </a:p>
          <a:p xmlns:a="http://schemas.openxmlformats.org/drawingml/2006/main">
            <a:r>
              <a:t>Тақырып: Суды пайдалану мониторингі.</a:t>
            </a:r>
          </a:p>
          <a:p xmlns:a="http://schemas.openxmlformats.org/drawingml/2006/main">
            <a:r>
              <a:t>Экономика салаларындағы су ресурстарын пайдалану бақыланады.</a:t>
            </a:r>
          </a:p>
          <a:p xmlns:a="http://schemas.openxmlformats.org/drawingml/2006/main">
            <a:r>
              <a:t>Пайдалану деңгейі мен су экожүйелерінің жағдайы бағаланады.</a:t>
            </a:r>
          </a:p>
          <a:p xmlns:a="http://schemas.openxmlformats.org/drawingml/2006/main">
            <a:r>
              <a:t>Алдағы өзгерістер жөнінде болжам дайындалады.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7 дәріс.docx.</a:t>
            </a:r>
          </a:p>
          <a:p xmlns:a="http://schemas.openxmlformats.org/drawingml/2006/main">
            <a:r>
              <a:t>Тақырып: Аймақтық жүйенің мақсаты.</a:t>
            </a:r>
          </a:p>
          <a:p xmlns:a="http://schemas.openxmlformats.org/drawingml/2006/main">
            <a:r>
              <a:t>Су көздері мен антропогендік әсер туралы мәліметтерді біріктіру.</a:t>
            </a:r>
          </a:p>
          <a:p xmlns:a="http://schemas.openxmlformats.org/drawingml/2006/main">
            <a:r>
              <a:t>Басқару органдарын практикалық ақпаратпен қамтамасыз ету.</a:t>
            </a:r>
          </a:p>
          <a:p xmlns:a="http://schemas.openxmlformats.org/drawingml/2006/main">
            <a:r>
              <a:t>Экологиялық жағдайды картада көрсету және жедел бағалау.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7 дәріс.docx.</a:t>
            </a:r>
          </a:p>
          <a:p xmlns:a="http://schemas.openxmlformats.org/drawingml/2006/main">
            <a:r>
              <a:t>Тақырып: Бақылау нысандары.</a:t>
            </a:r>
          </a:p>
          <a:p xmlns:a="http://schemas.openxmlformats.org/drawingml/2006/main">
            <a:r>
              <a:t>Жерүсті және жерасты су көздері.</a:t>
            </a:r>
          </a:p>
          <a:p xmlns:a="http://schemas.openxmlformats.org/drawingml/2006/main">
            <a:r>
              <a:t>Суды пайдалану нысандары және су экожүйелері.</a:t>
            </a:r>
          </a:p>
          <a:p xmlns:a="http://schemas.openxmlformats.org/drawingml/2006/main">
            <a:r>
              <a:t>Ұйымдастырылған және ұйымдастырылмаған ластану көздері.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7 дәріс.docx.</a:t>
            </a:r>
          </a:p>
          <a:p xmlns:a="http://schemas.openxmlformats.org/drawingml/2006/main">
            <a:r>
              <a:t>Тақырып: Негізгі қызметтері.</a:t>
            </a:r>
          </a:p>
          <a:p xmlns:a="http://schemas.openxmlformats.org/drawingml/2006/main">
            <a:r>
              <a:t>Су ортасы мен әсер көздеріне жүйелі бақылау жүргізу.</a:t>
            </a:r>
          </a:p>
          <a:p xmlns:a="http://schemas.openxmlformats.org/drawingml/2006/main">
            <a:r>
              <a:t>Мәліметтерді жинау, өңдеу, сақтау және тарату.</a:t>
            </a:r>
          </a:p>
          <a:p xmlns:a="http://schemas.openxmlformats.org/drawingml/2006/main">
            <a:r>
              <a:t>Қауіпті өзгерістерді анықтап, қысқа және ұзақ мерзімді болжам жасау.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7 дәріс.docx.</a:t>
            </a:r>
          </a:p>
          <a:p xmlns:a="http://schemas.openxmlformats.org/drawingml/2006/main">
            <a:r>
              <a:t>Тақырып: Деректерді біріктіру.</a:t>
            </a:r>
          </a:p>
          <a:p xmlns:a="http://schemas.openxmlformats.org/drawingml/2006/main">
            <a:r>
              <a:t>Мемлекеттік, ведомстволық және салалық ақпарат үйлестіріледі.</a:t>
            </a:r>
          </a:p>
          <a:p xmlns:a="http://schemas.openxmlformats.org/drawingml/2006/main">
            <a:r>
              <a:t>Бірыңғай координат, уақыт және жіктеу тәсілдері қолданылады.</a:t>
            </a:r>
          </a:p>
          <a:p xmlns:a="http://schemas.openxmlformats.org/drawingml/2006/main">
            <a:r>
              <a:t>Деректер форматы мен құрылымының үйлесімділігі қамтамасыз етіледі.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7 дәріс.docx.</a:t>
            </a:r>
          </a:p>
          <a:p xmlns:a="http://schemas.openxmlformats.org/drawingml/2006/main">
            <a:r>
              <a:t>Тақырып: Жүйеге қойылатын талаптар.</a:t>
            </a:r>
          </a:p>
          <a:p xmlns:a="http://schemas.openxmlformats.org/drawingml/2006/main">
            <a:r>
              <a:t>Ақпарат қажетті мерзімде және жеткілікті дәлдікпен алынуы тиіс.</a:t>
            </a:r>
          </a:p>
          <a:p xmlns:a="http://schemas.openxmlformats.org/drawingml/2006/main">
            <a:r>
              <a:t>Бақылау, өңдеу және тасымалдау тәсілдері өзара сәйкес келеді.</a:t>
            </a:r>
          </a:p>
          <a:p xmlns:a="http://schemas.openxmlformats.org/drawingml/2006/main">
            <a:r>
              <a:t>Нәтижелер пайдаланушының нақты міндеттеріне бейімделеді.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7 дәріс.docx.</a:t>
            </a:r>
          </a:p>
          <a:p xmlns:a="http://schemas.openxmlformats.org/drawingml/2006/main">
            <a:r>
              <a:t>Тақырып: Экологиялық геологияның практикалық міндеттері.</a:t>
            </a:r>
          </a:p>
          <a:p xmlns:a="http://schemas.openxmlformats.org/drawingml/2006/main">
            <a:r>
              <a:t>Аумақты игерудің геологиялық негіздемесі әзірленеді.</a:t>
            </a:r>
          </a:p>
          <a:p xmlns:a="http://schemas.openxmlformats.org/drawingml/2006/main">
            <a:r>
              <a:t>Қауіпті процестер және табиғи ортаға ықпал бағаланады.</a:t>
            </a:r>
          </a:p>
          <a:p xmlns:a="http://schemas.openxmlformats.org/drawingml/2006/main">
            <a:r>
              <a:t>Инженерлік қорғау мен табиғатты пайдалану ұсыныстары жасалады.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7 дәріс.docx.</a:t>
            </a:r>
          </a:p>
          <a:p xmlns:a="http://schemas.openxmlformats.org/drawingml/2006/main">
            <a:r>
              <a:t>Тақырып: Маманның рөлі.</a:t>
            </a:r>
          </a:p>
          <a:p xmlns:a="http://schemas.openxmlformats.org/drawingml/2006/main">
            <a:r>
              <a:t>Геологиялық, экологиялық және әлеуметтік деректер салыстырылады.</a:t>
            </a:r>
          </a:p>
          <a:p xmlns:a="http://schemas.openxmlformats.org/drawingml/2006/main">
            <a:r>
              <a:t>Зерттеу нәтижелері жоспарлау мен жобалауға беріледі.</a:t>
            </a:r>
          </a:p>
          <a:p xmlns:a="http://schemas.openxmlformats.org/drawingml/2006/main">
            <a:r>
              <a:t>Шешім қабылдауға қажетті ғылыми негіз қалыптастырылады.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7 дәріс.docx.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Аймақтық су мониторингі қандай міндеттерді шешеді?</a:t>
            </a:r>
          </a:p>
          <a:p xmlns:a="http://schemas.openxmlformats.org/drawingml/2006/main">
            <a:r>
              <a:t>Ақпарат ағындары қалай үйлестіріледі?</a:t>
            </a:r>
          </a:p>
          <a:p xmlns:a="http://schemas.openxmlformats.org/drawingml/2006/main">
            <a:r>
              <a:t>Мониторинг нәтижелері аумақты жоспарлауға қалай қолданылады?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6fb9f1dce7405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0f1fbf63a74f0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7a1cd753e04e4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001baceca5478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9ebbcf2e2a4fc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7e324c022845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09F56AE-E1F3-47DD-B3B1-AFA953E309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288CF01-CBBE-4830-A2E7-F96047D5420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7A972FD-1CBA-4041-AD56-0561C0484B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4F9E13D-B804-40EF-B14C-8686189154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D9A2D03-FB5E-4E59-8C9E-5EF463DA55E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6414D75-BEA0-4BF4-9BD8-C2ACFF3B52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0FA7D5A-7B51-4916-97B7-645B1A7D9D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6FAA985-2DEC-4692-AD23-D49CBC13DA9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6EB91E4-FB97-4A73-9C71-E3C2387E01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1012AB7-84AA-43FA-A275-BD3D0CC10B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33ae3bcbcca45ac" /><Relationship Type="http://schemas.openxmlformats.org/officeDocument/2006/relationships/slideLayout" Target="/ppt/slideLayouts/slideLayout1.xml" Id="R3e0c4274cd45439d" /><Relationship Type="http://schemas.openxmlformats.org/officeDocument/2006/relationships/slideLayout" Target="/ppt/slideLayouts/slideLayout2.xml" Id="R998378e178d84fea" /><Relationship Type="http://schemas.openxmlformats.org/officeDocument/2006/relationships/slideLayout" Target="/ppt/slideLayouts/slideLayout3.xml" Id="R35a4de15f8724f1b" /><Relationship Type="http://schemas.openxmlformats.org/officeDocument/2006/relationships/slideLayout" Target="/ppt/slideLayouts/slideLayout4.xml" Id="Re5c057bf16134033" /><Relationship Type="http://schemas.openxmlformats.org/officeDocument/2006/relationships/slideLayout" Target="/ppt/slideLayouts/slideLayout5.xml" Id="R3d30b1cc0f0c4c29" /><Relationship Type="http://schemas.openxmlformats.org/officeDocument/2006/relationships/slideLayout" Target="/ppt/slideLayouts/slideLayout6.xml" Id="R07be33dd62bb45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e0c4274cd45439d"/>
    <p:sldLayoutId xmlns:r="http://schemas.openxmlformats.org/officeDocument/2006/relationships" id="2147483650" r:id="R998378e178d84fea"/>
    <p:sldLayoutId xmlns:r="http://schemas.openxmlformats.org/officeDocument/2006/relationships" id="2147483651" r:id="R35a4de15f8724f1b"/>
    <p:sldLayoutId xmlns:r="http://schemas.openxmlformats.org/officeDocument/2006/relationships" id="2147483652" r:id="Re5c057bf16134033"/>
    <p:sldLayoutId xmlns:r="http://schemas.openxmlformats.org/officeDocument/2006/relationships" id="2147483653" r:id="R3d30b1cc0f0c4c29"/>
    <p:sldLayoutId xmlns:r="http://schemas.openxmlformats.org/officeDocument/2006/relationships" id="2147483654" r:id="R07be33dd62bb45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2e91d211654d79" /><Relationship Type="http://schemas.openxmlformats.org/officeDocument/2006/relationships/image" Target="/ppt/media/image.png" Id="Re6b2ffc5b2604e97" /><Relationship Type="http://schemas.openxmlformats.org/officeDocument/2006/relationships/notesSlide" Target="/ppt/notesSlides/notesSlide1.xml" Id="R3df799110a164f3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0c4ff9d7d74b2a" /><Relationship Type="http://schemas.openxmlformats.org/officeDocument/2006/relationships/notesSlide" Target="/ppt/notesSlides/notesSlide2.xml" Id="Rbb79fda2a014448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a22e9c5c4b4b07" /><Relationship Type="http://schemas.openxmlformats.org/officeDocument/2006/relationships/notesSlide" Target="/ppt/notesSlides/notesSlide3.xml" Id="R15441cd98467489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2e5b24aff949a8" /><Relationship Type="http://schemas.openxmlformats.org/officeDocument/2006/relationships/notesSlide" Target="/ppt/notesSlides/notesSlide4.xml" Id="Re6455452b8254c7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245ffc43e54e25" /><Relationship Type="http://schemas.openxmlformats.org/officeDocument/2006/relationships/notesSlide" Target="/ppt/notesSlides/notesSlide5.xml" Id="R912456088f204f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34dbce49134cd3" /><Relationship Type="http://schemas.openxmlformats.org/officeDocument/2006/relationships/notesSlide" Target="/ppt/notesSlides/notesSlide6.xml" Id="R142bb57c7b4a4d9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c08ea1077b4f33" /><Relationship Type="http://schemas.openxmlformats.org/officeDocument/2006/relationships/notesSlide" Target="/ppt/notesSlides/notesSlide7.xml" Id="Rfce3f26cfdcd4e1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299c6a9f6f48ac" /><Relationship Type="http://schemas.openxmlformats.org/officeDocument/2006/relationships/notesSlide" Target="/ppt/notesSlides/notesSlide8.xml" Id="R3cbfc950fcdc4ce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0db139036041fb" /><Relationship Type="http://schemas.openxmlformats.org/officeDocument/2006/relationships/notesSlide" Target="/ppt/notesSlides/notesSlide9.xml" Id="Re12cec99373c4c0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73c29688244759" /><Relationship Type="http://schemas.openxmlformats.org/officeDocument/2006/relationships/notesSlide" Target="/ppt/notesSlides/notesSlide10.xml" Id="R21e369d99eda4f18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346D78-C96C-47BD-BB2C-113EBAB953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b2ffc5b2604e9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843463DA-3E2E-43E0-A6E8-5A6BF775D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7-дәріс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540726F8-6576-4034-94F1-CD0BCA82C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Суды пайдалану мониторингінің аймақтық жүйесі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F15EA0D6-65AB-4589-ADD3-A08C9BF3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4583968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9EEA17E-F879-4CAC-9119-237D23858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Суды пайдалану мониторингі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EB04D12-6B5C-4516-BD53-3505073A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7FD5D75-D897-4200-8AFD-3DC794E9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Экономика салаларындағы су ресурстарын пайдалану бақыланады.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0174167-246A-4B52-8EA4-ED719FD89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E77395D-7C6E-4466-8BC0-E0985AEB0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Пайдалану деңгейі мен су экожүйелерінің жағдайы бағаланады.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328531E-2EF0-43D1-BEE3-FC71BFE48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5179F7E-1234-436F-9786-34AC6E80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Алдағы өзгерістер жөнінде болжам дайындалады.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816B87C-A24B-4E2F-B385-BB8FC8DC9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7-дәріс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184203886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7BB35A6C-2A79-4275-9EEB-C37A29341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Аймақтық жүйенің мақсаты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719AAAF-FA14-4726-806F-7F394840D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DFF8D72-77EF-4F48-8702-215BA7855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көздері мен антропогендік әсер туралы мәліметтерді біріктіру.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308A076-2C21-4F20-BA6F-CC16379B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C80D9E9-BEDB-4784-A90F-242722B1B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Басқару органдарын практикалық ақпаратпен қамтамасыз ету.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4E18B58-F498-4CA4-BD13-319A630D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50D49DE-D839-46EA-8479-EAFECA77F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Экологиялық жағдайды картада көрсету және жедел бағалау.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61B3FC5-3DDE-4F26-8E96-E98C6FC26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7-дәріс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11111105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7B54BF4-ABB9-4D22-8AB2-EC1EE1D64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Бақылау нысандары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39600FD5-197E-44B5-9D6C-0C66DE04A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EDCB709-0479-4EF3-8705-ABF91A51B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Жерүсті және жерасты су көздері.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D70C7D0-1A29-4BB4-B2F9-120142ECF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A1C6D96-001A-4611-A581-3C6044181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Суды пайдалану нысандары және су экожүйелері.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7DF3D1F-D423-45EA-8C0D-B25B6E144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A9D3548-65E6-486F-9EB2-DA8E458CA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Ұйымдастырылған және ұйымдастырылмаған ластану көздері.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13BEEDF-5FE7-480B-BA7A-9457C5E1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7-дәріс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14273622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EF34E41-7455-4DFC-AA8C-6A7D54DB0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Негізгі қызметтері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06AD55C-9C70-4655-8E72-AFC1B6819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BFF5761-0463-4EE0-93C9-50938D021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ортасы мен әсер көздеріне жүйелі бақылау жүргізу.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733FFF1-BA13-4F6A-A310-E7349D629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005BA6E-5BCE-464E-A0D2-A40BA861B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Мәліметтерді жинау, өңдеу, сақтау және тарату.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397D8A3-C87C-4F91-9FC8-1332B44A3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7F0E88D-236C-49F8-A0E2-1BC9A2404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Қауіпті өзгерістерді анықтап, қысқа және ұзақ мерзімді болжам жасау.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B58070B-5367-425C-B21C-B5A1F4430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7-дәріс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181003007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464F3EC-0762-493D-937A-B2B09F712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Деректерді біріктіру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7645460-B2AF-4E18-9777-CD511C574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F4C381F-65D3-4C70-82DE-6046B8B49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Мемлекеттік, ведомстволық және салалық ақпарат үйлестіріледі.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DEADDCB-3F83-4389-A4D0-94A61A2DC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BC0103E-0CFA-4161-80CA-9555BC585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Бірыңғай координат, уақыт және жіктеу тәсілдері қолданылады.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408D907-9B8B-41B7-A671-C4EC8A56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F82DA4D-9EFF-4565-95F1-720D69332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Деректер форматы мен құрылымының үйлесімділігі қамтамасыз етіледі.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96ED193-4CE2-43C0-97C7-51709F8FF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7-дәріс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19022219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DE06825-A921-4D94-A52B-C805B9699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Жүйеге қойылатын талаптар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53B7AC0-A6C9-4B9C-B9F7-0DE430EEC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76F905C6-81F1-4F0C-9450-482AE0D27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Ақпарат қажетті мерзімде және жеткілікті дәлдікпен алынуы тиіс.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30D1853-D914-43DB-B600-402FBAA23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769F9FE-2050-4A74-976D-00E4415EA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Бақылау, өңдеу және тасымалдау тәсілдері өзара сәйкес келеді.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8EEFF96-36CF-4385-9681-3E667140E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EC9B2C9-5629-47D0-9992-69025FBAA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Нәтижелер пайдаланушының нақты міндеттеріне бейімделеді.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D612984-46F6-4FFE-95DA-B4A11ABBD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7-дәріс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12965341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5CF9A82-A97B-4E68-B35E-7F847443D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Экологиялық геологияның практикалық міндеттері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BB222B5-38B3-462B-BC18-1069F7B6D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D59669A-6712-40DB-BE4C-17B3EC226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Аумақты игерудің геологиялық негіздемесі әзірленеді.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12C6DBE-07B7-4359-9DAF-E95DA9B5B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B72DE34-81F2-4D34-86D4-94B2B7E8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Қауіпті процестер және табиғи ортаға ықпал бағаланады.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255B4E9-C174-4247-84D8-D8ECB777A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22E1DFF-2167-4BAA-805D-B9214157B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Инженерлік қорғау мен табиғатты пайдалану ұсыныстары жасалады.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AEA793A-E651-4F34-A61E-9318A8F36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7-дәріс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5964416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B5A219A-4BE4-4DAC-A51B-5A1A20268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Маманның рөлі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4D2AA52-A4AB-4C2D-AB78-6B43E5574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40B9B12-7168-4F22-9C09-9486BF507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Геологиялық, экологиялық және әлеуметтік деректер салыстырылады.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CF7C5C5-5DB7-4431-8499-BF764CBD3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A8994C6-BA75-4F52-8970-06712D176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Зерттеу нәтижелері жоспарлау мен жобалауға беріледі.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5FC1884-A0E4-4C8C-BEC6-F5943C5F8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A77A960-A1C4-4981-81F6-0626BA17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Шешім қабылдауға қажетті ғылыми негіз қалыптастырылады.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6C86D09-7185-4944-A64C-808420228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7-дәріс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130557216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CF6D219-21F9-4459-9285-D9CEE1B5B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71C424B-1DF4-4574-A317-730B1858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F5587D6-0A29-4F7D-B548-1C51CA6D3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Аймақтық су мониторингі қандай міндеттерді шешеді?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476D0A26-55C6-421E-B08B-93EFFA0A9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F1B8DE6-D646-4A98-B861-3D7148C16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Ақпарат ағындары қалай үйлестіріледі?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9A54D84-5FAE-430D-B257-EB31DD275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DBCA174-73D6-4C51-885F-803D389E7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Мониторинг нәтижелері аумақты жоспарлауға қалай қолданылады?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FCA3F59-A768-4D6C-8897-DC2F28E6A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7-дәріс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9902330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2026-10-28T09:52:12.3340000Z</dcterms:created>
  <dcterms:modified xsi:type="dcterms:W3CDTF">2026-10-28T09:52:12.3340000Z</dcterms:modified>
</coreProperties>
</file>