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7e3fbbda17418b" /><Relationship Type="http://schemas.openxmlformats.org/officeDocument/2006/relationships/extended-properties" Target="/docProps/app.xml" Id="R225b6c6e9a2e4506" /><Relationship Type="http://schemas.openxmlformats.org/officeDocument/2006/relationships/officeDocument" Target="/ppt/presentation.xml" Id="R966a821529e946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c44f44c00b400e"/>
  </p:sldMasterIdLst>
  <p:notesMasterIdLst>
    <p:notesMasterId xmlns:r="http://schemas.openxmlformats.org/officeDocument/2006/relationships" r:id="Rb97ec78445fc40e8"/>
  </p:notesMasterIdLst>
  <p:sldIdLst>
    <p:sldId xmlns:r="http://schemas.openxmlformats.org/officeDocument/2006/relationships" id="256" r:id="R87de4753bb97429c"/>
    <p:sldId xmlns:r="http://schemas.openxmlformats.org/officeDocument/2006/relationships" id="257" r:id="Rc72ffedacb1d448f"/>
    <p:sldId xmlns:r="http://schemas.openxmlformats.org/officeDocument/2006/relationships" id="258" r:id="Rd73042f048044b46"/>
    <p:sldId xmlns:r="http://schemas.openxmlformats.org/officeDocument/2006/relationships" id="259" r:id="R30cfdc74e9004264"/>
    <p:sldId xmlns:r="http://schemas.openxmlformats.org/officeDocument/2006/relationships" id="260" r:id="R8019bed74a9147c5"/>
    <p:sldId xmlns:r="http://schemas.openxmlformats.org/officeDocument/2006/relationships" id="261" r:id="R2961eee660b14889"/>
    <p:sldId xmlns:r="http://schemas.openxmlformats.org/officeDocument/2006/relationships" id="262" r:id="R654b4f7a05ab461d"/>
    <p:sldId xmlns:r="http://schemas.openxmlformats.org/officeDocument/2006/relationships" id="263" r:id="R2b194d9d4a034a3a"/>
    <p:sldId xmlns:r="http://schemas.openxmlformats.org/officeDocument/2006/relationships" id="264" r:id="R8cf7962534e7480e"/>
    <p:sldId xmlns:r="http://schemas.openxmlformats.org/officeDocument/2006/relationships" id="265" r:id="R1096b7a3a7df4362"/>
    <p:sldId xmlns:r="http://schemas.openxmlformats.org/officeDocument/2006/relationships" id="266" r:id="R315a50fa8d9049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23039b7b964068" /><Relationship Type="http://schemas.openxmlformats.org/officeDocument/2006/relationships/slideMaster" Target="/ppt/slideMasters/slideMaster1.xml" Id="R56c44f44c00b400e" /><Relationship Type="http://schemas.openxmlformats.org/officeDocument/2006/relationships/notesMaster" Target="/ppt/notesMasters/notesMaster1.xml" Id="Rb97ec78445fc40e8" /><Relationship Type="http://schemas.openxmlformats.org/officeDocument/2006/relationships/presProps" Target="/ppt/presProps.xml" Id="R9886f2e507df4e08" /><Relationship Type="http://schemas.openxmlformats.org/officeDocument/2006/relationships/tableStyles" Target="/ppt/tableStyles.xml" Id="R2bcde929642b4aba" /><Relationship Type="http://schemas.openxmlformats.org/officeDocument/2006/relationships/slide" Target="/ppt/slides/slide1.xml" Id="R87de4753bb97429c" /><Relationship Type="http://schemas.openxmlformats.org/officeDocument/2006/relationships/slide" Target="/ppt/slides/slide2.xml" Id="Rc72ffedacb1d448f" /><Relationship Type="http://schemas.openxmlformats.org/officeDocument/2006/relationships/slide" Target="/ppt/slides/slide3.xml" Id="Rd73042f048044b46" /><Relationship Type="http://schemas.openxmlformats.org/officeDocument/2006/relationships/slide" Target="/ppt/slides/slide4.xml" Id="R30cfdc74e9004264" /><Relationship Type="http://schemas.openxmlformats.org/officeDocument/2006/relationships/slide" Target="/ppt/slides/slide5.xml" Id="R8019bed74a9147c5" /><Relationship Type="http://schemas.openxmlformats.org/officeDocument/2006/relationships/slide" Target="/ppt/slides/slide6.xml" Id="R2961eee660b14889" /><Relationship Type="http://schemas.openxmlformats.org/officeDocument/2006/relationships/slide" Target="/ppt/slides/slide7.xml" Id="R654b4f7a05ab461d" /><Relationship Type="http://schemas.openxmlformats.org/officeDocument/2006/relationships/slide" Target="/ppt/slides/slide8.xml" Id="R2b194d9d4a034a3a" /><Relationship Type="http://schemas.openxmlformats.org/officeDocument/2006/relationships/slide" Target="/ppt/slides/slide9.xml" Id="R8cf7962534e7480e" /><Relationship Type="http://schemas.openxmlformats.org/officeDocument/2006/relationships/slide" Target="/ppt/slides/slide10.xml" Id="R1096b7a3a7df4362" /><Relationship Type="http://schemas.openxmlformats.org/officeDocument/2006/relationships/slide" Target="/ppt/slides/slide11.xml" Id="R315a50fa8d9049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ff52fd524f49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38d7966b344421" /><Relationship Type="http://schemas.openxmlformats.org/officeDocument/2006/relationships/notesMaster" Target="/ppt/notesMasters/notesMaster1.xml" Id="R728d41434e864b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0d6822401d4077" /><Relationship Type="http://schemas.openxmlformats.org/officeDocument/2006/relationships/notesMaster" Target="/ppt/notesMasters/notesMaster1.xml" Id="R86659380040540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2b2d61930f4f61" /><Relationship Type="http://schemas.openxmlformats.org/officeDocument/2006/relationships/notesMaster" Target="/ppt/notesMasters/notesMaster1.xml" Id="R215f94de018442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57d53612ad4aef" /><Relationship Type="http://schemas.openxmlformats.org/officeDocument/2006/relationships/notesMaster" Target="/ppt/notesMasters/notesMaster1.xml" Id="Rc0cd7a63f93645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f519118ac94171" /><Relationship Type="http://schemas.openxmlformats.org/officeDocument/2006/relationships/notesMaster" Target="/ppt/notesMasters/notesMaster1.xml" Id="Rcfafed5578d143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0e2f754c8c4072" /><Relationship Type="http://schemas.openxmlformats.org/officeDocument/2006/relationships/notesMaster" Target="/ppt/notesMasters/notesMaster1.xml" Id="R005076cef9b944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66a71b85af4f23" /><Relationship Type="http://schemas.openxmlformats.org/officeDocument/2006/relationships/notesMaster" Target="/ppt/notesMasters/notesMaster1.xml" Id="R7ae5575277b646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959975bc3e4fe0" /><Relationship Type="http://schemas.openxmlformats.org/officeDocument/2006/relationships/notesMaster" Target="/ppt/notesMasters/notesMaster1.xml" Id="R1302f5d7c4704c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5d41faa08a4333" /><Relationship Type="http://schemas.openxmlformats.org/officeDocument/2006/relationships/notesMaster" Target="/ppt/notesMasters/notesMaster1.xml" Id="R5e68d2dabc9f4a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8cfb749af748f1" /><Relationship Type="http://schemas.openxmlformats.org/officeDocument/2006/relationships/notesMaster" Target="/ppt/notesMasters/notesMaster1.xml" Id="R462fa8a304bc49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b5432512a246f5" /><Relationship Type="http://schemas.openxmlformats.org/officeDocument/2006/relationships/notesMaster" Target="/ppt/notesMasters/notesMaster1.xml" Id="Rced0ea6d175240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8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Жүйенің құрылымы.</a:t>
            </a:r>
          </a:p>
          <a:p xmlns:a="http://schemas.openxmlformats.org/drawingml/2006/main">
            <a:r>
              <a:t>Дәрісте Алматы үшін су мониторингі жүйесін құру тұжырымдамасы берілген.</a:t>
            </a:r>
          </a:p>
          <a:p xmlns:a="http://schemas.openxmlformats.org/drawingml/2006/main">
            <a:r>
              <a:t>Нысандық, жергілікті және аймақтық ақпарат байланысады.</a:t>
            </a:r>
          </a:p>
          <a:p xmlns:a="http://schemas.openxmlformats.org/drawingml/2006/main">
            <a:r>
              <a:t>Экологиялық ақпараттық орталықтар деректер алмасуын үйлестіреді.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Нысандық деңгей.</a:t>
            </a:r>
          </a:p>
          <a:p xmlns:a="http://schemas.openxmlformats.org/drawingml/2006/main">
            <a:r>
              <a:t>Ұйымдастырылған және ұйымдастырылмаған әсер көздері бақыланады.</a:t>
            </a:r>
          </a:p>
          <a:p xmlns:a="http://schemas.openxmlformats.org/drawingml/2006/main">
            <a:r>
              <a:t>Сипаттамалық көрсеткіштер жүйелі өлшенеді.</a:t>
            </a:r>
          </a:p>
          <a:p xmlns:a="http://schemas.openxmlformats.org/drawingml/2006/main">
            <a:r>
              <a:t>Алғашқы мәліметтер келесі деңгейге беріледі.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Өлшеу және зертханалық база.</a:t>
            </a:r>
          </a:p>
          <a:p xmlns:a="http://schemas.openxmlformats.org/drawingml/2006/main">
            <a:r>
              <a:t>Далалық құралдар жедел өлшеу жүргізуге мүмкіндік береді.</a:t>
            </a:r>
          </a:p>
          <a:p xmlns:a="http://schemas.openxmlformats.org/drawingml/2006/main">
            <a:r>
              <a:t>Стационарлық зертханалар күрделі көрсеткіштерді анықтайды.</a:t>
            </a:r>
          </a:p>
          <a:p xmlns:a="http://schemas.openxmlformats.org/drawingml/2006/main">
            <a:r>
              <a:t>Сынамаларды сақтау, дайындау және тасымалдау құралдары қажет.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Ақпараттық-аналитикалық қамтамасыз ету.</a:t>
            </a:r>
          </a:p>
          <a:p xmlns:a="http://schemas.openxmlformats.org/drawingml/2006/main">
            <a:r>
              <a:t>Бөлінген деректер қоры жергілікті ақпаратты біріктіреді.</a:t>
            </a:r>
          </a:p>
          <a:p xmlns:a="http://schemas.openxmlformats.org/drawingml/2006/main">
            <a:r>
              <a:t>Жедел талдау нақты жағдайды бағалайды.</a:t>
            </a:r>
          </a:p>
          <a:p xmlns:a="http://schemas.openxmlformats.org/drawingml/2006/main">
            <a:r>
              <a:t>Болжамдар мен карталар басқару органдарына ұсынылады.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Жүйенің жұмыс қағидалары.</a:t>
            </a:r>
          </a:p>
          <a:p xmlns:a="http://schemas.openxmlformats.org/drawingml/2006/main">
            <a:r>
              <a:t>Экологиялық факторлар мен техногендік әсер өзара байланыста қаралады.</a:t>
            </a:r>
          </a:p>
          <a:p xmlns:a="http://schemas.openxmlformats.org/drawingml/2006/main">
            <a:r>
              <a:t>Әртүрлі деңгейдегі ақпарат салыстырмалы болуы тиіс.</a:t>
            </a:r>
          </a:p>
          <a:p xmlns:a="http://schemas.openxmlformats.org/drawingml/2006/main">
            <a:r>
              <a:t>Қауіпті жағдайлар жөнінде ертерек хабарлау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Құрудың бірінші кезектегі міндеттері.</a:t>
            </a:r>
          </a:p>
          <a:p xmlns:a="http://schemas.openxmlformats.org/drawingml/2006/main">
            <a:r>
              <a:t>Бақыланатын көрсеткіштер мен бағалау өлшемдерін анықтау.</a:t>
            </a:r>
          </a:p>
          <a:p xmlns:a="http://schemas.openxmlformats.org/drawingml/2006/main">
            <a:r>
              <a:t>Әдістемелік және техникалық қамтамасыз етуді жетілдіру.</a:t>
            </a:r>
          </a:p>
          <a:p xmlns:a="http://schemas.openxmlformats.org/drawingml/2006/main">
            <a:r>
              <a:t>Қатысушылардың міндеттері мен ақпарат беру тәртібін бекіту.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Демография және ресурстар.</a:t>
            </a:r>
          </a:p>
          <a:p xmlns:a="http://schemas.openxmlformats.org/drawingml/2006/main">
            <a:r>
              <a:t>Дәрістің қосымша бөлімінде халық саны мен ресурс тұтынуы қаралады.</a:t>
            </a:r>
          </a:p>
          <a:p xmlns:a="http://schemas.openxmlformats.org/drawingml/2006/main">
            <a:r>
              <a:t>Халықтың өсуі және тығыз орналасуы табиғи ортаға қысымды арттыруы мүмкін.</a:t>
            </a:r>
          </a:p>
          <a:p xmlns:a="http://schemas.openxmlformats.org/drawingml/2006/main">
            <a:r>
              <a:t>Ресурстарды пайдалану технология мен тұтыну сипатына да байланысты.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Техникалық даму және ластану.</a:t>
            </a:r>
          </a:p>
          <a:p xmlns:a="http://schemas.openxmlformats.org/drawingml/2006/main">
            <a:r>
              <a:t>Өндіріс пен энергетика табиғи ресурстарға сұраныс қалыптастырады.</a:t>
            </a:r>
          </a:p>
          <a:p xmlns:a="http://schemas.openxmlformats.org/drawingml/2006/main">
            <a:r>
              <a:t>Қалдықтар су, ауа және топырақ сапасына ықпал етеді.</a:t>
            </a:r>
          </a:p>
          <a:p xmlns:a="http://schemas.openxmlformats.org/drawingml/2006/main">
            <a:r>
              <a:t>Кейбір заттар организмдерде жинақталуы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Ортаны тазарту бағыттары.</a:t>
            </a:r>
          </a:p>
          <a:p xmlns:a="http://schemas.openxmlformats.org/drawingml/2006/main">
            <a:r>
              <a:t>Литопургология тау жыныстары мен жасанды грунттарды тазартуды қарастырады.</a:t>
            </a:r>
          </a:p>
          <a:p xmlns:a="http://schemas.openxmlformats.org/drawingml/2006/main">
            <a:r>
              <a:t>Агропургология топырақ ластануын азайту мәселелерін қамтиды.</a:t>
            </a:r>
          </a:p>
          <a:p xmlns:a="http://schemas.openxmlformats.org/drawingml/2006/main">
            <a:r>
              <a:t>Гидропургология жерүсті және жерасты суларын тазартуға бағытталады.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8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Алматы су мониторингі жүйесінің деңгейлері қалай байланысады?</a:t>
            </a:r>
          </a:p>
          <a:p xmlns:a="http://schemas.openxmlformats.org/drawingml/2006/main">
            <a:r>
              <a:t>Қандай техникалық және ақпараттық база қажет?</a:t>
            </a:r>
          </a:p>
          <a:p xmlns:a="http://schemas.openxmlformats.org/drawingml/2006/main">
            <a:r>
              <a:t>Демография мен технология ресурстарға қысымды қалай өзгертеді?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e86b5164d244c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0a22a9b8c44b1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dfc1237ec640c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60bc2ccce9439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2dc1e2df9e450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2188bab2049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D23054-B599-4634-9395-739F864FA5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4F2C74C-0105-4713-ADE0-B192A637D0B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68CE538-5D4C-4395-AC23-11946A1EAF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2BB518-B8B4-45EC-A630-FC9FBB3FFB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A73C84A-FF9E-458B-AEFD-3AD50372DC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ADBF87-FBF7-4C7F-91A8-AEC6E59C85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9FF82F-8B29-4472-9802-11A481674B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9594DD3-3F98-4463-8E8B-80DABB11DD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377E6E-ADEC-4966-98A2-3C197646C9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086F8F-1FF0-4C92-97DD-34836162F9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b5006626234db1" /><Relationship Type="http://schemas.openxmlformats.org/officeDocument/2006/relationships/slideLayout" Target="/ppt/slideLayouts/slideLayout1.xml" Id="R6d357b79996c49c8" /><Relationship Type="http://schemas.openxmlformats.org/officeDocument/2006/relationships/slideLayout" Target="/ppt/slideLayouts/slideLayout2.xml" Id="R05afffcd37ec4243" /><Relationship Type="http://schemas.openxmlformats.org/officeDocument/2006/relationships/slideLayout" Target="/ppt/slideLayouts/slideLayout3.xml" Id="Ra073ceb019d049a0" /><Relationship Type="http://schemas.openxmlformats.org/officeDocument/2006/relationships/slideLayout" Target="/ppt/slideLayouts/slideLayout4.xml" Id="R6031dd82552b439d" /><Relationship Type="http://schemas.openxmlformats.org/officeDocument/2006/relationships/slideLayout" Target="/ppt/slideLayouts/slideLayout5.xml" Id="R1d911c4ad3614d88" /><Relationship Type="http://schemas.openxmlformats.org/officeDocument/2006/relationships/slideLayout" Target="/ppt/slideLayouts/slideLayout6.xml" Id="R0e9a66a581fd41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357b79996c49c8"/>
    <p:sldLayoutId xmlns:r="http://schemas.openxmlformats.org/officeDocument/2006/relationships" id="2147483650" r:id="R05afffcd37ec4243"/>
    <p:sldLayoutId xmlns:r="http://schemas.openxmlformats.org/officeDocument/2006/relationships" id="2147483651" r:id="Ra073ceb019d049a0"/>
    <p:sldLayoutId xmlns:r="http://schemas.openxmlformats.org/officeDocument/2006/relationships" id="2147483652" r:id="R6031dd82552b439d"/>
    <p:sldLayoutId xmlns:r="http://schemas.openxmlformats.org/officeDocument/2006/relationships" id="2147483653" r:id="R1d911c4ad3614d88"/>
    <p:sldLayoutId xmlns:r="http://schemas.openxmlformats.org/officeDocument/2006/relationships" id="2147483654" r:id="R0e9a66a581fd41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d2a9fb936e4345" /><Relationship Type="http://schemas.openxmlformats.org/officeDocument/2006/relationships/image" Target="/ppt/media/image.png" Id="Rc73cd30756ba42be" /><Relationship Type="http://schemas.openxmlformats.org/officeDocument/2006/relationships/notesSlide" Target="/ppt/notesSlides/notesSlide1.xml" Id="Rd5a9e242a26143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ebbb5f0c624ee4" /><Relationship Type="http://schemas.openxmlformats.org/officeDocument/2006/relationships/notesSlide" Target="/ppt/notesSlides/notesSlide2.xml" Id="R56b4da0d6be64f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e9c226dcb04872" /><Relationship Type="http://schemas.openxmlformats.org/officeDocument/2006/relationships/notesSlide" Target="/ppt/notesSlides/notesSlide3.xml" Id="Re6603bbded8740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1ca3fbe9f4d6c" /><Relationship Type="http://schemas.openxmlformats.org/officeDocument/2006/relationships/notesSlide" Target="/ppt/notesSlides/notesSlide4.xml" Id="R61e7f641c23240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e96e68d52e48fc" /><Relationship Type="http://schemas.openxmlformats.org/officeDocument/2006/relationships/notesSlide" Target="/ppt/notesSlides/notesSlide5.xml" Id="R814e857e7bc246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8ebf5868ac43b9" /><Relationship Type="http://schemas.openxmlformats.org/officeDocument/2006/relationships/notesSlide" Target="/ppt/notesSlides/notesSlide6.xml" Id="R56d0ccfcd15e4f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86dac47df7481e" /><Relationship Type="http://schemas.openxmlformats.org/officeDocument/2006/relationships/notesSlide" Target="/ppt/notesSlides/notesSlide7.xml" Id="Re6c29b3e46df4e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2450afb2ea41b9" /><Relationship Type="http://schemas.openxmlformats.org/officeDocument/2006/relationships/notesSlide" Target="/ppt/notesSlides/notesSlide8.xml" Id="R2a743f82e76a45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b1961fbf1f4141" /><Relationship Type="http://schemas.openxmlformats.org/officeDocument/2006/relationships/notesSlide" Target="/ppt/notesSlides/notesSlide9.xml" Id="R590603310f774f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aaeef4cefb43a1" /><Relationship Type="http://schemas.openxmlformats.org/officeDocument/2006/relationships/notesSlide" Target="/ppt/notesSlides/notesSlide10.xml" Id="R7395e5c1b06e40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8cf180802c4f86" /><Relationship Type="http://schemas.openxmlformats.org/officeDocument/2006/relationships/notesSlide" Target="/ppt/notesSlides/notesSlide11.xml" Id="R4a5bf6c10386494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F8BB2-3CAE-4B15-BFB3-9BAA43FE5E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cd30756ba42b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301C111E-6C40-4E20-A344-51DC8747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8-дәріс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80E9B384-924D-4A1F-94EE-037C9831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Алматы қаласының су мониторингі жүйесі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62919A43-E059-477E-91BA-6FBD6260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452344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7EACA59-74F2-4933-B488-6E729614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Жүйенің құрылымы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6553963-0196-40C7-BC58-900BD9BA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86CFDED-3B56-403D-8715-EEA63874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Дәрісте Алматы үшін су мониторингі жүйесін құру тұжырымдамасы берілген.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2CB772C-D5F9-40F0-B511-6FE1C0B1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CFBE155-0A36-4DA2-8FB4-944AC0C5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Нысандық, жергілікті және аймақтық ақпарат байланысады.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1142E7C-517F-4BD4-B135-31CA6747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A5825F1-53EE-4B0A-A266-98635132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ақпараттық орталықтар деректер алмасуын үйлестіреді.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D4C0C01-9790-4F8F-A337-DE29ACA0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4116997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90AA185-EDCD-411E-8D8F-CC441EAA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Нысандық деңгей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52DDC6E-33D6-4F1C-94FE-CD5C423A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B2450F6-F18A-4070-AE94-3A641216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Ұйымдастырылған және ұйымдастырылмаған әсер көздері бақыланады.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5B4E37F-8A98-4F63-B626-21A6FDEA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64AF04A-6974-4A18-BF2A-DC448A93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Сипаттамалық көрсеткіштер жүйелі өлшенеді.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92A1D30-96DC-4494-9A65-F559EA4D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F3F210E-3D8B-4B67-92BC-BBAB9552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Алғашқы мәліметтер келесі деңгейге беріледі.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1BE9DCC-7315-4D00-93DA-3659FAAC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7201536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FB1AA94-2331-4455-A025-A148299F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Өлшеу және зертханалық база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72AD20A-DBBD-4DA1-B288-ACBE36CB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EB7BFCB-DFA2-4747-A171-3D1FABA4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Далалық құралдар жедел өлшеу жүргізуге мүмкіндік береді.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7333BA7-BD5B-4660-BC4D-934018F1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4FDE83C-0AD1-4116-A699-72FB538F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Стационарлық зертханалар күрделі көрсеткіштерді анықтайды.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91EA7B3-67CC-465B-A076-4D191587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F2D5AF8-AB94-44C2-8BCA-3E4BF94B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Сынамаларды сақтау, дайындау және тасымалдау құралдары қажет.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E5118C5-504D-40DA-AD78-7276B926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7081917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A3D2677-B4CB-4A39-971E-B5AD7722D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Ақпараттық-аналитикалық қамтамасыз ету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A84BFD5-0A8B-4607-921D-799AB00B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EDEE5B9-1787-4A20-A113-D9C093D7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Бөлінген деректер қоры жергілікті ақпаратты біріктіреді.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1AFE0C1-7E39-4847-813A-E76B7004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0D28740-BA72-437C-BA9D-4F480EF5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Жедел талдау нақты жағдайды бағалайды.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1419F1B-079C-4633-B48D-0E1B449E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1D151FE-04FE-46BC-B1C8-845B3DB8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Болжамдар мен карталар басқару органдарына ұсынылады.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C3E52C0-F6D6-45C0-BF02-831B0394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3711171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A38092E-581D-4118-892E-79E7B4D0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Жүйенің жұмыс қағидалары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74F84B3-DCF1-41F0-B3B7-21EDE44B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A92C76E-24E7-4827-A946-EDBB6C76F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факторлар мен техногендік әсер өзара байланыста қаралады.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9418D7A-15FB-485A-96DB-FE8D6C88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DF290B1-4B6A-4163-830C-4960F75C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Әртүрлі деңгейдегі ақпарат салыстырмалы болуы тиіс.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E16CE90-7DFF-4D04-8478-C05D59C0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ED94139-6246-40E4-90A2-6FE791E0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 жағдайлар жөнінде ертерек хабарлау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A18100B-871C-4046-B2FA-7D3AFB3A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4530172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A81AB16-0AD8-45E8-8783-FE0C01B5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Құрудың бірінші кезектегі міндеттері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9182F92-E1E0-4B94-9E76-4F3227AA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82E2671-F944-41CC-9B0D-75E67124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Бақыланатын көрсеткіштер мен бағалау өлшемдерін анықтау.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C3615D1-C452-4F24-8E87-19500D26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BBFB7AD-B141-4C68-9C5F-F4A196F3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Әдістемелік және техникалық қамтамасыз етуді жетілдіру.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D606239-FA43-4BE8-9B17-AE4DBE99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A061A5D-505A-4BD2-A128-DA74BF083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Қатысушылардың міндеттері мен ақпарат беру тәртібін бекіту.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06B7A14-BEF8-4730-AC5E-73AA8466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20563184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3935FAE-C9C3-424D-B099-18E190C1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Демография және ресурстар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5362B3C-8CDD-47A6-AFF5-86F64C64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34AD06F-A735-4168-9A07-60BA0052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Дәрістің қосымша бөлімінде халық саны мен ресурс тұтынуы қаралады.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3E6DBEE-5F3C-49AC-AE33-827216A9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AE6A86-AA9D-4833-9250-2CF234EA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Халықтың өсуі және тығыз орналасуы табиғи ортаға қысымды арттыруы мүмкін.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2D2980F-1ECF-4090-921D-E25DD001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9B9077A-6F81-4A09-93A7-DAD8E782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Ресурстарды пайдалану технология мен тұтыну сипатына да байланысты.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199DC49-A6CC-483C-ABB6-38A20B27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20869948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AE9B954-DB48-40A0-84B4-235EC5CD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Техникалық даму және ластану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29D561C-9E46-4002-A3E0-1AB9AC9D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EF596A4-D913-4CEF-B888-2CB91F52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Өндіріс пен энергетика табиғи ресурстарға сұраныс қалыптастырады.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7FB4575-8CE4-438B-B65F-3E256B40A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35CC704-CC10-460F-848D-CF43039D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Қалдықтар су, ауа және топырақ сапасына ықпал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84C4450-CC77-4285-8471-BF340EDE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E44E51D-BA31-4A59-8C90-3E641E92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Кейбір заттар организмдерде жинақталуы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BC23DCE-6D53-4A40-B082-7FA7ABD9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4307908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EC329EA-F240-44E1-A70F-CCBD5EE4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Ортаны тазарту бағыттары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6C95626-6245-4C84-B075-BFA5A26C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5ADC090-9C9A-4116-A707-9737E3AD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Литопургология тау жыныстары мен жасанды грунттарды тазартуды қарастырады.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F1F51F7-683F-4FE7-993B-6DE4202F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7B357CA-0905-41E4-9EEA-CED67B95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Агропургология топырақ ластануын азайту мәселелерін қамтиды.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C0AA51F-2E27-40AE-930E-897A36BE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C5B452F-F209-4EA9-B5C0-AA577119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Гидропургология жерүсті және жерасты суларын тазартуға бағытталады.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81B5916-AC6A-4A94-8782-170908D5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8-дәріс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1186871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70FE41C-FEFD-4F91-9866-4EFCBD82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ABAC621-502B-4672-B8FD-BD649D5C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6866EC2-5D8A-461E-9C22-99771C99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Алматы су мониторингі жүйесінің деңгейлері қалай байланысады?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7217418-AC7F-4D80-BC2F-8B72EB72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A9DFB3-A161-4E4C-8AC3-93DA9880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Қандай техникалық және ақпараттық база қажет?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6DFEB3F-6E66-4ED3-B498-4CD433B1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7346FD3-FE9A-45E5-9503-70F5BEB0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Демография мен технология ресурстарға қысымды қалай өзгертеді?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AF96FB3-69F8-435C-971B-21A3D8B5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8-дәріс   /   11</a:t>
            </a:r>
          </a:p>
        </p:txBody>
      </p:sp>
    </p:spTree>
    <p:extLst>
      <p:ext uri="{BB962C8B-B14F-4D97-AF65-F5344CB8AC3E}">
        <p14:creationId xmlns:p14="http://schemas.microsoft.com/office/powerpoint/2010/main" val="492621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2026-10-28T09:52:15.7260000Z</dcterms:created>
  <dcterms:modified xsi:type="dcterms:W3CDTF">2026-10-28T09:52:15.7260000Z</dcterms:modified>
</coreProperties>
</file>