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66007dcc2c249df" /><Relationship Type="http://schemas.openxmlformats.org/officeDocument/2006/relationships/extended-properties" Target="/docProps/app.xml" Id="R606a7c12d562496b" /><Relationship Type="http://schemas.openxmlformats.org/officeDocument/2006/relationships/officeDocument" Target="/ppt/presentation.xml" Id="R973ffd8b458642f0" /></Relationships>
</file>

<file path=ppt/presentation.xml><?xml version="1.0" encoding="utf-8"?>
<p:presentation xmlns:p="http://schemas.openxmlformats.org/presentationml/2006/main">
  <p:sldMasterIdLst>
    <p:sldMasterId xmlns:r="http://schemas.openxmlformats.org/officeDocument/2006/relationships" id="2147483648" r:id="Rd1dd169290e94b5b"/>
  </p:sldMasterIdLst>
  <p:notesMasterIdLst>
    <p:notesMasterId xmlns:r="http://schemas.openxmlformats.org/officeDocument/2006/relationships" r:id="R3d9949c2481b49d0"/>
  </p:notesMasterIdLst>
  <p:sldIdLst>
    <p:sldId xmlns:r="http://schemas.openxmlformats.org/officeDocument/2006/relationships" id="256" r:id="R7ae07b9a321349b3"/>
    <p:sldId xmlns:r="http://schemas.openxmlformats.org/officeDocument/2006/relationships" id="257" r:id="R23b2b6c0f26143e5"/>
    <p:sldId xmlns:r="http://schemas.openxmlformats.org/officeDocument/2006/relationships" id="258" r:id="R19a4b1d5f66e40e0"/>
    <p:sldId xmlns:r="http://schemas.openxmlformats.org/officeDocument/2006/relationships" id="259" r:id="Rfcf7730b0a474cba"/>
    <p:sldId xmlns:r="http://schemas.openxmlformats.org/officeDocument/2006/relationships" id="260" r:id="R45dad14b0efe4ea0"/>
    <p:sldId xmlns:r="http://schemas.openxmlformats.org/officeDocument/2006/relationships" id="261" r:id="R32c30a71ec5f4a8b"/>
    <p:sldId xmlns:r="http://schemas.openxmlformats.org/officeDocument/2006/relationships" id="262" r:id="R016690d6be624fe7"/>
    <p:sldId xmlns:r="http://schemas.openxmlformats.org/officeDocument/2006/relationships" id="263" r:id="Ref43052f6b9343dd"/>
    <p:sldId xmlns:r="http://schemas.openxmlformats.org/officeDocument/2006/relationships" id="264" r:id="Ra0ddc8db861a4f76"/>
    <p:sldId xmlns:r="http://schemas.openxmlformats.org/officeDocument/2006/relationships" id="265" r:id="Rde250302480f4221"/>
    <p:sldId xmlns:r="http://schemas.openxmlformats.org/officeDocument/2006/relationships" id="266" r:id="R90c9a8b881c745c4"/>
    <p:sldId xmlns:r="http://schemas.openxmlformats.org/officeDocument/2006/relationships" id="267" r:id="R4a7ad792729c4799"/>
    <p:sldId xmlns:r="http://schemas.openxmlformats.org/officeDocument/2006/relationships" id="268" r:id="R51df7b2b35b54ef2"/>
    <p:sldId xmlns:r="http://schemas.openxmlformats.org/officeDocument/2006/relationships" id="269" r:id="R7d8292381cf74aba"/>
    <p:sldId xmlns:r="http://schemas.openxmlformats.org/officeDocument/2006/relationships" id="270" r:id="R26d00b76b2694bc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c4c6b4d25d04e1c" /><Relationship Type="http://schemas.openxmlformats.org/officeDocument/2006/relationships/slideMaster" Target="/ppt/slideMasters/slideMaster1.xml" Id="Rd1dd169290e94b5b" /><Relationship Type="http://schemas.openxmlformats.org/officeDocument/2006/relationships/notesMaster" Target="/ppt/notesMasters/notesMaster1.xml" Id="R3d9949c2481b49d0" /><Relationship Type="http://schemas.openxmlformats.org/officeDocument/2006/relationships/presProps" Target="/ppt/presProps.xml" Id="R7fa4442477da4366" /><Relationship Type="http://schemas.openxmlformats.org/officeDocument/2006/relationships/tableStyles" Target="/ppt/tableStyles.xml" Id="R808fe143f27a41b7" /><Relationship Type="http://schemas.openxmlformats.org/officeDocument/2006/relationships/slide" Target="/ppt/slides/slide1.xml" Id="R7ae07b9a321349b3" /><Relationship Type="http://schemas.openxmlformats.org/officeDocument/2006/relationships/slide" Target="/ppt/slides/slide2.xml" Id="R23b2b6c0f26143e5" /><Relationship Type="http://schemas.openxmlformats.org/officeDocument/2006/relationships/slide" Target="/ppt/slides/slide3.xml" Id="R19a4b1d5f66e40e0" /><Relationship Type="http://schemas.openxmlformats.org/officeDocument/2006/relationships/slide" Target="/ppt/slides/slide4.xml" Id="Rfcf7730b0a474cba" /><Relationship Type="http://schemas.openxmlformats.org/officeDocument/2006/relationships/slide" Target="/ppt/slides/slide5.xml" Id="R45dad14b0efe4ea0" /><Relationship Type="http://schemas.openxmlformats.org/officeDocument/2006/relationships/slide" Target="/ppt/slides/slide6.xml" Id="R32c30a71ec5f4a8b" /><Relationship Type="http://schemas.openxmlformats.org/officeDocument/2006/relationships/slide" Target="/ppt/slides/slide7.xml" Id="R016690d6be624fe7" /><Relationship Type="http://schemas.openxmlformats.org/officeDocument/2006/relationships/slide" Target="/ppt/slides/slide8.xml" Id="Ref43052f6b9343dd" /><Relationship Type="http://schemas.openxmlformats.org/officeDocument/2006/relationships/slide" Target="/ppt/slides/slide9.xml" Id="Ra0ddc8db861a4f76" /><Relationship Type="http://schemas.openxmlformats.org/officeDocument/2006/relationships/slide" Target="/ppt/slides/slide10.xml" Id="Rde250302480f4221" /><Relationship Type="http://schemas.openxmlformats.org/officeDocument/2006/relationships/slide" Target="/ppt/slides/slide11.xml" Id="R90c9a8b881c745c4" /><Relationship Type="http://schemas.openxmlformats.org/officeDocument/2006/relationships/slide" Target="/ppt/slides/slide12.xml" Id="R4a7ad792729c4799" /><Relationship Type="http://schemas.openxmlformats.org/officeDocument/2006/relationships/slide" Target="/ppt/slides/slide13.xml" Id="R51df7b2b35b54ef2" /><Relationship Type="http://schemas.openxmlformats.org/officeDocument/2006/relationships/slide" Target="/ppt/slides/slide14.xml" Id="R7d8292381cf74aba" /><Relationship Type="http://schemas.openxmlformats.org/officeDocument/2006/relationships/slide" Target="/ppt/slides/slide15.xml" Id="R26d00b76b2694bc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10186dc1d524ec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f08bed9a5264f41" /><Relationship Type="http://schemas.openxmlformats.org/officeDocument/2006/relationships/notesMaster" Target="/ppt/notesMasters/notesMaster1.xml" Id="Rbc5e801d8aac4115" /></Relationships>
</file>

<file path=ppt/notesSlides/_rels/notesSlide2.xml.rels>&#65279;<?xml version="1.0" encoding="utf-8"?><Relationships xmlns="http://schemas.openxmlformats.org/package/2006/relationships"><Relationship Type="http://schemas.openxmlformats.org/officeDocument/2006/relationships/slide" Target="/ppt/slides/slide2.xml" Id="Ra5de84a3223b48ee" /><Relationship Type="http://schemas.openxmlformats.org/officeDocument/2006/relationships/notesMaster" Target="/ppt/notesMasters/notesMaster1.xml" Id="R8788798c0715474e" /></Relationships>
</file>

<file path=ppt/notesSlides/_rels/notesSlide3.xml.rels>&#65279;<?xml version="1.0" encoding="utf-8"?><Relationships xmlns="http://schemas.openxmlformats.org/package/2006/relationships"><Relationship Type="http://schemas.openxmlformats.org/officeDocument/2006/relationships/slide" Target="/ppt/slides/slide3.xml" Id="R4545d9e1b95245d4" /><Relationship Type="http://schemas.openxmlformats.org/officeDocument/2006/relationships/notesMaster" Target="/ppt/notesMasters/notesMaster1.xml" Id="Rf8633fe8ea6041d7" /></Relationships>
</file>

<file path=ppt/notesSlides/_rels/notesSlide4.xml.rels>&#65279;<?xml version="1.0" encoding="utf-8"?><Relationships xmlns="http://schemas.openxmlformats.org/package/2006/relationships"><Relationship Type="http://schemas.openxmlformats.org/officeDocument/2006/relationships/slide" Target="/ppt/slides/slide4.xml" Id="R6af75b65f878497d" /><Relationship Type="http://schemas.openxmlformats.org/officeDocument/2006/relationships/notesMaster" Target="/ppt/notesMasters/notesMaster1.xml" Id="R99ee9fd85c4a422c" /></Relationships>
</file>

<file path=ppt/notesSlides/_rels/notesSlide5.xml.rels>&#65279;<?xml version="1.0" encoding="utf-8"?><Relationships xmlns="http://schemas.openxmlformats.org/package/2006/relationships"><Relationship Type="http://schemas.openxmlformats.org/officeDocument/2006/relationships/slide" Target="/ppt/slides/slide5.xml" Id="Rffdfcbd2ee4a455f" /><Relationship Type="http://schemas.openxmlformats.org/officeDocument/2006/relationships/notesMaster" Target="/ppt/notesMasters/notesMaster1.xml" Id="Rc3b0738588654b03" /></Relationships>
</file>

<file path=ppt/notesSlides/_rels/notesSlide6.xml.rels>&#65279;<?xml version="1.0" encoding="utf-8"?><Relationships xmlns="http://schemas.openxmlformats.org/package/2006/relationships"><Relationship Type="http://schemas.openxmlformats.org/officeDocument/2006/relationships/slide" Target="/ppt/slides/slide6.xml" Id="R2e92b7175f174457" /><Relationship Type="http://schemas.openxmlformats.org/officeDocument/2006/relationships/notesMaster" Target="/ppt/notesMasters/notesMaster1.xml" Id="R40a6eb48ba3040a2" /></Relationships>
</file>

<file path=ppt/notesSlides/_rels/notesSlide7.xml.rels>&#65279;<?xml version="1.0" encoding="utf-8"?><Relationships xmlns="http://schemas.openxmlformats.org/package/2006/relationships"><Relationship Type="http://schemas.openxmlformats.org/officeDocument/2006/relationships/slide" Target="/ppt/slides/slide7.xml" Id="R01ca304aa20f4aeb" /><Relationship Type="http://schemas.openxmlformats.org/officeDocument/2006/relationships/notesMaster" Target="/ppt/notesMasters/notesMaster1.xml" Id="R1401cf3971394ca8" /></Relationships>
</file>

<file path=ppt/notesSlides/_rels/notesSlide8.xml.rels>&#65279;<?xml version="1.0" encoding="utf-8"?><Relationships xmlns="http://schemas.openxmlformats.org/package/2006/relationships"><Relationship Type="http://schemas.openxmlformats.org/officeDocument/2006/relationships/slide" Target="/ppt/slides/slide8.xml" Id="R3b2c0d78a0ba4557" /><Relationship Type="http://schemas.openxmlformats.org/officeDocument/2006/relationships/notesMaster" Target="/ppt/notesMasters/notesMaster1.xml" Id="R8a60b73d7ea644c7" /></Relationships>
</file>

<file path=ppt/notesSlides/_rels/notesSlide9.xml.rels>&#65279;<?xml version="1.0" encoding="utf-8"?><Relationships xmlns="http://schemas.openxmlformats.org/package/2006/relationships"><Relationship Type="http://schemas.openxmlformats.org/officeDocument/2006/relationships/slide" Target="/ppt/slides/slide9.xml" Id="R6dd901a900a14695" /><Relationship Type="http://schemas.openxmlformats.org/officeDocument/2006/relationships/notesMaster" Target="/ppt/notesMasters/notesMaster1.xml" Id="Rbe8352af4cbe48b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6d306344c6d498e" /><Relationship Type="http://schemas.openxmlformats.org/officeDocument/2006/relationships/notesMaster" Target="/ppt/notesMasters/notesMaster1.xml" Id="R80002feb5bea4d0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8bbb406982b4d82" /><Relationship Type="http://schemas.openxmlformats.org/officeDocument/2006/relationships/notesMaster" Target="/ppt/notesMasters/notesMaster1.xml" Id="R8419d59fa24744f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dfbaf5cb8b1442a" /><Relationship Type="http://schemas.openxmlformats.org/officeDocument/2006/relationships/notesMaster" Target="/ppt/notesMasters/notesMaster1.xml" Id="R3d752291a033460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0fb5f579c374998" /><Relationship Type="http://schemas.openxmlformats.org/officeDocument/2006/relationships/notesMaster" Target="/ppt/notesMasters/notesMaster1.xml" Id="Rdb0353d83aeb4f7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46dafb1bfaa41ee" /><Relationship Type="http://schemas.openxmlformats.org/officeDocument/2006/relationships/notesMaster" Target="/ppt/notesMasters/notesMaster1.xml" Id="Rfb11b4cebe8444a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588aabb423f471b" /><Relationship Type="http://schemas.openxmlformats.org/officeDocument/2006/relationships/notesMaster" Target="/ppt/notesMasters/notesMaster1.xml" Id="R1d91b5905ea8425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Источник: Лекция 6.docx.</a:t>
            </a:r>
          </a:p>
          <a:p xmlns:a="http://schemas.openxmlformats.org/drawingml/2006/main">
            <a:r>
              <a:t>Полная тема лекции: Грунтовые подземные воды. Зональность. Условия формирования. Характерные особенности.</a:t>
            </a:r>
          </a:p>
          <a:p xmlns:a="http://schemas.openxmlformats.org/drawingml/2006/main">
            <a:r>
              <a:t>Численные характеристики приведены по учебному материалу и не являются обновлённой оценкой запасов. Обложка: иллюстрация, созданная ИИ.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Источник: Лекция 6.docx.</a:t>
            </a:r>
          </a:p>
          <a:p xmlns:a="http://schemas.openxmlformats.org/drawingml/2006/main">
            <a:r>
              <a:t>Грунтовые воды относятся к первому от поверхности водоносному горизонту.</a:t>
            </a:r>
          </a:p>
          <a:p xmlns:a="http://schemas.openxmlformats.org/drawingml/2006/main">
            <a:r>
              <a:t>Сверху обычно отсутствует сплошная водоупорная кровля.</a:t>
            </a:r>
          </a:p>
          <a:p xmlns:a="http://schemas.openxmlformats.org/drawingml/2006/main">
            <a:r>
              <a:t>Чаще они связаны с рыхлыми четвертичными отложениями и имеют свободную поверхность.</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Источник: Лекция 6.docx. Схемы сохранены из исходного учебного материала.</a:t>
            </a:r>
          </a:p>
          <a:p xmlns:a="http://schemas.openxmlformats.org/drawingml/2006/main">
            <a:r>
              <a:t>Артезианские бассейны          Горно - складчатое сооружение</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Источник: Лекция 6.docx.</a:t>
            </a:r>
          </a:p>
          <a:p xmlns:a="http://schemas.openxmlformats.org/drawingml/2006/main">
            <a:r>
              <a:t>В безнапорном горизонте уровень скважины соответствует свободной поверхности воды.</a:t>
            </a:r>
          </a:p>
          <a:p xmlns:a="http://schemas.openxmlformats.org/drawingml/2006/main">
            <a:r>
              <a:t>Локальное перекрытие водоупором может создавать местный напор.</a:t>
            </a:r>
          </a:p>
          <a:p xmlns:a="http://schemas.openxmlformats.org/drawingml/2006/main">
            <a:r>
              <a:t>Водоносный горизонт способен менять характер залегания по площади.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Источник: Лекция 6.docx. Схемы сохранены из исходного учебного материала.</a:t>
            </a:r>
          </a:p>
          <a:p xmlns:a="http://schemas.openxmlformats.org/drawingml/2006/main">
            <a:r>
              <a:t>Грунтовые воды — чаще всего безнапорные, т. е. имеют свободную поверхность. Уровень воды в колодцах или скважинах, заложенных для разведки и эксплуатации грунтовых вод, устанавливается на высоте, соответствующей верхней границе, или свободной поверхности, грунтовых вод. Однако на отдельных участках, перекрытых водоупорными породами, грунтовые воды могут приобретать местный напор.</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Источник: Лекция 6.docx.</a:t>
            </a:r>
          </a:p>
          <a:p xmlns:a="http://schemas.openxmlformats.org/drawingml/2006/main">
            <a:r>
              <a:t>Грунтовый поток связан с направленным движением к области разгрузки.</a:t>
            </a:r>
          </a:p>
          <a:p xmlns:a="http://schemas.openxmlformats.org/drawingml/2006/main">
            <a:r>
              <a:t>Бассейн определяется строением водовмещающих пород и водоупорного ложа.</a:t>
            </a:r>
          </a:p>
          <a:p xmlns:a="http://schemas.openxmlformats.org/drawingml/2006/main">
            <a:r>
              <a:t>Подземные и поверхностные водоразделы не всегда совпадают.</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Источник: Лекция 6.docx. Схемы сохранены из исходного учебного материала.</a:t>
            </a:r>
          </a:p>
          <a:p xmlns:a="http://schemas.openxmlformats.org/drawingml/2006/main">
            <a:r>
              <a:t>Границы бассейна грунтовых вод определяются площадью распространения и степенью эрозионного расчленения отложений, благоприятных для скопления воды. Глубиной эрозионного расчленения обусловливается также глубина залегания и форма поверхности грунтовых вод. Эту поверхность принято называть зеркалом, или скатертью, грунтовых вод; на карте она изображается гидроизогипсами — линиями одинаковой высоты зеркала над уровнем моря.</a:t>
            </a:r>
          </a:p>
          <a:p xmlns:a="http://schemas.openxmlformats.org/drawingml/2006/main">
            <a:r>
              <a:t>Форма гидроизогипс при различных соотношениях поверхностных и грунтовых вод</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Источник: Лекция 6.docx.</a:t>
            </a:r>
          </a:p>
          <a:p xmlns:a="http://schemas.openxmlformats.org/drawingml/2006/main">
            <a:r>
              <a:t>Инфильтрация атмосферных осадков и поверхностных вод.</a:t>
            </a:r>
          </a:p>
          <a:p xmlns:a="http://schemas.openxmlformats.org/drawingml/2006/main">
            <a:r>
              <a:t>Подземный приток из смежных пород и горизонтов.</a:t>
            </a:r>
          </a:p>
          <a:p xmlns:a="http://schemas.openxmlformats.org/drawingml/2006/main">
            <a:r>
              <a:t>В отдельных условиях возможен восходящий приток напорных вод.</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Источник: Лекция 6.docx. Схемы сохранены из исходного учебного материала.</a:t>
            </a:r>
          </a:p>
          <a:p xmlns:a="http://schemas.openxmlformats.org/drawingml/2006/main">
            <a:r>
              <a:t>Несмотря на то, что поверхность грунтовых вод до известной степени соответствует рельефу земной поверхности, водораздел грунтовых вод не всегда совпадает с поверхностным. Такое смещение водораздела иллюстрируется рисунком ниже (см. другой слайд), на котором схематически изображены некоторые виды залегания грунтовых вод (разрез Г). На том же рисунке видно, как некоторые поверхностные образования, например глинистый делювий (разрез В) или выступ водоупорного ложа (разрез Д), создают подпор грунтовых вод. В результате безнапорный горизонт грунтовых вод на некоторых участках (разрез В) становится напорным.</a:t>
            </a:r>
          </a:p>
          <a:p xmlns:a="http://schemas.openxmlformats.org/drawingml/2006/main">
            <a:r>
              <a:t>Несмотря на то, что поверхность грунтовых вод до известной степени соответствует рельефу земной поверхности, водораздел грунтовых вод не всегда совпадает с поверхностным. Такое смещение водораздела иллюстрируется рисунком ниже (см. другой слайд), на котором схематически изображены некоторые виды залегания грунтовых вод (разрез Г). На том же рисунке видно, как некоторые поверхностные образования, например глинистый делювий (разрез В) или выступ водоупорного ложа (разрез Д), создают подпор грунтовых вод. В результате безнапорный горизонт грунтовых вод на некоторых участках (разрез В) становится напорным.</a:t>
            </a:r>
          </a:p>
          <a:p xmlns:a="http://schemas.openxmlformats.org/drawingml/2006/main">
            <a:r>
              <a:t>Несмотря на то, что поверхность грунтовых вод до известной степени соответствует рельефу земной поверхности, водораздел грунтовых вод не всегда совпадает с поверхностным. Такое смещение водораздела иллюстрируется рисунком ниже (см. другой слайд), на котором схематически изображены некоторые виды залегания грунтовых вод (разрез Г). На том же рисунке видно, как некоторые поверхностные образования, например глинистый делювий (разрез В) или выступ водоупорного ложа (разрез Д), создают подпор грунтовых вод. В результате безнапорный горизонт грунтовых вод на некоторых участках (разрез В) становится напорным.</a:t>
            </a:r>
          </a:p>
          <a:p xmlns:a="http://schemas.openxmlformats.org/drawingml/2006/main">
            <a:r>
              <a:t>Несмотря на то, что поверхность грунтовых вод до известной степени соответствует рельефу земной поверхности, водораздел грунтовых вод не всегда совпадает с поверхностным. Такое смещение водораздела иллюстрируется рисунком ниже (см. другой слайд), на котором схематически изображены некоторые виды залегания грунтовых вод (разрез Г). На том же рисунке видно, как некоторые поверхностные образования, например глинистый делювий (разрез В) или выступ водоупорного ложа (разрез Д), создают подпор грунтовых вод. В результате безнапорный горизонт грунтовых вод на некоторых участках (разрез В) становится напорным.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Источник: Лекция 6.docx.</a:t>
            </a:r>
          </a:p>
          <a:p xmlns:a="http://schemas.openxmlformats.org/drawingml/2006/main">
            <a:r>
              <a:t>При превышении поступления над расходованием уровень повышается.</a:t>
            </a:r>
          </a:p>
          <a:p xmlns:a="http://schemas.openxmlformats.org/drawingml/2006/main">
            <a:r>
              <a:t>Преобладание подземного стока и других потерь вызывает понижение.</a:t>
            </a:r>
          </a:p>
          <a:p xmlns:a="http://schemas.openxmlformats.org/drawingml/2006/main">
            <a:r>
              <a:t>Роль сезонных и эпизодических колебаний зависит от мощности зоны аэрации.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Источник: Лекция 6.docx.</a:t>
            </a:r>
          </a:p>
          <a:p xmlns:a="http://schemas.openxmlformats.org/drawingml/2006/main">
            <a:r>
              <a:t>Водораздельный режим прежде всего связан с условиями инфильтрации.</a:t>
            </a:r>
          </a:p>
          <a:p xmlns:a="http://schemas.openxmlformats.org/drawingml/2006/main">
            <a:r>
              <a:t>Прибрежный режим отражает связь с рекой или другим водоёмом.</a:t>
            </a:r>
          </a:p>
          <a:p xmlns:a="http://schemas.openxmlformats.org/drawingml/2006/main">
            <a:r>
              <a:t>Возможны смешанные типы и ослабление речного влияния с удалением от берега.</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Источник: Лекция 6.docx.</a:t>
            </a:r>
          </a:p>
          <a:p xmlns:a="http://schemas.openxmlformats.org/drawingml/2006/main">
            <a:r>
              <a:t>Коллекторы представлены аллювиальными песками, галечниками и другими обломочными породами.</a:t>
            </a:r>
          </a:p>
          <a:p xmlns:a="http://schemas.openxmlformats.org/drawingml/2006/main">
            <a:r>
              <a:t>Характерны подрусловой поток и связь режима с рекой.</a:t>
            </a:r>
          </a:p>
          <a:p xmlns:a="http://schemas.openxmlformats.org/drawingml/2006/main">
            <a:r>
              <a:t>Заиление русла может затруднять обмен между поверхностными и подземными водами.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Источник: Лекция 6.docx. Схемы сохранены из исходного учебного материала.</a:t>
            </a:r>
          </a:p>
          <a:p xmlns:a="http://schemas.openxmlformats.org/drawingml/2006/main">
            <a:r>
              <a:t>Прибрежные участки имеют своеобразные особенности, причем на этих участках всегда можно выделить зону непосредственной инфильтрации и зону подпора грунтовых вод, где уровень повышается благодаря поступлению воды из зоны инфильтрации.</a:t>
            </a:r>
          </a:p>
          <a:p xmlns:a="http://schemas.openxmlformats.org/drawingml/2006/main">
            <a:r>
              <a:t>Прибрежные участки имеют своеобразные особенности, причем на этих участках всегда можно выделить зону непосредственной инфильтрации и зону подпора грунтовых вод, где уровень повышается благодаря поступлению воды из зоны инфильтрации.</a:t>
            </a:r>
          </a:p>
          <a:p xmlns:a="http://schemas.openxmlformats.org/drawingml/2006/main">
            <a:r>
              <a:t>Прибрежные участки имеют своеобразные особенности, причем на этих участках всегда можно выделить зону непосредственной инфильтрации и зону подпора грунтовых вод, где уровень повышается благодаря поступлению воды из зоны инфильтрации.</a:t>
            </a:r>
          </a:p>
          <a:p xmlns:a="http://schemas.openxmlformats.org/drawingml/2006/main">
            <a:r>
              <a:t>Прибрежные участки имеют своеобразные особенности, причем на этих участках всегда можно выделить зону непосредственной инфильтрации и зону подпора грунтовых вод, где уровень повышается благодаря поступлению воды из зоны инфильтрации.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Источник: Лекция 6.docx.</a:t>
            </a:r>
          </a:p>
          <a:p xmlns:a="http://schemas.openxmlformats.org/drawingml/2006/main">
            <a:r>
              <a:t>У вершины конуса часто формируется зона глубокого залегания.</a:t>
            </a:r>
          </a:p>
          <a:p xmlns:a="http://schemas.openxmlformats.org/drawingml/2006/main">
            <a:r>
              <a:t>Ниже по потоку возможны выклинивание и повторное погружение вод.</a:t>
            </a:r>
          </a:p>
          <a:p xmlns:a="http://schemas.openxmlformats.org/drawingml/2006/main">
            <a:r>
              <a:t>Изменения гранулометрии и дренирования создают горизонтальную зональность.</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Источник: Лекция 6.docx.</a:t>
            </a:r>
          </a:p>
          <a:p xmlns:a="http://schemas.openxmlformats.org/drawingml/2006/main">
            <a:r>
              <a:t>Какие признаки отличают грунтовые воды?</a:t>
            </a:r>
          </a:p>
          <a:p xmlns:a="http://schemas.openxmlformats.org/drawingml/2006/main">
            <a:r>
              <a:t>Как гидроизогипсы помогают определить направление потока?</a:t>
            </a:r>
          </a:p>
          <a:p xmlns:a="http://schemas.openxmlformats.org/drawingml/2006/main">
            <a:r>
              <a:t>Почему режим и качество воды меняются по площади конуса выноса?</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134f93144ad4d8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8ed29bbd556423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f84e9ead84a48d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32eb083186e41b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174b4f15ebf444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b5434ba007145d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41D3BFF-CAEE-4913-9330-B3F12DA604F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D5ADB03-36B3-4FE8-99C8-C8A564965EB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A40A8AE4-10A0-4D54-B953-DF29227ABB9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31A798E-29CE-4E0C-9980-EB558ECC062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0E00A10B-11BC-44AB-A043-BDFCAABA20A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B6087BB-42D2-424F-9515-918CA70F959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7C4D8E0-DD80-411B-A3E5-831C4ACED41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05EA99E-A198-48FC-AA35-F06AA26F45A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CD5B606-BDF6-4D4E-8F86-AFE42DA72E4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D8EED70-56C9-4BCB-B26A-6EF1A3ECC3D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467fa5dea5f4782" /><Relationship Type="http://schemas.openxmlformats.org/officeDocument/2006/relationships/slideLayout" Target="/ppt/slideLayouts/slideLayout1.xml" Id="R84f84d367d664a95" /><Relationship Type="http://schemas.openxmlformats.org/officeDocument/2006/relationships/slideLayout" Target="/ppt/slideLayouts/slideLayout2.xml" Id="Rb0a70b6e1fa74ea9" /><Relationship Type="http://schemas.openxmlformats.org/officeDocument/2006/relationships/slideLayout" Target="/ppt/slideLayouts/slideLayout3.xml" Id="Rbd458ab2aded469f" /><Relationship Type="http://schemas.openxmlformats.org/officeDocument/2006/relationships/slideLayout" Target="/ppt/slideLayouts/slideLayout4.xml" Id="R9df5d5214fad4fb9" /><Relationship Type="http://schemas.openxmlformats.org/officeDocument/2006/relationships/slideLayout" Target="/ppt/slideLayouts/slideLayout5.xml" Id="Rde8f2ec02fa741a8" /><Relationship Type="http://schemas.openxmlformats.org/officeDocument/2006/relationships/slideLayout" Target="/ppt/slideLayouts/slideLayout6.xml" Id="Rb7a89f17c1314e3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4f84d367d664a95"/>
    <p:sldLayoutId xmlns:r="http://schemas.openxmlformats.org/officeDocument/2006/relationships" id="2147483650" r:id="Rb0a70b6e1fa74ea9"/>
    <p:sldLayoutId xmlns:r="http://schemas.openxmlformats.org/officeDocument/2006/relationships" id="2147483651" r:id="Rbd458ab2aded469f"/>
    <p:sldLayoutId xmlns:r="http://schemas.openxmlformats.org/officeDocument/2006/relationships" id="2147483652" r:id="R9df5d5214fad4fb9"/>
    <p:sldLayoutId xmlns:r="http://schemas.openxmlformats.org/officeDocument/2006/relationships" id="2147483653" r:id="Rde8f2ec02fa741a8"/>
    <p:sldLayoutId xmlns:r="http://schemas.openxmlformats.org/officeDocument/2006/relationships" id="2147483654" r:id="Rb7a89f17c1314e3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af82524ad59406c" /><Relationship Type="http://schemas.openxmlformats.org/officeDocument/2006/relationships/image" Target="/ppt/media/image.png" Id="R661b9cbf2c73484c" /><Relationship Type="http://schemas.openxmlformats.org/officeDocument/2006/relationships/notesSlide" Target="/ppt/notesSlides/notesSlide1.xml" Id="R588c9a8cb5a14c2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611ef5ce54294c8f" /><Relationship Type="http://schemas.openxmlformats.org/officeDocument/2006/relationships/notesSlide" Target="/ppt/notesSlides/notesSlide2.xml" Id="Re43c560414a14c7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10c25703aeb4fb9" /><Relationship Type="http://schemas.openxmlformats.org/officeDocument/2006/relationships/image" Target="/ppt/media/image2.png" Id="Re48693b5021e418e" /><Relationship Type="http://schemas.openxmlformats.org/officeDocument/2006/relationships/notesSlide" Target="/ppt/notesSlides/notesSlide3.xml" Id="R6046940c46354fa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3d0d52b819f48cf" /><Relationship Type="http://schemas.openxmlformats.org/officeDocument/2006/relationships/notesSlide" Target="/ppt/notesSlides/notesSlide4.xml" Id="Rd622f4b607a14156"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9e77600df64a43ce" /><Relationship Type="http://schemas.openxmlformats.org/officeDocument/2006/relationships/image" Target="/ppt/media/image.jpeg" Id="R6953b182f768464f" /><Relationship Type="http://schemas.openxmlformats.org/officeDocument/2006/relationships/notesSlide" Target="/ppt/notesSlides/notesSlide5.xml" Id="Rd616a58fb8944277"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1dba1ed73e7d498b" /><Relationship Type="http://schemas.openxmlformats.org/officeDocument/2006/relationships/notesSlide" Target="/ppt/notesSlides/notesSlide6.xml" Id="Rda751061fe9c4a36"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9c8d242cf4b747ec" /><Relationship Type="http://schemas.openxmlformats.org/officeDocument/2006/relationships/image" Target="/ppt/media/image3.png" Id="R3844ffe8f5224d3b" /><Relationship Type="http://schemas.openxmlformats.org/officeDocument/2006/relationships/image" Target="/ppt/media/image2.jpeg" Id="R6c53dbe0cc9e4e21" /><Relationship Type="http://schemas.openxmlformats.org/officeDocument/2006/relationships/notesSlide" Target="/ppt/notesSlides/notesSlide7.xml" Id="R3cbd7144054f4d2e"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00325f7fc6004394" /><Relationship Type="http://schemas.openxmlformats.org/officeDocument/2006/relationships/notesSlide" Target="/ppt/notesSlides/notesSlide8.xml" Id="R16797a3e65e14bdf"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a423a760992c498c" /><Relationship Type="http://schemas.openxmlformats.org/officeDocument/2006/relationships/image" Target="/ppt/media/image3.jpeg" Id="Rb479f77dc11a46d0" /><Relationship Type="http://schemas.openxmlformats.org/officeDocument/2006/relationships/image" Target="/ppt/media/image4.jpeg" Id="R133228196687463c" /><Relationship Type="http://schemas.openxmlformats.org/officeDocument/2006/relationships/image" Target="/ppt/media/image4.png" Id="Rcc610fca5c114854" /><Relationship Type="http://schemas.openxmlformats.org/officeDocument/2006/relationships/image" Target="/ppt/media/image5.png" Id="R4033aec3b4d344ad" /><Relationship Type="http://schemas.openxmlformats.org/officeDocument/2006/relationships/notesSlide" Target="/ppt/notesSlides/notesSlide9.xml" Id="R74b72a35eee844e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ad8c547cbea74ca8" /><Relationship Type="http://schemas.openxmlformats.org/officeDocument/2006/relationships/notesSlide" Target="/ppt/notesSlides/notesSlide10.xml" Id="Rd0ee6430c15c413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3fe70a862bd44d8d" /><Relationship Type="http://schemas.openxmlformats.org/officeDocument/2006/relationships/notesSlide" Target="/ppt/notesSlides/notesSlide11.xml" Id="Rd260dc9d2b99463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a96537301ac2480d" /><Relationship Type="http://schemas.openxmlformats.org/officeDocument/2006/relationships/notesSlide" Target="/ppt/notesSlides/notesSlide12.xml" Id="R614d9ba720f04be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54a7825556f24d03" /><Relationship Type="http://schemas.openxmlformats.org/officeDocument/2006/relationships/image" Target="/ppt/media/image6.png" Id="Ra0ca1c8f69624935" /><Relationship Type="http://schemas.openxmlformats.org/officeDocument/2006/relationships/image" Target="/ppt/media/image7.png" Id="R62d936a586324bba" /><Relationship Type="http://schemas.openxmlformats.org/officeDocument/2006/relationships/image" Target="/ppt/media/image8.png" Id="R36de572939984475" /><Relationship Type="http://schemas.openxmlformats.org/officeDocument/2006/relationships/image" Target="/ppt/media/image9.png" Id="R940485d86c584eee" /><Relationship Type="http://schemas.openxmlformats.org/officeDocument/2006/relationships/notesSlide" Target="/ppt/notesSlides/notesSlide13.xml" Id="Rd4d7d739d4db480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318c7aa85fa04b40" /><Relationship Type="http://schemas.openxmlformats.org/officeDocument/2006/relationships/notesSlide" Target="/ppt/notesSlides/notesSlide14.xml" Id="R5a6dabd1af654a6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f8f4997f188846f6" /><Relationship Type="http://schemas.openxmlformats.org/officeDocument/2006/relationships/notesSlide" Target="/ppt/notesSlides/notesSlide15.xml" Id="Re6e55686c49d47bf"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pic>
        <p:nvPicPr>
          <p:cNvPr id="5" name="">
            <a:extLst xmlns:a="http://schemas.openxmlformats.org/drawingml/2006/main">
              <a:ext uri="{FF2B5EF4-FFF2-40B4-BE49-F238E27FC236}">
                <a16:creationId xmlns:a16="http://schemas.microsoft.com/office/drawing/2014/main" id="{F8D2A2D5-7C46-4356-89F0-F29B6B6D5550}"/>
              </a:ext>
            </a:extLst>
          </p:cNvPr>
          <p:cNvPicPr>
            <a:picLocks xmlns:a="http://schemas.openxmlformats.org/drawingml/2006/main" noChangeAspect="1"/>
          </p:cNvPicPr>
          <p:nvPr/>
        </p:nvPicPr>
        <p:blipFill>
          <a:blip xmlns:r="http://schemas.openxmlformats.org/officeDocument/2006/relationships" xmlns:a="http://schemas.openxmlformats.org/drawingml/2006/main" r:embed="R661b9cbf2c73484c"/>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lecture">
            <a:extLst xmlns:a="http://schemas.openxmlformats.org/drawingml/2006/main">
              <a:ext uri="{FF2B5EF4-FFF2-40B4-BE49-F238E27FC236}">
                <a16:creationId xmlns:a16="http://schemas.microsoft.com/office/drawing/2014/main" id="{278F0142-4203-4726-A223-0EFCAE044DC1}"/>
              </a:ext>
            </a:extLst>
          </p:cNvPr>
          <p:cNvSpPr>
            <a:spLocks xmlns:a="http://schemas.openxmlformats.org/drawingml/2006/main" noGrp="1"/>
          </p:cNvSpPr>
          <p:nvPr/>
        </p:nvSpPr>
        <p:spPr>
          <a:xfrm xmlns:a="http://schemas.openxmlformats.org/drawingml/2006/main">
            <a:off x="647700" y="695325"/>
            <a:ext cx="5905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00" b="1">
                <a:solidFill>
                  <a:srgbClr val="C8E4DF"/>
                </a:solidFill>
                <a:latin typeface="DejaVu Sans"/>
                <a:ea typeface="DejaVu Sans"/>
                <a:cs typeface="DejaVu Sans"/>
              </a:defRPr>
            </a:defPPr>
            <a:lvl1pPr>
              <a:defRPr sz="2100" b="1">
                <a:solidFill>
                  <a:srgbClr val="C8E4DF"/>
                </a:solidFill>
                <a:latin typeface="DejaVu Sans"/>
                <a:ea typeface="DejaVu Sans"/>
                <a:cs typeface="DejaVu Sans"/>
              </a:defRPr>
            </a:lvl1pPr>
            <a:lvl2pPr>
              <a:defRPr sz="2100" b="1">
                <a:solidFill>
                  <a:srgbClr val="C8E4DF"/>
                </a:solidFill>
                <a:latin typeface="DejaVu Sans"/>
                <a:ea typeface="DejaVu Sans"/>
                <a:cs typeface="DejaVu Sans"/>
              </a:defRPr>
            </a:lvl2pPr>
            <a:lvl3pPr>
              <a:defRPr sz="2100" b="1">
                <a:solidFill>
                  <a:srgbClr val="C8E4DF"/>
                </a:solidFill>
                <a:latin typeface="DejaVu Sans"/>
                <a:ea typeface="DejaVu Sans"/>
                <a:cs typeface="DejaVu Sans"/>
              </a:defRPr>
            </a:lvl3pPr>
            <a:lvl4pPr>
              <a:defRPr sz="2100" b="1">
                <a:solidFill>
                  <a:srgbClr val="C8E4DF"/>
                </a:solidFill>
                <a:latin typeface="DejaVu Sans"/>
                <a:ea typeface="DejaVu Sans"/>
                <a:cs typeface="DejaVu Sans"/>
              </a:defRPr>
            </a:lvl4pPr>
            <a:lvl5pPr>
              <a:defRPr sz="2100" b="1">
                <a:solidFill>
                  <a:srgbClr val="C8E4DF"/>
                </a:solidFill>
                <a:latin typeface="DejaVu Sans"/>
                <a:ea typeface="DejaVu Sans"/>
                <a:cs typeface="DejaVu Sans"/>
              </a:defRPr>
            </a:lvl5pPr>
            <a:lvl6pPr>
              <a:defRPr sz="2100" b="1">
                <a:solidFill>
                  <a:srgbClr val="C8E4DF"/>
                </a:solidFill>
                <a:latin typeface="DejaVu Sans"/>
                <a:ea typeface="DejaVu Sans"/>
                <a:cs typeface="DejaVu Sans"/>
              </a:defRPr>
            </a:lvl6pPr>
            <a:lvl7pPr>
              <a:defRPr sz="2100" b="1">
                <a:solidFill>
                  <a:srgbClr val="C8E4DF"/>
                </a:solidFill>
                <a:latin typeface="DejaVu Sans"/>
                <a:ea typeface="DejaVu Sans"/>
                <a:cs typeface="DejaVu Sans"/>
              </a:defRPr>
            </a:lvl7pPr>
            <a:lvl8pPr>
              <a:defRPr sz="2100" b="1">
                <a:solidFill>
                  <a:srgbClr val="C8E4DF"/>
                </a:solidFill>
                <a:latin typeface="DejaVu Sans"/>
                <a:ea typeface="DejaVu Sans"/>
                <a:cs typeface="DejaVu Sans"/>
              </a:defRPr>
            </a:lvl8pPr>
            <a:lvl9pPr>
              <a:defRPr sz="2100" b="1">
                <a:solidFill>
                  <a:srgbClr val="C8E4DF"/>
                </a:solidFill>
                <a:latin typeface="DejaVu Sans"/>
                <a:ea typeface="DejaVu Sans"/>
                <a:cs typeface="DejaVu Sans"/>
              </a:defRPr>
            </a:lvl9pPr>
          </a:lstStyle>
          <a:p xmlns:a="http://schemas.openxmlformats.org/drawingml/2006/main">
            <a:pPr>
              <a:defRPr sz="2100" b="1">
                <a:solidFill>
                  <a:srgbClr val="C8E4DF"/>
                </a:solidFill>
                <a:latin typeface="DejaVu Sans"/>
                <a:ea typeface="DejaVu Sans"/>
                <a:cs typeface="DejaVu Sans"/>
              </a:defRPr>
            </a:pPr>
            <a:r>
              <a:rPr sz="2100" b="1">
                <a:solidFill>
                  <a:srgbClr val="C8E4DF"/>
                </a:solidFill>
                <a:latin typeface="DejaVu Sans"/>
                <a:ea typeface="DejaVu Sans"/>
                <a:cs typeface="DejaVu Sans"/>
              </a:rPr>
              <a:t>Лекция 6</a:t>
            </a:r>
          </a:p>
        </p:txBody>
      </p:sp>
      <p:sp>
        <p:nvSpPr>
          <p:cNvPr id="3" name="headline">
            <a:extLst xmlns:a="http://schemas.openxmlformats.org/drawingml/2006/main">
              <a:ext uri="{FF2B5EF4-FFF2-40B4-BE49-F238E27FC236}">
                <a16:creationId xmlns:a16="http://schemas.microsoft.com/office/drawing/2014/main" id="{4027BEF4-B071-4998-BC46-C669AA4964D0}"/>
              </a:ext>
            </a:extLst>
          </p:cNvPr>
          <p:cNvSpPr>
            <a:spLocks xmlns:a="http://schemas.openxmlformats.org/drawingml/2006/main" noGrp="1"/>
          </p:cNvSpPr>
          <p:nvPr/>
        </p:nvSpPr>
        <p:spPr>
          <a:xfrm xmlns:a="http://schemas.openxmlformats.org/drawingml/2006/main">
            <a:off x="647700" y="1790700"/>
            <a:ext cx="6858000" cy="3714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4200" b="1">
                <a:solidFill>
                  <a:srgbClr val="FFFFFF"/>
                </a:solidFill>
                <a:latin typeface="DejaVu Sans"/>
                <a:ea typeface="DejaVu Sans"/>
                <a:cs typeface="DejaVu Sans"/>
              </a:defRPr>
            </a:defPPr>
            <a:lvl1pPr>
              <a:defRPr sz="4200" b="1">
                <a:solidFill>
                  <a:srgbClr val="FFFFFF"/>
                </a:solidFill>
                <a:latin typeface="DejaVu Sans"/>
                <a:ea typeface="DejaVu Sans"/>
                <a:cs typeface="DejaVu Sans"/>
              </a:defRPr>
            </a:lvl1pPr>
            <a:lvl2pPr>
              <a:defRPr sz="4200" b="1">
                <a:solidFill>
                  <a:srgbClr val="FFFFFF"/>
                </a:solidFill>
                <a:latin typeface="DejaVu Sans"/>
                <a:ea typeface="DejaVu Sans"/>
                <a:cs typeface="DejaVu Sans"/>
              </a:defRPr>
            </a:lvl2pPr>
            <a:lvl3pPr>
              <a:defRPr sz="4200" b="1">
                <a:solidFill>
                  <a:srgbClr val="FFFFFF"/>
                </a:solidFill>
                <a:latin typeface="DejaVu Sans"/>
                <a:ea typeface="DejaVu Sans"/>
                <a:cs typeface="DejaVu Sans"/>
              </a:defRPr>
            </a:lvl3pPr>
            <a:lvl4pPr>
              <a:defRPr sz="4200" b="1">
                <a:solidFill>
                  <a:srgbClr val="FFFFFF"/>
                </a:solidFill>
                <a:latin typeface="DejaVu Sans"/>
                <a:ea typeface="DejaVu Sans"/>
                <a:cs typeface="DejaVu Sans"/>
              </a:defRPr>
            </a:lvl4pPr>
            <a:lvl5pPr>
              <a:defRPr sz="4200" b="1">
                <a:solidFill>
                  <a:srgbClr val="FFFFFF"/>
                </a:solidFill>
                <a:latin typeface="DejaVu Sans"/>
                <a:ea typeface="DejaVu Sans"/>
                <a:cs typeface="DejaVu Sans"/>
              </a:defRPr>
            </a:lvl5pPr>
            <a:lvl6pPr>
              <a:defRPr sz="4200" b="1">
                <a:solidFill>
                  <a:srgbClr val="FFFFFF"/>
                </a:solidFill>
                <a:latin typeface="DejaVu Sans"/>
                <a:ea typeface="DejaVu Sans"/>
                <a:cs typeface="DejaVu Sans"/>
              </a:defRPr>
            </a:lvl6pPr>
            <a:lvl7pPr>
              <a:defRPr sz="4200" b="1">
                <a:solidFill>
                  <a:srgbClr val="FFFFFF"/>
                </a:solidFill>
                <a:latin typeface="DejaVu Sans"/>
                <a:ea typeface="DejaVu Sans"/>
                <a:cs typeface="DejaVu Sans"/>
              </a:defRPr>
            </a:lvl7pPr>
            <a:lvl8pPr>
              <a:defRPr sz="4200" b="1">
                <a:solidFill>
                  <a:srgbClr val="FFFFFF"/>
                </a:solidFill>
                <a:latin typeface="DejaVu Sans"/>
                <a:ea typeface="DejaVu Sans"/>
                <a:cs typeface="DejaVu Sans"/>
              </a:defRPr>
            </a:lvl8pPr>
            <a:lvl9pPr>
              <a:defRPr sz="4200" b="1">
                <a:solidFill>
                  <a:srgbClr val="FFFFFF"/>
                </a:solidFill>
                <a:latin typeface="DejaVu Sans"/>
                <a:ea typeface="DejaVu Sans"/>
                <a:cs typeface="DejaVu Sans"/>
              </a:defRPr>
            </a:lvl9pPr>
          </a:lstStyle>
          <a:p xmlns:a="http://schemas.openxmlformats.org/drawingml/2006/main">
            <a:pPr>
              <a:defRPr sz="4200" b="1">
                <a:solidFill>
                  <a:srgbClr val="FFFFFF"/>
                </a:solidFill>
                <a:latin typeface="DejaVu Sans"/>
                <a:ea typeface="DejaVu Sans"/>
                <a:cs typeface="DejaVu Sans"/>
              </a:defRPr>
            </a:pPr>
            <a:r>
              <a:rPr sz="4200" b="1">
                <a:solidFill>
                  <a:srgbClr val="FFFFFF"/>
                </a:solidFill>
                <a:latin typeface="DejaVu Sans"/>
                <a:ea typeface="DejaVu Sans"/>
                <a:cs typeface="DejaVu Sans"/>
              </a:rPr>
              <a:t>Грунтовые подземные воды</a:t>
            </a:r>
          </a:p>
        </p:txBody>
      </p:sp>
      <p:sp>
        <p:nvSpPr>
          <p:cNvPr id="4" name="course">
            <a:extLst xmlns:a="http://schemas.openxmlformats.org/drawingml/2006/main">
              <a:ext uri="{FF2B5EF4-FFF2-40B4-BE49-F238E27FC236}">
                <a16:creationId xmlns:a16="http://schemas.microsoft.com/office/drawing/2014/main" id="{C1624A9F-3D2E-4FB2-AD64-14EE4DCFBBBC}"/>
              </a:ext>
            </a:extLst>
          </p:cNvPr>
          <p:cNvSpPr>
            <a:spLocks xmlns:a="http://schemas.openxmlformats.org/drawingml/2006/main" noGrp="1"/>
          </p:cNvSpPr>
          <p:nvPr/>
        </p:nvSpPr>
        <p:spPr>
          <a:xfrm xmlns:a="http://schemas.openxmlformats.org/drawingml/2006/main">
            <a:off x="647700" y="5876925"/>
            <a:ext cx="9048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0">
                <a:solidFill>
                  <a:srgbClr val="D5E9E6"/>
                </a:solidFill>
                <a:latin typeface="DejaVu Sans"/>
                <a:ea typeface="DejaVu Sans"/>
                <a:cs typeface="DejaVu Sans"/>
              </a:defRPr>
            </a:defPPr>
            <a:lvl1pPr>
              <a:defRPr sz="1650" b="0">
                <a:solidFill>
                  <a:srgbClr val="D5E9E6"/>
                </a:solidFill>
                <a:latin typeface="DejaVu Sans"/>
                <a:ea typeface="DejaVu Sans"/>
                <a:cs typeface="DejaVu Sans"/>
              </a:defRPr>
            </a:lvl1pPr>
            <a:lvl2pPr>
              <a:defRPr sz="1650" b="0">
                <a:solidFill>
                  <a:srgbClr val="D5E9E6"/>
                </a:solidFill>
                <a:latin typeface="DejaVu Sans"/>
                <a:ea typeface="DejaVu Sans"/>
                <a:cs typeface="DejaVu Sans"/>
              </a:defRPr>
            </a:lvl2pPr>
            <a:lvl3pPr>
              <a:defRPr sz="1650" b="0">
                <a:solidFill>
                  <a:srgbClr val="D5E9E6"/>
                </a:solidFill>
                <a:latin typeface="DejaVu Sans"/>
                <a:ea typeface="DejaVu Sans"/>
                <a:cs typeface="DejaVu Sans"/>
              </a:defRPr>
            </a:lvl3pPr>
            <a:lvl4pPr>
              <a:defRPr sz="1650" b="0">
                <a:solidFill>
                  <a:srgbClr val="D5E9E6"/>
                </a:solidFill>
                <a:latin typeface="DejaVu Sans"/>
                <a:ea typeface="DejaVu Sans"/>
                <a:cs typeface="DejaVu Sans"/>
              </a:defRPr>
            </a:lvl4pPr>
            <a:lvl5pPr>
              <a:defRPr sz="1650" b="0">
                <a:solidFill>
                  <a:srgbClr val="D5E9E6"/>
                </a:solidFill>
                <a:latin typeface="DejaVu Sans"/>
                <a:ea typeface="DejaVu Sans"/>
                <a:cs typeface="DejaVu Sans"/>
              </a:defRPr>
            </a:lvl5pPr>
            <a:lvl6pPr>
              <a:defRPr sz="1650" b="0">
                <a:solidFill>
                  <a:srgbClr val="D5E9E6"/>
                </a:solidFill>
                <a:latin typeface="DejaVu Sans"/>
                <a:ea typeface="DejaVu Sans"/>
                <a:cs typeface="DejaVu Sans"/>
              </a:defRPr>
            </a:lvl6pPr>
            <a:lvl7pPr>
              <a:defRPr sz="1650" b="0">
                <a:solidFill>
                  <a:srgbClr val="D5E9E6"/>
                </a:solidFill>
                <a:latin typeface="DejaVu Sans"/>
                <a:ea typeface="DejaVu Sans"/>
                <a:cs typeface="DejaVu Sans"/>
              </a:defRPr>
            </a:lvl7pPr>
            <a:lvl8pPr>
              <a:defRPr sz="1650" b="0">
                <a:solidFill>
                  <a:srgbClr val="D5E9E6"/>
                </a:solidFill>
                <a:latin typeface="DejaVu Sans"/>
                <a:ea typeface="DejaVu Sans"/>
                <a:cs typeface="DejaVu Sans"/>
              </a:defRPr>
            </a:lvl8pPr>
            <a:lvl9pPr>
              <a:defRPr sz="1650" b="0">
                <a:solidFill>
                  <a:srgbClr val="D5E9E6"/>
                </a:solidFill>
                <a:latin typeface="DejaVu Sans"/>
                <a:ea typeface="DejaVu Sans"/>
                <a:cs typeface="DejaVu Sans"/>
              </a:defRPr>
            </a:lvl9pPr>
          </a:lstStyle>
          <a:p xmlns:a="http://schemas.openxmlformats.org/drawingml/2006/main">
            <a:pPr>
              <a:defRPr sz="1650" b="0">
                <a:solidFill>
                  <a:srgbClr val="D5E9E6"/>
                </a:solidFill>
                <a:latin typeface="DejaVu Sans"/>
                <a:ea typeface="DejaVu Sans"/>
                <a:cs typeface="DejaVu Sans"/>
              </a:defRPr>
            </a:pPr>
            <a:r>
              <a:rPr sz="1650" b="0">
                <a:solidFill>
                  <a:srgbClr val="D5E9E6"/>
                </a:solidFill>
                <a:latin typeface="DejaVu Sans"/>
                <a:ea typeface="DejaVu Sans"/>
                <a:cs typeface="DejaVu Sans"/>
              </a:rPr>
              <a:t>Региональная гидрогеология</a:t>
            </a:r>
          </a:p>
          <a:p xmlns:a="http://schemas.openxmlformats.org/drawingml/2006/main">
            <a:pPr>
              <a:defRPr sz="1650" b="0">
                <a:solidFill>
                  <a:srgbClr val="D5E9E6"/>
                </a:solidFill>
                <a:latin typeface="DejaVu Sans"/>
                <a:ea typeface="DejaVu Sans"/>
                <a:cs typeface="DejaVu Sans"/>
              </a:defRPr>
            </a:pPr>
            <a:r>
              <a:rPr sz="1650" b="0">
                <a:solidFill>
                  <a:srgbClr val="D5E9E6"/>
                </a:solidFill>
                <a:latin typeface="DejaVu Sans"/>
                <a:ea typeface="DejaVu Sans"/>
                <a:cs typeface="DejaVu Sans"/>
              </a:rPr>
              <a:t>и инженерная геология</a:t>
            </a:r>
          </a:p>
        </p:txBody>
      </p:sp>
    </p:spTree>
    <p:extLst>
      <p:ext uri="{BB962C8B-B14F-4D97-AF65-F5344CB8AC3E}">
        <p14:creationId xmlns:p14="http://schemas.microsoft.com/office/powerpoint/2010/main" val="337118403"/>
      </p:ext>
    </p:extLst>
  </p:cSld>
</p:sld>
</file>

<file path=ppt/slides/slide2.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9" name="headline">
            <a:extLst xmlns:a="http://schemas.openxmlformats.org/drawingml/2006/main">
              <a:ext uri="{FF2B5EF4-FFF2-40B4-BE49-F238E27FC236}">
                <a16:creationId xmlns:a16="http://schemas.microsoft.com/office/drawing/2014/main" id="{D7C0D120-B183-4B32-8CCF-3EAE3E140686}"/>
              </a:ext>
            </a:extLst>
          </p:cNvPr>
          <p:cNvSpPr>
            <a:spLocks xmlns:a="http://schemas.openxmlformats.org/drawingml/2006/main" noGrp="1"/>
          </p:cNvSpPr>
          <p:nvPr/>
        </p:nvSpPr>
        <p:spPr>
          <a:xfrm xmlns:a="http://schemas.openxmlformats.org/drawingml/2006/main">
            <a:off x="685800" y="714375"/>
            <a:ext cx="1082040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300" b="1">
                <a:solidFill>
                  <a:srgbClr val="133E47"/>
                </a:solidFill>
                <a:latin typeface="DejaVu Sans"/>
                <a:ea typeface="DejaVu Sans"/>
                <a:cs typeface="DejaVu Sans"/>
              </a:defRPr>
            </a:defPPr>
            <a:lvl1pPr>
              <a:defRPr sz="3300" b="1">
                <a:solidFill>
                  <a:srgbClr val="133E47"/>
                </a:solidFill>
                <a:latin typeface="DejaVu Sans"/>
                <a:ea typeface="DejaVu Sans"/>
                <a:cs typeface="DejaVu Sans"/>
              </a:defRPr>
            </a:lvl1pPr>
            <a:lvl2pPr>
              <a:defRPr sz="3300" b="1">
                <a:solidFill>
                  <a:srgbClr val="133E47"/>
                </a:solidFill>
                <a:latin typeface="DejaVu Sans"/>
                <a:ea typeface="DejaVu Sans"/>
                <a:cs typeface="DejaVu Sans"/>
              </a:defRPr>
            </a:lvl2pPr>
            <a:lvl3pPr>
              <a:defRPr sz="3300" b="1">
                <a:solidFill>
                  <a:srgbClr val="133E47"/>
                </a:solidFill>
                <a:latin typeface="DejaVu Sans"/>
                <a:ea typeface="DejaVu Sans"/>
                <a:cs typeface="DejaVu Sans"/>
              </a:defRPr>
            </a:lvl3pPr>
            <a:lvl4pPr>
              <a:defRPr sz="3300" b="1">
                <a:solidFill>
                  <a:srgbClr val="133E47"/>
                </a:solidFill>
                <a:latin typeface="DejaVu Sans"/>
                <a:ea typeface="DejaVu Sans"/>
                <a:cs typeface="DejaVu Sans"/>
              </a:defRPr>
            </a:lvl4pPr>
            <a:lvl5pPr>
              <a:defRPr sz="3300" b="1">
                <a:solidFill>
                  <a:srgbClr val="133E47"/>
                </a:solidFill>
                <a:latin typeface="DejaVu Sans"/>
                <a:ea typeface="DejaVu Sans"/>
                <a:cs typeface="DejaVu Sans"/>
              </a:defRPr>
            </a:lvl5pPr>
            <a:lvl6pPr>
              <a:defRPr sz="3300" b="1">
                <a:solidFill>
                  <a:srgbClr val="133E47"/>
                </a:solidFill>
                <a:latin typeface="DejaVu Sans"/>
                <a:ea typeface="DejaVu Sans"/>
                <a:cs typeface="DejaVu Sans"/>
              </a:defRPr>
            </a:lvl6pPr>
            <a:lvl7pPr>
              <a:defRPr sz="3300" b="1">
                <a:solidFill>
                  <a:srgbClr val="133E47"/>
                </a:solidFill>
                <a:latin typeface="DejaVu Sans"/>
                <a:ea typeface="DejaVu Sans"/>
                <a:cs typeface="DejaVu Sans"/>
              </a:defRPr>
            </a:lvl7pPr>
            <a:lvl8pPr>
              <a:defRPr sz="3300" b="1">
                <a:solidFill>
                  <a:srgbClr val="133E47"/>
                </a:solidFill>
                <a:latin typeface="DejaVu Sans"/>
                <a:ea typeface="DejaVu Sans"/>
                <a:cs typeface="DejaVu Sans"/>
              </a:defRPr>
            </a:lvl8pPr>
            <a:lvl9pPr>
              <a:defRPr sz="3300" b="1">
                <a:solidFill>
                  <a:srgbClr val="133E47"/>
                </a:solidFill>
                <a:latin typeface="DejaVu Sans"/>
                <a:ea typeface="DejaVu Sans"/>
                <a:cs typeface="DejaVu Sans"/>
              </a:defRPr>
            </a:lvl9pPr>
          </a:lstStyle>
          <a:p xmlns:a="http://schemas.openxmlformats.org/drawingml/2006/main">
            <a:pPr>
              <a:defRPr sz="3300" b="1">
                <a:solidFill>
                  <a:srgbClr val="133E47"/>
                </a:solidFill>
                <a:latin typeface="DejaVu Sans"/>
                <a:ea typeface="DejaVu Sans"/>
                <a:cs typeface="DejaVu Sans"/>
              </a:defRPr>
            </a:pPr>
            <a:r>
              <a:rPr sz="3300" b="1">
                <a:solidFill>
                  <a:srgbClr val="133E47"/>
                </a:solidFill>
                <a:latin typeface="DejaVu Sans"/>
                <a:ea typeface="DejaVu Sans"/>
                <a:cs typeface="DejaVu Sans"/>
              </a:rPr>
              <a:t>Определение и условия залегания</a:t>
            </a:r>
          </a:p>
        </p:txBody>
      </p:sp>
      <p:sp>
        <p:nvSpPr>
          <p:cNvPr id="2" name="number-0">
            <a:extLst xmlns:a="http://schemas.openxmlformats.org/drawingml/2006/main">
              <a:ext uri="{FF2B5EF4-FFF2-40B4-BE49-F238E27FC236}">
                <a16:creationId xmlns:a16="http://schemas.microsoft.com/office/drawing/2014/main" id="{ABFB22CF-BB68-471E-AE16-E0B29E17D544}"/>
              </a:ext>
            </a:extLst>
          </p:cNvPr>
          <p:cNvSpPr>
            <a:spLocks xmlns:a="http://schemas.openxmlformats.org/drawingml/2006/main" noGrp="1"/>
          </p:cNvSpPr>
          <p:nvPr/>
        </p:nvSpPr>
        <p:spPr>
          <a:xfrm xmlns:a="http://schemas.openxmlformats.org/drawingml/2006/main">
            <a:off x="704850" y="23050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348D7E"/>
                </a:solidFill>
                <a:latin typeface="DejaVu Sans"/>
                <a:ea typeface="DejaVu Sans"/>
                <a:cs typeface="DejaVu Sans"/>
              </a:defRPr>
            </a:defPPr>
            <a:lvl1pPr>
              <a:defRPr sz="1725" b="1">
                <a:solidFill>
                  <a:srgbClr val="348D7E"/>
                </a:solidFill>
                <a:latin typeface="DejaVu Sans"/>
                <a:ea typeface="DejaVu Sans"/>
                <a:cs typeface="DejaVu Sans"/>
              </a:defRPr>
            </a:lvl1pPr>
            <a:lvl2pPr>
              <a:defRPr sz="1725" b="1">
                <a:solidFill>
                  <a:srgbClr val="348D7E"/>
                </a:solidFill>
                <a:latin typeface="DejaVu Sans"/>
                <a:ea typeface="DejaVu Sans"/>
                <a:cs typeface="DejaVu Sans"/>
              </a:defRPr>
            </a:lvl2pPr>
            <a:lvl3pPr>
              <a:defRPr sz="1725" b="1">
                <a:solidFill>
                  <a:srgbClr val="348D7E"/>
                </a:solidFill>
                <a:latin typeface="DejaVu Sans"/>
                <a:ea typeface="DejaVu Sans"/>
                <a:cs typeface="DejaVu Sans"/>
              </a:defRPr>
            </a:lvl3pPr>
            <a:lvl4pPr>
              <a:defRPr sz="1725" b="1">
                <a:solidFill>
                  <a:srgbClr val="348D7E"/>
                </a:solidFill>
                <a:latin typeface="DejaVu Sans"/>
                <a:ea typeface="DejaVu Sans"/>
                <a:cs typeface="DejaVu Sans"/>
              </a:defRPr>
            </a:lvl4pPr>
            <a:lvl5pPr>
              <a:defRPr sz="1725" b="1">
                <a:solidFill>
                  <a:srgbClr val="348D7E"/>
                </a:solidFill>
                <a:latin typeface="DejaVu Sans"/>
                <a:ea typeface="DejaVu Sans"/>
                <a:cs typeface="DejaVu Sans"/>
              </a:defRPr>
            </a:lvl5pPr>
            <a:lvl6pPr>
              <a:defRPr sz="1725" b="1">
                <a:solidFill>
                  <a:srgbClr val="348D7E"/>
                </a:solidFill>
                <a:latin typeface="DejaVu Sans"/>
                <a:ea typeface="DejaVu Sans"/>
                <a:cs typeface="DejaVu Sans"/>
              </a:defRPr>
            </a:lvl6pPr>
            <a:lvl7pPr>
              <a:defRPr sz="1725" b="1">
                <a:solidFill>
                  <a:srgbClr val="348D7E"/>
                </a:solidFill>
                <a:latin typeface="DejaVu Sans"/>
                <a:ea typeface="DejaVu Sans"/>
                <a:cs typeface="DejaVu Sans"/>
              </a:defRPr>
            </a:lvl7pPr>
            <a:lvl8pPr>
              <a:defRPr sz="1725" b="1">
                <a:solidFill>
                  <a:srgbClr val="348D7E"/>
                </a:solidFill>
                <a:latin typeface="DejaVu Sans"/>
                <a:ea typeface="DejaVu Sans"/>
                <a:cs typeface="DejaVu Sans"/>
              </a:defRPr>
            </a:lvl8pPr>
            <a:lvl9pPr>
              <a:defRPr sz="1725" b="1">
                <a:solidFill>
                  <a:srgbClr val="348D7E"/>
                </a:solidFill>
                <a:latin typeface="DejaVu Sans"/>
                <a:ea typeface="DejaVu Sans"/>
                <a:cs typeface="DejaVu Sans"/>
              </a:defRPr>
            </a:lvl9pPr>
          </a:lstStyle>
          <a:p xmlns:a="http://schemas.openxmlformats.org/drawingml/2006/main">
            <a:pPr>
              <a:defRPr sz="1725" b="1">
                <a:solidFill>
                  <a:srgbClr val="348D7E"/>
                </a:solidFill>
                <a:latin typeface="DejaVu Sans"/>
                <a:ea typeface="DejaVu Sans"/>
                <a:cs typeface="DejaVu Sans"/>
              </a:defRPr>
            </a:pPr>
            <a:r>
              <a:rPr sz="1725" b="1">
                <a:solidFill>
                  <a:srgbClr val="348D7E"/>
                </a:solidFill>
                <a:latin typeface="DejaVu Sans"/>
                <a:ea typeface="DejaVu Sans"/>
                <a:cs typeface="DejaVu Sans"/>
              </a:rPr>
              <a:t>01</a:t>
            </a:r>
          </a:p>
        </p:txBody>
      </p:sp>
      <p:sp>
        <p:nvSpPr>
          <p:cNvPr id="3" name="body-0">
            <a:extLst xmlns:a="http://schemas.openxmlformats.org/drawingml/2006/main">
              <a:ext uri="{FF2B5EF4-FFF2-40B4-BE49-F238E27FC236}">
                <a16:creationId xmlns:a16="http://schemas.microsoft.com/office/drawing/2014/main" id="{DBEE71C1-2254-45F4-A7E1-FF21833D2DDC}"/>
              </a:ext>
            </a:extLst>
          </p:cNvPr>
          <p:cNvSpPr>
            <a:spLocks xmlns:a="http://schemas.openxmlformats.org/drawingml/2006/main" noGrp="1"/>
          </p:cNvSpPr>
          <p:nvPr/>
        </p:nvSpPr>
        <p:spPr>
          <a:xfrm xmlns:a="http://schemas.openxmlformats.org/drawingml/2006/main">
            <a:off x="1438275" y="22383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243F46"/>
                </a:solidFill>
                <a:latin typeface="DejaVu Sans"/>
                <a:ea typeface="DejaVu Sans"/>
                <a:cs typeface="DejaVu Sans"/>
              </a:defRPr>
            </a:defPPr>
            <a:lvl1pPr>
              <a:defRPr sz="2250" b="0">
                <a:solidFill>
                  <a:srgbClr val="243F46"/>
                </a:solidFill>
                <a:latin typeface="DejaVu Sans"/>
                <a:ea typeface="DejaVu Sans"/>
                <a:cs typeface="DejaVu Sans"/>
              </a:defRPr>
            </a:lvl1pPr>
            <a:lvl2pPr>
              <a:defRPr sz="2250" b="0">
                <a:solidFill>
                  <a:srgbClr val="243F46"/>
                </a:solidFill>
                <a:latin typeface="DejaVu Sans"/>
                <a:ea typeface="DejaVu Sans"/>
                <a:cs typeface="DejaVu Sans"/>
              </a:defRPr>
            </a:lvl2pPr>
            <a:lvl3pPr>
              <a:defRPr sz="2250" b="0">
                <a:solidFill>
                  <a:srgbClr val="243F46"/>
                </a:solidFill>
                <a:latin typeface="DejaVu Sans"/>
                <a:ea typeface="DejaVu Sans"/>
                <a:cs typeface="DejaVu Sans"/>
              </a:defRPr>
            </a:lvl3pPr>
            <a:lvl4pPr>
              <a:defRPr sz="2250" b="0">
                <a:solidFill>
                  <a:srgbClr val="243F46"/>
                </a:solidFill>
                <a:latin typeface="DejaVu Sans"/>
                <a:ea typeface="DejaVu Sans"/>
                <a:cs typeface="DejaVu Sans"/>
              </a:defRPr>
            </a:lvl4pPr>
            <a:lvl5pPr>
              <a:defRPr sz="2250" b="0">
                <a:solidFill>
                  <a:srgbClr val="243F46"/>
                </a:solidFill>
                <a:latin typeface="DejaVu Sans"/>
                <a:ea typeface="DejaVu Sans"/>
                <a:cs typeface="DejaVu Sans"/>
              </a:defRPr>
            </a:lvl5pPr>
            <a:lvl6pPr>
              <a:defRPr sz="2250" b="0">
                <a:solidFill>
                  <a:srgbClr val="243F46"/>
                </a:solidFill>
                <a:latin typeface="DejaVu Sans"/>
                <a:ea typeface="DejaVu Sans"/>
                <a:cs typeface="DejaVu Sans"/>
              </a:defRPr>
            </a:lvl6pPr>
            <a:lvl7pPr>
              <a:defRPr sz="2250" b="0">
                <a:solidFill>
                  <a:srgbClr val="243F46"/>
                </a:solidFill>
                <a:latin typeface="DejaVu Sans"/>
                <a:ea typeface="DejaVu Sans"/>
                <a:cs typeface="DejaVu Sans"/>
              </a:defRPr>
            </a:lvl7pPr>
            <a:lvl8pPr>
              <a:defRPr sz="2250" b="0">
                <a:solidFill>
                  <a:srgbClr val="243F46"/>
                </a:solidFill>
                <a:latin typeface="DejaVu Sans"/>
                <a:ea typeface="DejaVu Sans"/>
                <a:cs typeface="DejaVu Sans"/>
              </a:defRPr>
            </a:lvl8pPr>
            <a:lvl9pPr>
              <a:defRPr sz="2250" b="0">
                <a:solidFill>
                  <a:srgbClr val="243F46"/>
                </a:solidFill>
                <a:latin typeface="DejaVu Sans"/>
                <a:ea typeface="DejaVu Sans"/>
                <a:cs typeface="DejaVu Sans"/>
              </a:defRPr>
            </a:lvl9pPr>
          </a:lstStyle>
          <a:p xmlns:a="http://schemas.openxmlformats.org/drawingml/2006/main">
            <a:pPr>
              <a:defRPr sz="2250" b="0">
                <a:solidFill>
                  <a:srgbClr val="243F46"/>
                </a:solidFill>
                <a:latin typeface="DejaVu Sans"/>
                <a:ea typeface="DejaVu Sans"/>
                <a:cs typeface="DejaVu Sans"/>
              </a:defRPr>
            </a:pPr>
            <a:r>
              <a:rPr sz="2250" b="0">
                <a:solidFill>
                  <a:srgbClr val="243F46"/>
                </a:solidFill>
                <a:latin typeface="DejaVu Sans"/>
                <a:ea typeface="DejaVu Sans"/>
                <a:cs typeface="DejaVu Sans"/>
              </a:rPr>
              <a:t>Грунтовые воды относятся к первому от поверхности водоносному горизонту.</a:t>
            </a:r>
          </a:p>
        </p:txBody>
      </p:sp>
      <p:sp>
        <p:nvSpPr>
          <p:cNvPr id="4" name="number-1">
            <a:extLst xmlns:a="http://schemas.openxmlformats.org/drawingml/2006/main">
              <a:ext uri="{FF2B5EF4-FFF2-40B4-BE49-F238E27FC236}">
                <a16:creationId xmlns:a16="http://schemas.microsoft.com/office/drawing/2014/main" id="{82E3E7D4-0458-4F56-8631-40427EC3892F}"/>
              </a:ext>
            </a:extLst>
          </p:cNvPr>
          <p:cNvSpPr>
            <a:spLocks xmlns:a="http://schemas.openxmlformats.org/drawingml/2006/main" noGrp="1"/>
          </p:cNvSpPr>
          <p:nvPr/>
        </p:nvSpPr>
        <p:spPr>
          <a:xfrm xmlns:a="http://schemas.openxmlformats.org/drawingml/2006/main">
            <a:off x="704850" y="34861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348D7E"/>
                </a:solidFill>
                <a:latin typeface="DejaVu Sans"/>
                <a:ea typeface="DejaVu Sans"/>
                <a:cs typeface="DejaVu Sans"/>
              </a:defRPr>
            </a:defPPr>
            <a:lvl1pPr>
              <a:defRPr sz="1725" b="1">
                <a:solidFill>
                  <a:srgbClr val="348D7E"/>
                </a:solidFill>
                <a:latin typeface="DejaVu Sans"/>
                <a:ea typeface="DejaVu Sans"/>
                <a:cs typeface="DejaVu Sans"/>
              </a:defRPr>
            </a:lvl1pPr>
            <a:lvl2pPr>
              <a:defRPr sz="1725" b="1">
                <a:solidFill>
                  <a:srgbClr val="348D7E"/>
                </a:solidFill>
                <a:latin typeface="DejaVu Sans"/>
                <a:ea typeface="DejaVu Sans"/>
                <a:cs typeface="DejaVu Sans"/>
              </a:defRPr>
            </a:lvl2pPr>
            <a:lvl3pPr>
              <a:defRPr sz="1725" b="1">
                <a:solidFill>
                  <a:srgbClr val="348D7E"/>
                </a:solidFill>
                <a:latin typeface="DejaVu Sans"/>
                <a:ea typeface="DejaVu Sans"/>
                <a:cs typeface="DejaVu Sans"/>
              </a:defRPr>
            </a:lvl3pPr>
            <a:lvl4pPr>
              <a:defRPr sz="1725" b="1">
                <a:solidFill>
                  <a:srgbClr val="348D7E"/>
                </a:solidFill>
                <a:latin typeface="DejaVu Sans"/>
                <a:ea typeface="DejaVu Sans"/>
                <a:cs typeface="DejaVu Sans"/>
              </a:defRPr>
            </a:lvl4pPr>
            <a:lvl5pPr>
              <a:defRPr sz="1725" b="1">
                <a:solidFill>
                  <a:srgbClr val="348D7E"/>
                </a:solidFill>
                <a:latin typeface="DejaVu Sans"/>
                <a:ea typeface="DejaVu Sans"/>
                <a:cs typeface="DejaVu Sans"/>
              </a:defRPr>
            </a:lvl5pPr>
            <a:lvl6pPr>
              <a:defRPr sz="1725" b="1">
                <a:solidFill>
                  <a:srgbClr val="348D7E"/>
                </a:solidFill>
                <a:latin typeface="DejaVu Sans"/>
                <a:ea typeface="DejaVu Sans"/>
                <a:cs typeface="DejaVu Sans"/>
              </a:defRPr>
            </a:lvl6pPr>
            <a:lvl7pPr>
              <a:defRPr sz="1725" b="1">
                <a:solidFill>
                  <a:srgbClr val="348D7E"/>
                </a:solidFill>
                <a:latin typeface="DejaVu Sans"/>
                <a:ea typeface="DejaVu Sans"/>
                <a:cs typeface="DejaVu Sans"/>
              </a:defRPr>
            </a:lvl7pPr>
            <a:lvl8pPr>
              <a:defRPr sz="1725" b="1">
                <a:solidFill>
                  <a:srgbClr val="348D7E"/>
                </a:solidFill>
                <a:latin typeface="DejaVu Sans"/>
                <a:ea typeface="DejaVu Sans"/>
                <a:cs typeface="DejaVu Sans"/>
              </a:defRPr>
            </a:lvl8pPr>
            <a:lvl9pPr>
              <a:defRPr sz="1725" b="1">
                <a:solidFill>
                  <a:srgbClr val="348D7E"/>
                </a:solidFill>
                <a:latin typeface="DejaVu Sans"/>
                <a:ea typeface="DejaVu Sans"/>
                <a:cs typeface="DejaVu Sans"/>
              </a:defRPr>
            </a:lvl9pPr>
          </a:lstStyle>
          <a:p xmlns:a="http://schemas.openxmlformats.org/drawingml/2006/main">
            <a:pPr>
              <a:defRPr sz="1725" b="1">
                <a:solidFill>
                  <a:srgbClr val="348D7E"/>
                </a:solidFill>
                <a:latin typeface="DejaVu Sans"/>
                <a:ea typeface="DejaVu Sans"/>
                <a:cs typeface="DejaVu Sans"/>
              </a:defRPr>
            </a:pPr>
            <a:r>
              <a:rPr sz="1725" b="1">
                <a:solidFill>
                  <a:srgbClr val="348D7E"/>
                </a:solidFill>
                <a:latin typeface="DejaVu Sans"/>
                <a:ea typeface="DejaVu Sans"/>
                <a:cs typeface="DejaVu Sans"/>
              </a:rPr>
              <a:t>02</a:t>
            </a:r>
          </a:p>
        </p:txBody>
      </p:sp>
      <p:sp>
        <p:nvSpPr>
          <p:cNvPr id="5" name="body-1">
            <a:extLst xmlns:a="http://schemas.openxmlformats.org/drawingml/2006/main">
              <a:ext uri="{FF2B5EF4-FFF2-40B4-BE49-F238E27FC236}">
                <a16:creationId xmlns:a16="http://schemas.microsoft.com/office/drawing/2014/main" id="{AE2DFF04-28A5-4984-8356-0577C04EA9F1}"/>
              </a:ext>
            </a:extLst>
          </p:cNvPr>
          <p:cNvSpPr>
            <a:spLocks xmlns:a="http://schemas.openxmlformats.org/drawingml/2006/main" noGrp="1"/>
          </p:cNvSpPr>
          <p:nvPr/>
        </p:nvSpPr>
        <p:spPr>
          <a:xfrm xmlns:a="http://schemas.openxmlformats.org/drawingml/2006/main">
            <a:off x="1438275" y="34194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243F46"/>
                </a:solidFill>
                <a:latin typeface="DejaVu Sans"/>
                <a:ea typeface="DejaVu Sans"/>
                <a:cs typeface="DejaVu Sans"/>
              </a:defRPr>
            </a:defPPr>
            <a:lvl1pPr>
              <a:defRPr sz="2250" b="0">
                <a:solidFill>
                  <a:srgbClr val="243F46"/>
                </a:solidFill>
                <a:latin typeface="DejaVu Sans"/>
                <a:ea typeface="DejaVu Sans"/>
                <a:cs typeface="DejaVu Sans"/>
              </a:defRPr>
            </a:lvl1pPr>
            <a:lvl2pPr>
              <a:defRPr sz="2250" b="0">
                <a:solidFill>
                  <a:srgbClr val="243F46"/>
                </a:solidFill>
                <a:latin typeface="DejaVu Sans"/>
                <a:ea typeface="DejaVu Sans"/>
                <a:cs typeface="DejaVu Sans"/>
              </a:defRPr>
            </a:lvl2pPr>
            <a:lvl3pPr>
              <a:defRPr sz="2250" b="0">
                <a:solidFill>
                  <a:srgbClr val="243F46"/>
                </a:solidFill>
                <a:latin typeface="DejaVu Sans"/>
                <a:ea typeface="DejaVu Sans"/>
                <a:cs typeface="DejaVu Sans"/>
              </a:defRPr>
            </a:lvl3pPr>
            <a:lvl4pPr>
              <a:defRPr sz="2250" b="0">
                <a:solidFill>
                  <a:srgbClr val="243F46"/>
                </a:solidFill>
                <a:latin typeface="DejaVu Sans"/>
                <a:ea typeface="DejaVu Sans"/>
                <a:cs typeface="DejaVu Sans"/>
              </a:defRPr>
            </a:lvl4pPr>
            <a:lvl5pPr>
              <a:defRPr sz="2250" b="0">
                <a:solidFill>
                  <a:srgbClr val="243F46"/>
                </a:solidFill>
                <a:latin typeface="DejaVu Sans"/>
                <a:ea typeface="DejaVu Sans"/>
                <a:cs typeface="DejaVu Sans"/>
              </a:defRPr>
            </a:lvl5pPr>
            <a:lvl6pPr>
              <a:defRPr sz="2250" b="0">
                <a:solidFill>
                  <a:srgbClr val="243F46"/>
                </a:solidFill>
                <a:latin typeface="DejaVu Sans"/>
                <a:ea typeface="DejaVu Sans"/>
                <a:cs typeface="DejaVu Sans"/>
              </a:defRPr>
            </a:lvl6pPr>
            <a:lvl7pPr>
              <a:defRPr sz="2250" b="0">
                <a:solidFill>
                  <a:srgbClr val="243F46"/>
                </a:solidFill>
                <a:latin typeface="DejaVu Sans"/>
                <a:ea typeface="DejaVu Sans"/>
                <a:cs typeface="DejaVu Sans"/>
              </a:defRPr>
            </a:lvl7pPr>
            <a:lvl8pPr>
              <a:defRPr sz="2250" b="0">
                <a:solidFill>
                  <a:srgbClr val="243F46"/>
                </a:solidFill>
                <a:latin typeface="DejaVu Sans"/>
                <a:ea typeface="DejaVu Sans"/>
                <a:cs typeface="DejaVu Sans"/>
              </a:defRPr>
            </a:lvl8pPr>
            <a:lvl9pPr>
              <a:defRPr sz="2250" b="0">
                <a:solidFill>
                  <a:srgbClr val="243F46"/>
                </a:solidFill>
                <a:latin typeface="DejaVu Sans"/>
                <a:ea typeface="DejaVu Sans"/>
                <a:cs typeface="DejaVu Sans"/>
              </a:defRPr>
            </a:lvl9pPr>
          </a:lstStyle>
          <a:p xmlns:a="http://schemas.openxmlformats.org/drawingml/2006/main">
            <a:pPr>
              <a:defRPr sz="2250" b="0">
                <a:solidFill>
                  <a:srgbClr val="243F46"/>
                </a:solidFill>
                <a:latin typeface="DejaVu Sans"/>
                <a:ea typeface="DejaVu Sans"/>
                <a:cs typeface="DejaVu Sans"/>
              </a:defRPr>
            </a:pPr>
            <a:r>
              <a:rPr sz="2250" b="0">
                <a:solidFill>
                  <a:srgbClr val="243F46"/>
                </a:solidFill>
                <a:latin typeface="DejaVu Sans"/>
                <a:ea typeface="DejaVu Sans"/>
                <a:cs typeface="DejaVu Sans"/>
              </a:rPr>
              <a:t>Сверху обычно отсутствует сплошная водоупорная кровля.</a:t>
            </a:r>
          </a:p>
        </p:txBody>
      </p:sp>
      <p:sp>
        <p:nvSpPr>
          <p:cNvPr id="6" name="number-2">
            <a:extLst xmlns:a="http://schemas.openxmlformats.org/drawingml/2006/main">
              <a:ext uri="{FF2B5EF4-FFF2-40B4-BE49-F238E27FC236}">
                <a16:creationId xmlns:a16="http://schemas.microsoft.com/office/drawing/2014/main" id="{F2950C58-F10D-4E37-80F0-3041BA0E17C4}"/>
              </a:ext>
            </a:extLst>
          </p:cNvPr>
          <p:cNvSpPr>
            <a:spLocks xmlns:a="http://schemas.openxmlformats.org/drawingml/2006/main" noGrp="1"/>
          </p:cNvSpPr>
          <p:nvPr/>
        </p:nvSpPr>
        <p:spPr>
          <a:xfrm xmlns:a="http://schemas.openxmlformats.org/drawingml/2006/main">
            <a:off x="704850" y="46672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348D7E"/>
                </a:solidFill>
                <a:latin typeface="DejaVu Sans"/>
                <a:ea typeface="DejaVu Sans"/>
                <a:cs typeface="DejaVu Sans"/>
              </a:defRPr>
            </a:defPPr>
            <a:lvl1pPr>
              <a:defRPr sz="1725" b="1">
                <a:solidFill>
                  <a:srgbClr val="348D7E"/>
                </a:solidFill>
                <a:latin typeface="DejaVu Sans"/>
                <a:ea typeface="DejaVu Sans"/>
                <a:cs typeface="DejaVu Sans"/>
              </a:defRPr>
            </a:lvl1pPr>
            <a:lvl2pPr>
              <a:defRPr sz="1725" b="1">
                <a:solidFill>
                  <a:srgbClr val="348D7E"/>
                </a:solidFill>
                <a:latin typeface="DejaVu Sans"/>
                <a:ea typeface="DejaVu Sans"/>
                <a:cs typeface="DejaVu Sans"/>
              </a:defRPr>
            </a:lvl2pPr>
            <a:lvl3pPr>
              <a:defRPr sz="1725" b="1">
                <a:solidFill>
                  <a:srgbClr val="348D7E"/>
                </a:solidFill>
                <a:latin typeface="DejaVu Sans"/>
                <a:ea typeface="DejaVu Sans"/>
                <a:cs typeface="DejaVu Sans"/>
              </a:defRPr>
            </a:lvl3pPr>
            <a:lvl4pPr>
              <a:defRPr sz="1725" b="1">
                <a:solidFill>
                  <a:srgbClr val="348D7E"/>
                </a:solidFill>
                <a:latin typeface="DejaVu Sans"/>
                <a:ea typeface="DejaVu Sans"/>
                <a:cs typeface="DejaVu Sans"/>
              </a:defRPr>
            </a:lvl4pPr>
            <a:lvl5pPr>
              <a:defRPr sz="1725" b="1">
                <a:solidFill>
                  <a:srgbClr val="348D7E"/>
                </a:solidFill>
                <a:latin typeface="DejaVu Sans"/>
                <a:ea typeface="DejaVu Sans"/>
                <a:cs typeface="DejaVu Sans"/>
              </a:defRPr>
            </a:lvl5pPr>
            <a:lvl6pPr>
              <a:defRPr sz="1725" b="1">
                <a:solidFill>
                  <a:srgbClr val="348D7E"/>
                </a:solidFill>
                <a:latin typeface="DejaVu Sans"/>
                <a:ea typeface="DejaVu Sans"/>
                <a:cs typeface="DejaVu Sans"/>
              </a:defRPr>
            </a:lvl6pPr>
            <a:lvl7pPr>
              <a:defRPr sz="1725" b="1">
                <a:solidFill>
                  <a:srgbClr val="348D7E"/>
                </a:solidFill>
                <a:latin typeface="DejaVu Sans"/>
                <a:ea typeface="DejaVu Sans"/>
                <a:cs typeface="DejaVu Sans"/>
              </a:defRPr>
            </a:lvl7pPr>
            <a:lvl8pPr>
              <a:defRPr sz="1725" b="1">
                <a:solidFill>
                  <a:srgbClr val="348D7E"/>
                </a:solidFill>
                <a:latin typeface="DejaVu Sans"/>
                <a:ea typeface="DejaVu Sans"/>
                <a:cs typeface="DejaVu Sans"/>
              </a:defRPr>
            </a:lvl8pPr>
            <a:lvl9pPr>
              <a:defRPr sz="1725" b="1">
                <a:solidFill>
                  <a:srgbClr val="348D7E"/>
                </a:solidFill>
                <a:latin typeface="DejaVu Sans"/>
                <a:ea typeface="DejaVu Sans"/>
                <a:cs typeface="DejaVu Sans"/>
              </a:defRPr>
            </a:lvl9pPr>
          </a:lstStyle>
          <a:p xmlns:a="http://schemas.openxmlformats.org/drawingml/2006/main">
            <a:pPr>
              <a:defRPr sz="1725" b="1">
                <a:solidFill>
                  <a:srgbClr val="348D7E"/>
                </a:solidFill>
                <a:latin typeface="DejaVu Sans"/>
                <a:ea typeface="DejaVu Sans"/>
                <a:cs typeface="DejaVu Sans"/>
              </a:defRPr>
            </a:pPr>
            <a:r>
              <a:rPr sz="1725" b="1">
                <a:solidFill>
                  <a:srgbClr val="348D7E"/>
                </a:solidFill>
                <a:latin typeface="DejaVu Sans"/>
                <a:ea typeface="DejaVu Sans"/>
                <a:cs typeface="DejaVu Sans"/>
              </a:rPr>
              <a:t>03</a:t>
            </a:r>
          </a:p>
        </p:txBody>
      </p:sp>
      <p:sp>
        <p:nvSpPr>
          <p:cNvPr id="7" name="body-2">
            <a:extLst xmlns:a="http://schemas.openxmlformats.org/drawingml/2006/main">
              <a:ext uri="{FF2B5EF4-FFF2-40B4-BE49-F238E27FC236}">
                <a16:creationId xmlns:a16="http://schemas.microsoft.com/office/drawing/2014/main" id="{F469FEF0-B2B5-41B5-9CAE-AAC91177F76D}"/>
              </a:ext>
            </a:extLst>
          </p:cNvPr>
          <p:cNvSpPr>
            <a:spLocks xmlns:a="http://schemas.openxmlformats.org/drawingml/2006/main" noGrp="1"/>
          </p:cNvSpPr>
          <p:nvPr/>
        </p:nvSpPr>
        <p:spPr>
          <a:xfrm xmlns:a="http://schemas.openxmlformats.org/drawingml/2006/main">
            <a:off x="1438275" y="46005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243F46"/>
                </a:solidFill>
                <a:latin typeface="DejaVu Sans"/>
                <a:ea typeface="DejaVu Sans"/>
                <a:cs typeface="DejaVu Sans"/>
              </a:defRPr>
            </a:defPPr>
            <a:lvl1pPr>
              <a:defRPr sz="2250" b="0">
                <a:solidFill>
                  <a:srgbClr val="243F46"/>
                </a:solidFill>
                <a:latin typeface="DejaVu Sans"/>
                <a:ea typeface="DejaVu Sans"/>
                <a:cs typeface="DejaVu Sans"/>
              </a:defRPr>
            </a:lvl1pPr>
            <a:lvl2pPr>
              <a:defRPr sz="2250" b="0">
                <a:solidFill>
                  <a:srgbClr val="243F46"/>
                </a:solidFill>
                <a:latin typeface="DejaVu Sans"/>
                <a:ea typeface="DejaVu Sans"/>
                <a:cs typeface="DejaVu Sans"/>
              </a:defRPr>
            </a:lvl2pPr>
            <a:lvl3pPr>
              <a:defRPr sz="2250" b="0">
                <a:solidFill>
                  <a:srgbClr val="243F46"/>
                </a:solidFill>
                <a:latin typeface="DejaVu Sans"/>
                <a:ea typeface="DejaVu Sans"/>
                <a:cs typeface="DejaVu Sans"/>
              </a:defRPr>
            </a:lvl3pPr>
            <a:lvl4pPr>
              <a:defRPr sz="2250" b="0">
                <a:solidFill>
                  <a:srgbClr val="243F46"/>
                </a:solidFill>
                <a:latin typeface="DejaVu Sans"/>
                <a:ea typeface="DejaVu Sans"/>
                <a:cs typeface="DejaVu Sans"/>
              </a:defRPr>
            </a:lvl4pPr>
            <a:lvl5pPr>
              <a:defRPr sz="2250" b="0">
                <a:solidFill>
                  <a:srgbClr val="243F46"/>
                </a:solidFill>
                <a:latin typeface="DejaVu Sans"/>
                <a:ea typeface="DejaVu Sans"/>
                <a:cs typeface="DejaVu Sans"/>
              </a:defRPr>
            </a:lvl5pPr>
            <a:lvl6pPr>
              <a:defRPr sz="2250" b="0">
                <a:solidFill>
                  <a:srgbClr val="243F46"/>
                </a:solidFill>
                <a:latin typeface="DejaVu Sans"/>
                <a:ea typeface="DejaVu Sans"/>
                <a:cs typeface="DejaVu Sans"/>
              </a:defRPr>
            </a:lvl6pPr>
            <a:lvl7pPr>
              <a:defRPr sz="2250" b="0">
                <a:solidFill>
                  <a:srgbClr val="243F46"/>
                </a:solidFill>
                <a:latin typeface="DejaVu Sans"/>
                <a:ea typeface="DejaVu Sans"/>
                <a:cs typeface="DejaVu Sans"/>
              </a:defRPr>
            </a:lvl7pPr>
            <a:lvl8pPr>
              <a:defRPr sz="2250" b="0">
                <a:solidFill>
                  <a:srgbClr val="243F46"/>
                </a:solidFill>
                <a:latin typeface="DejaVu Sans"/>
                <a:ea typeface="DejaVu Sans"/>
                <a:cs typeface="DejaVu Sans"/>
              </a:defRPr>
            </a:lvl8pPr>
            <a:lvl9pPr>
              <a:defRPr sz="2250" b="0">
                <a:solidFill>
                  <a:srgbClr val="243F46"/>
                </a:solidFill>
                <a:latin typeface="DejaVu Sans"/>
                <a:ea typeface="DejaVu Sans"/>
                <a:cs typeface="DejaVu Sans"/>
              </a:defRPr>
            </a:lvl9pPr>
          </a:lstStyle>
          <a:p xmlns:a="http://schemas.openxmlformats.org/drawingml/2006/main">
            <a:pPr>
              <a:defRPr sz="2250" b="0">
                <a:solidFill>
                  <a:srgbClr val="243F46"/>
                </a:solidFill>
                <a:latin typeface="DejaVu Sans"/>
                <a:ea typeface="DejaVu Sans"/>
                <a:cs typeface="DejaVu Sans"/>
              </a:defRPr>
            </a:pPr>
            <a:r>
              <a:rPr sz="2250" b="0">
                <a:solidFill>
                  <a:srgbClr val="243F46"/>
                </a:solidFill>
                <a:latin typeface="DejaVu Sans"/>
                <a:ea typeface="DejaVu Sans"/>
                <a:cs typeface="DejaVu Sans"/>
              </a:rPr>
              <a:t>Чаще они связаны с рыхлыми четвертичными отложениями и имеют свободную поверхность.</a:t>
            </a:r>
          </a:p>
        </p:txBody>
      </p:sp>
      <p:sp>
        <p:nvSpPr>
          <p:cNvPr id="8" name="page">
            <a:extLst xmlns:a="http://schemas.openxmlformats.org/drawingml/2006/main">
              <a:ext uri="{FF2B5EF4-FFF2-40B4-BE49-F238E27FC236}">
                <a16:creationId xmlns:a16="http://schemas.microsoft.com/office/drawing/2014/main" id="{599C81B6-0DF2-4894-8E85-E9651014B4C4}"/>
              </a:ext>
            </a:extLst>
          </p:cNvPr>
          <p:cNvSpPr>
            <a:spLocks xmlns:a="http://schemas.openxmlformats.org/drawingml/2006/main" noGrp="1"/>
          </p:cNvSpPr>
          <p:nvPr/>
        </p:nvSpPr>
        <p:spPr>
          <a:xfrm xmlns:a="http://schemas.openxmlformats.org/drawingml/2006/main">
            <a:off x="685800" y="6343650"/>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65817E"/>
                </a:solidFill>
                <a:latin typeface="DejaVu Sans"/>
                <a:ea typeface="DejaVu Sans"/>
                <a:cs typeface="DejaVu Sans"/>
              </a:defRPr>
            </a:defPPr>
            <a:lvl1pPr>
              <a:defRPr sz="1275" b="0">
                <a:solidFill>
                  <a:srgbClr val="65817E"/>
                </a:solidFill>
                <a:latin typeface="DejaVu Sans"/>
                <a:ea typeface="DejaVu Sans"/>
                <a:cs typeface="DejaVu Sans"/>
              </a:defRPr>
            </a:lvl1pPr>
            <a:lvl2pPr>
              <a:defRPr sz="1275" b="0">
                <a:solidFill>
                  <a:srgbClr val="65817E"/>
                </a:solidFill>
                <a:latin typeface="DejaVu Sans"/>
                <a:ea typeface="DejaVu Sans"/>
                <a:cs typeface="DejaVu Sans"/>
              </a:defRPr>
            </a:lvl2pPr>
            <a:lvl3pPr>
              <a:defRPr sz="1275" b="0">
                <a:solidFill>
                  <a:srgbClr val="65817E"/>
                </a:solidFill>
                <a:latin typeface="DejaVu Sans"/>
                <a:ea typeface="DejaVu Sans"/>
                <a:cs typeface="DejaVu Sans"/>
              </a:defRPr>
            </a:lvl3pPr>
            <a:lvl4pPr>
              <a:defRPr sz="1275" b="0">
                <a:solidFill>
                  <a:srgbClr val="65817E"/>
                </a:solidFill>
                <a:latin typeface="DejaVu Sans"/>
                <a:ea typeface="DejaVu Sans"/>
                <a:cs typeface="DejaVu Sans"/>
              </a:defRPr>
            </a:lvl4pPr>
            <a:lvl5pPr>
              <a:defRPr sz="1275" b="0">
                <a:solidFill>
                  <a:srgbClr val="65817E"/>
                </a:solidFill>
                <a:latin typeface="DejaVu Sans"/>
                <a:ea typeface="DejaVu Sans"/>
                <a:cs typeface="DejaVu Sans"/>
              </a:defRPr>
            </a:lvl5pPr>
            <a:lvl6pPr>
              <a:defRPr sz="1275" b="0">
                <a:solidFill>
                  <a:srgbClr val="65817E"/>
                </a:solidFill>
                <a:latin typeface="DejaVu Sans"/>
                <a:ea typeface="DejaVu Sans"/>
                <a:cs typeface="DejaVu Sans"/>
              </a:defRPr>
            </a:lvl6pPr>
            <a:lvl7pPr>
              <a:defRPr sz="1275" b="0">
                <a:solidFill>
                  <a:srgbClr val="65817E"/>
                </a:solidFill>
                <a:latin typeface="DejaVu Sans"/>
                <a:ea typeface="DejaVu Sans"/>
                <a:cs typeface="DejaVu Sans"/>
              </a:defRPr>
            </a:lvl7pPr>
            <a:lvl8pPr>
              <a:defRPr sz="1275" b="0">
                <a:solidFill>
                  <a:srgbClr val="65817E"/>
                </a:solidFill>
                <a:latin typeface="DejaVu Sans"/>
                <a:ea typeface="DejaVu Sans"/>
                <a:cs typeface="DejaVu Sans"/>
              </a:defRPr>
            </a:lvl8pPr>
            <a:lvl9pPr>
              <a:defRPr sz="1275" b="0">
                <a:solidFill>
                  <a:srgbClr val="65817E"/>
                </a:solidFill>
                <a:latin typeface="DejaVu Sans"/>
                <a:ea typeface="DejaVu Sans"/>
                <a:cs typeface="DejaVu Sans"/>
              </a:defRPr>
            </a:lvl9pPr>
          </a:lstStyle>
          <a:p xmlns:a="http://schemas.openxmlformats.org/drawingml/2006/main">
            <a:pPr>
              <a:defRPr sz="1275" b="0">
                <a:solidFill>
                  <a:srgbClr val="65817E"/>
                </a:solidFill>
                <a:latin typeface="DejaVu Sans"/>
                <a:ea typeface="DejaVu Sans"/>
                <a:cs typeface="DejaVu Sans"/>
              </a:defRPr>
            </a:pPr>
            <a:r>
              <a:rPr sz="1275" b="0">
                <a:solidFill>
                  <a:srgbClr val="65817E"/>
                </a:solidFill>
                <a:latin typeface="DejaVu Sans"/>
                <a:ea typeface="DejaVu Sans"/>
                <a:cs typeface="DejaVu Sans"/>
              </a:rPr>
              <a:t>Лекция 6   /   2</a:t>
            </a:r>
          </a:p>
        </p:txBody>
      </p:sp>
    </p:spTree>
    <p:extLst>
      <p:ext uri="{BB962C8B-B14F-4D97-AF65-F5344CB8AC3E}">
        <p14:creationId xmlns:p14="http://schemas.microsoft.com/office/powerpoint/2010/main" val="1741947452"/>
      </p:ext>
    </p:extLst>
  </p:cSld>
</p:sld>
</file>

<file path=ppt/slides/slide3.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headline">
            <a:extLst xmlns:a="http://schemas.openxmlformats.org/drawingml/2006/main">
              <a:ext uri="{FF2B5EF4-FFF2-40B4-BE49-F238E27FC236}">
                <a16:creationId xmlns:a16="http://schemas.microsoft.com/office/drawing/2014/main" id="{6427C74E-795B-4E3D-ACFC-CF8DCA07E857}"/>
              </a:ext>
            </a:extLst>
          </p:cNvPr>
          <p:cNvSpPr>
            <a:spLocks xmlns:a="http://schemas.openxmlformats.org/drawingml/2006/main" noGrp="1"/>
          </p:cNvSpPr>
          <p:nvPr/>
        </p:nvSpPr>
        <p:spPr>
          <a:xfrm xmlns:a="http://schemas.openxmlformats.org/drawingml/2006/main">
            <a:off x="685800" y="523875"/>
            <a:ext cx="108204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150" b="1">
                <a:solidFill>
                  <a:srgbClr val="133E47"/>
                </a:solidFill>
                <a:latin typeface="DejaVu Sans"/>
                <a:ea typeface="DejaVu Sans"/>
                <a:cs typeface="DejaVu Sans"/>
              </a:defRPr>
            </a:defPPr>
            <a:lvl1pPr>
              <a:defRPr sz="3150" b="1">
                <a:solidFill>
                  <a:srgbClr val="133E47"/>
                </a:solidFill>
                <a:latin typeface="DejaVu Sans"/>
                <a:ea typeface="DejaVu Sans"/>
                <a:cs typeface="DejaVu Sans"/>
              </a:defRPr>
            </a:lvl1pPr>
            <a:lvl2pPr>
              <a:defRPr sz="3150" b="1">
                <a:solidFill>
                  <a:srgbClr val="133E47"/>
                </a:solidFill>
                <a:latin typeface="DejaVu Sans"/>
                <a:ea typeface="DejaVu Sans"/>
                <a:cs typeface="DejaVu Sans"/>
              </a:defRPr>
            </a:lvl2pPr>
            <a:lvl3pPr>
              <a:defRPr sz="3150" b="1">
                <a:solidFill>
                  <a:srgbClr val="133E47"/>
                </a:solidFill>
                <a:latin typeface="DejaVu Sans"/>
                <a:ea typeface="DejaVu Sans"/>
                <a:cs typeface="DejaVu Sans"/>
              </a:defRPr>
            </a:lvl3pPr>
            <a:lvl4pPr>
              <a:defRPr sz="3150" b="1">
                <a:solidFill>
                  <a:srgbClr val="133E47"/>
                </a:solidFill>
                <a:latin typeface="DejaVu Sans"/>
                <a:ea typeface="DejaVu Sans"/>
                <a:cs typeface="DejaVu Sans"/>
              </a:defRPr>
            </a:lvl4pPr>
            <a:lvl5pPr>
              <a:defRPr sz="3150" b="1">
                <a:solidFill>
                  <a:srgbClr val="133E47"/>
                </a:solidFill>
                <a:latin typeface="DejaVu Sans"/>
                <a:ea typeface="DejaVu Sans"/>
                <a:cs typeface="DejaVu Sans"/>
              </a:defRPr>
            </a:lvl5pPr>
            <a:lvl6pPr>
              <a:defRPr sz="3150" b="1">
                <a:solidFill>
                  <a:srgbClr val="133E47"/>
                </a:solidFill>
                <a:latin typeface="DejaVu Sans"/>
                <a:ea typeface="DejaVu Sans"/>
                <a:cs typeface="DejaVu Sans"/>
              </a:defRPr>
            </a:lvl6pPr>
            <a:lvl7pPr>
              <a:defRPr sz="3150" b="1">
                <a:solidFill>
                  <a:srgbClr val="133E47"/>
                </a:solidFill>
                <a:latin typeface="DejaVu Sans"/>
                <a:ea typeface="DejaVu Sans"/>
                <a:cs typeface="DejaVu Sans"/>
              </a:defRPr>
            </a:lvl7pPr>
            <a:lvl8pPr>
              <a:defRPr sz="3150" b="1">
                <a:solidFill>
                  <a:srgbClr val="133E47"/>
                </a:solidFill>
                <a:latin typeface="DejaVu Sans"/>
                <a:ea typeface="DejaVu Sans"/>
                <a:cs typeface="DejaVu Sans"/>
              </a:defRPr>
            </a:lvl8pPr>
            <a:lvl9pPr>
              <a:defRPr sz="3150" b="1">
                <a:solidFill>
                  <a:srgbClr val="133E47"/>
                </a:solidFill>
                <a:latin typeface="DejaVu Sans"/>
                <a:ea typeface="DejaVu Sans"/>
                <a:cs typeface="DejaVu Sans"/>
              </a:defRPr>
            </a:lvl9pPr>
          </a:lstStyle>
          <a:p xmlns:a="http://schemas.openxmlformats.org/drawingml/2006/main">
            <a:pPr>
              <a:defRPr sz="3150" b="1">
                <a:solidFill>
                  <a:srgbClr val="133E47"/>
                </a:solidFill>
                <a:latin typeface="DejaVu Sans"/>
                <a:ea typeface="DejaVu Sans"/>
                <a:cs typeface="DejaVu Sans"/>
              </a:defRPr>
            </a:pPr>
            <a:r>
              <a:rPr sz="3150" b="1">
                <a:solidFill>
                  <a:srgbClr val="133E47"/>
                </a:solidFill>
                <a:latin typeface="DejaVu Sans"/>
                <a:ea typeface="DejaVu Sans"/>
                <a:cs typeface="DejaVu Sans"/>
              </a:rPr>
              <a:t>Положение грунтовых вод в разрезе</a:t>
            </a:r>
          </a:p>
        </p:txBody>
      </p:sp>
      <p:pic>
        <p:nvPicPr>
          <p:cNvPr id="2" name="">
            <a:extLst xmlns:a="http://schemas.openxmlformats.org/drawingml/2006/main">
              <a:ext uri="{FF2B5EF4-FFF2-40B4-BE49-F238E27FC236}">
                <a16:creationId xmlns:a16="http://schemas.microsoft.com/office/drawing/2014/main" id="{DF3AC0D4-42BC-4D1D-AEAB-4E5C4A28C95B}"/>
              </a:ext>
            </a:extLst>
          </p:cNvPr>
          <p:cNvPicPr>
            <a:picLocks xmlns:a="http://schemas.openxmlformats.org/drawingml/2006/main" noChangeAspect="1"/>
          </p:cNvPicPr>
          <p:nvPr/>
        </p:nvPicPr>
        <p:blipFill>
          <a:blip xmlns:r="http://schemas.openxmlformats.org/officeDocument/2006/relationships" xmlns:a="http://schemas.openxmlformats.org/drawingml/2006/main" r:embed="Re48693b5021e418e"/>
          <a:stretch xmlns:a="http://schemas.openxmlformats.org/drawingml/2006/main"/>
        </p:blipFill>
        <p:spPr>
          <a:xfrm xmlns:a="http://schemas.openxmlformats.org/drawingml/2006/main">
            <a:off x="685800" y="3171397"/>
            <a:ext cx="10820400" cy="1420081"/>
          </a:xfrm>
          <a:prstGeom xmlns:a="http://schemas.openxmlformats.org/drawingml/2006/main" prst="rect">
            <a:avLst/>
          </a:prstGeom>
        </p:spPr>
      </p:pic>
      <p:sp>
        <p:nvSpPr>
          <p:cNvPr id="3" name="page">
            <a:extLst xmlns:a="http://schemas.openxmlformats.org/drawingml/2006/main">
              <a:ext uri="{FF2B5EF4-FFF2-40B4-BE49-F238E27FC236}">
                <a16:creationId xmlns:a16="http://schemas.microsoft.com/office/drawing/2014/main" id="{9831FCBA-691D-4D03-8EF9-23723B1AF32E}"/>
              </a:ext>
            </a:extLst>
          </p:cNvPr>
          <p:cNvSpPr>
            <a:spLocks xmlns:a="http://schemas.openxmlformats.org/drawingml/2006/main" noGrp="1"/>
          </p:cNvSpPr>
          <p:nvPr/>
        </p:nvSpPr>
        <p:spPr>
          <a:xfrm xmlns:a="http://schemas.openxmlformats.org/drawingml/2006/main">
            <a:off x="685800" y="6343650"/>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65817E"/>
                </a:solidFill>
                <a:latin typeface="DejaVu Sans"/>
                <a:ea typeface="DejaVu Sans"/>
                <a:cs typeface="DejaVu Sans"/>
              </a:defRPr>
            </a:defPPr>
            <a:lvl1pPr>
              <a:defRPr sz="1275" b="0">
                <a:solidFill>
                  <a:srgbClr val="65817E"/>
                </a:solidFill>
                <a:latin typeface="DejaVu Sans"/>
                <a:ea typeface="DejaVu Sans"/>
                <a:cs typeface="DejaVu Sans"/>
              </a:defRPr>
            </a:lvl1pPr>
            <a:lvl2pPr>
              <a:defRPr sz="1275" b="0">
                <a:solidFill>
                  <a:srgbClr val="65817E"/>
                </a:solidFill>
                <a:latin typeface="DejaVu Sans"/>
                <a:ea typeface="DejaVu Sans"/>
                <a:cs typeface="DejaVu Sans"/>
              </a:defRPr>
            </a:lvl2pPr>
            <a:lvl3pPr>
              <a:defRPr sz="1275" b="0">
                <a:solidFill>
                  <a:srgbClr val="65817E"/>
                </a:solidFill>
                <a:latin typeface="DejaVu Sans"/>
                <a:ea typeface="DejaVu Sans"/>
                <a:cs typeface="DejaVu Sans"/>
              </a:defRPr>
            </a:lvl3pPr>
            <a:lvl4pPr>
              <a:defRPr sz="1275" b="0">
                <a:solidFill>
                  <a:srgbClr val="65817E"/>
                </a:solidFill>
                <a:latin typeface="DejaVu Sans"/>
                <a:ea typeface="DejaVu Sans"/>
                <a:cs typeface="DejaVu Sans"/>
              </a:defRPr>
            </a:lvl4pPr>
            <a:lvl5pPr>
              <a:defRPr sz="1275" b="0">
                <a:solidFill>
                  <a:srgbClr val="65817E"/>
                </a:solidFill>
                <a:latin typeface="DejaVu Sans"/>
                <a:ea typeface="DejaVu Sans"/>
                <a:cs typeface="DejaVu Sans"/>
              </a:defRPr>
            </a:lvl5pPr>
            <a:lvl6pPr>
              <a:defRPr sz="1275" b="0">
                <a:solidFill>
                  <a:srgbClr val="65817E"/>
                </a:solidFill>
                <a:latin typeface="DejaVu Sans"/>
                <a:ea typeface="DejaVu Sans"/>
                <a:cs typeface="DejaVu Sans"/>
              </a:defRPr>
            </a:lvl6pPr>
            <a:lvl7pPr>
              <a:defRPr sz="1275" b="0">
                <a:solidFill>
                  <a:srgbClr val="65817E"/>
                </a:solidFill>
                <a:latin typeface="DejaVu Sans"/>
                <a:ea typeface="DejaVu Sans"/>
                <a:cs typeface="DejaVu Sans"/>
              </a:defRPr>
            </a:lvl7pPr>
            <a:lvl8pPr>
              <a:defRPr sz="1275" b="0">
                <a:solidFill>
                  <a:srgbClr val="65817E"/>
                </a:solidFill>
                <a:latin typeface="DejaVu Sans"/>
                <a:ea typeface="DejaVu Sans"/>
                <a:cs typeface="DejaVu Sans"/>
              </a:defRPr>
            </a:lvl8pPr>
            <a:lvl9pPr>
              <a:defRPr sz="1275" b="0">
                <a:solidFill>
                  <a:srgbClr val="65817E"/>
                </a:solidFill>
                <a:latin typeface="DejaVu Sans"/>
                <a:ea typeface="DejaVu Sans"/>
                <a:cs typeface="DejaVu Sans"/>
              </a:defRPr>
            </a:lvl9pPr>
          </a:lstStyle>
          <a:p xmlns:a="http://schemas.openxmlformats.org/drawingml/2006/main">
            <a:pPr>
              <a:defRPr sz="1275" b="0">
                <a:solidFill>
                  <a:srgbClr val="65817E"/>
                </a:solidFill>
                <a:latin typeface="DejaVu Sans"/>
                <a:ea typeface="DejaVu Sans"/>
                <a:cs typeface="DejaVu Sans"/>
              </a:defRPr>
            </a:pPr>
            <a:r>
              <a:rPr sz="1275" b="0">
                <a:solidFill>
                  <a:srgbClr val="65817E"/>
                </a:solidFill>
                <a:latin typeface="DejaVu Sans"/>
                <a:ea typeface="DejaVu Sans"/>
                <a:cs typeface="DejaVu Sans"/>
              </a:rPr>
              <a:t>Лекция 6   /   3</a:t>
            </a:r>
          </a:p>
        </p:txBody>
      </p:sp>
    </p:spTree>
    <p:extLst>
      <p:ext uri="{BB962C8B-B14F-4D97-AF65-F5344CB8AC3E}">
        <p14:creationId xmlns:p14="http://schemas.microsoft.com/office/powerpoint/2010/main" val="904366987"/>
      </p:ext>
    </p:extLst>
  </p:cSld>
</p:sld>
</file>

<file path=ppt/slides/slide4.xml><?xml version="1.0" encoding="utf-8"?>
<p:sld xmlns:p="http://schemas.openxmlformats.org/presentationml/2006/main">
  <p:cSld>
    <p:bg>
      <p:bgPr>
        <a:solidFill xmlns:a="http://schemas.openxmlformats.org/drawingml/2006/main">
          <a:srgbClr val="F2F6F4"/>
        </a:solidFill>
      </p:bgPr>
    </p:bg>
    <p:spTree>
      <p:nvGrpSpPr>
        <p:cNvPr id="1" name=""/>
        <p:cNvGrpSpPr/>
        <p:nvPr/>
      </p:nvGrpSpPr>
      <p:grpSpPr>
        <a:xfrm xmlns:a="http://schemas.openxmlformats.org/drawingml/2006/main"/>
      </p:grpSpPr>
      <p:sp>
        <p:nvSpPr>
          <p:cNvPr id="9" name="headline">
            <a:extLst xmlns:a="http://schemas.openxmlformats.org/drawingml/2006/main">
              <a:ext uri="{FF2B5EF4-FFF2-40B4-BE49-F238E27FC236}">
                <a16:creationId xmlns:a16="http://schemas.microsoft.com/office/drawing/2014/main" id="{9AF18E68-5C22-44C1-8557-D94FF5799219}"/>
              </a:ext>
            </a:extLst>
          </p:cNvPr>
          <p:cNvSpPr>
            <a:spLocks xmlns:a="http://schemas.openxmlformats.org/drawingml/2006/main" noGrp="1"/>
          </p:cNvSpPr>
          <p:nvPr/>
        </p:nvSpPr>
        <p:spPr>
          <a:xfrm xmlns:a="http://schemas.openxmlformats.org/drawingml/2006/main">
            <a:off x="685800" y="714375"/>
            <a:ext cx="1082040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300" b="1">
                <a:solidFill>
                  <a:srgbClr val="133E47"/>
                </a:solidFill>
                <a:latin typeface="DejaVu Sans"/>
                <a:ea typeface="DejaVu Sans"/>
                <a:cs typeface="DejaVu Sans"/>
              </a:defRPr>
            </a:defPPr>
            <a:lvl1pPr>
              <a:defRPr sz="3300" b="1">
                <a:solidFill>
                  <a:srgbClr val="133E47"/>
                </a:solidFill>
                <a:latin typeface="DejaVu Sans"/>
                <a:ea typeface="DejaVu Sans"/>
                <a:cs typeface="DejaVu Sans"/>
              </a:defRPr>
            </a:lvl1pPr>
            <a:lvl2pPr>
              <a:defRPr sz="3300" b="1">
                <a:solidFill>
                  <a:srgbClr val="133E47"/>
                </a:solidFill>
                <a:latin typeface="DejaVu Sans"/>
                <a:ea typeface="DejaVu Sans"/>
                <a:cs typeface="DejaVu Sans"/>
              </a:defRPr>
            </a:lvl2pPr>
            <a:lvl3pPr>
              <a:defRPr sz="3300" b="1">
                <a:solidFill>
                  <a:srgbClr val="133E47"/>
                </a:solidFill>
                <a:latin typeface="DejaVu Sans"/>
                <a:ea typeface="DejaVu Sans"/>
                <a:cs typeface="DejaVu Sans"/>
              </a:defRPr>
            </a:lvl3pPr>
            <a:lvl4pPr>
              <a:defRPr sz="3300" b="1">
                <a:solidFill>
                  <a:srgbClr val="133E47"/>
                </a:solidFill>
                <a:latin typeface="DejaVu Sans"/>
                <a:ea typeface="DejaVu Sans"/>
                <a:cs typeface="DejaVu Sans"/>
              </a:defRPr>
            </a:lvl4pPr>
            <a:lvl5pPr>
              <a:defRPr sz="3300" b="1">
                <a:solidFill>
                  <a:srgbClr val="133E47"/>
                </a:solidFill>
                <a:latin typeface="DejaVu Sans"/>
                <a:ea typeface="DejaVu Sans"/>
                <a:cs typeface="DejaVu Sans"/>
              </a:defRPr>
            </a:lvl5pPr>
            <a:lvl6pPr>
              <a:defRPr sz="3300" b="1">
                <a:solidFill>
                  <a:srgbClr val="133E47"/>
                </a:solidFill>
                <a:latin typeface="DejaVu Sans"/>
                <a:ea typeface="DejaVu Sans"/>
                <a:cs typeface="DejaVu Sans"/>
              </a:defRPr>
            </a:lvl6pPr>
            <a:lvl7pPr>
              <a:defRPr sz="3300" b="1">
                <a:solidFill>
                  <a:srgbClr val="133E47"/>
                </a:solidFill>
                <a:latin typeface="DejaVu Sans"/>
                <a:ea typeface="DejaVu Sans"/>
                <a:cs typeface="DejaVu Sans"/>
              </a:defRPr>
            </a:lvl7pPr>
            <a:lvl8pPr>
              <a:defRPr sz="3300" b="1">
                <a:solidFill>
                  <a:srgbClr val="133E47"/>
                </a:solidFill>
                <a:latin typeface="DejaVu Sans"/>
                <a:ea typeface="DejaVu Sans"/>
                <a:cs typeface="DejaVu Sans"/>
              </a:defRPr>
            </a:lvl8pPr>
            <a:lvl9pPr>
              <a:defRPr sz="3300" b="1">
                <a:solidFill>
                  <a:srgbClr val="133E47"/>
                </a:solidFill>
                <a:latin typeface="DejaVu Sans"/>
                <a:ea typeface="DejaVu Sans"/>
                <a:cs typeface="DejaVu Sans"/>
              </a:defRPr>
            </a:lvl9pPr>
          </a:lstStyle>
          <a:p xmlns:a="http://schemas.openxmlformats.org/drawingml/2006/main">
            <a:pPr>
              <a:defRPr sz="3300" b="1">
                <a:solidFill>
                  <a:srgbClr val="133E47"/>
                </a:solidFill>
                <a:latin typeface="DejaVu Sans"/>
                <a:ea typeface="DejaVu Sans"/>
                <a:cs typeface="DejaVu Sans"/>
              </a:defRPr>
            </a:pPr>
            <a:r>
              <a:rPr sz="3300" b="1">
                <a:solidFill>
                  <a:srgbClr val="133E47"/>
                </a:solidFill>
                <a:latin typeface="DejaVu Sans"/>
                <a:ea typeface="DejaVu Sans"/>
                <a:cs typeface="DejaVu Sans"/>
              </a:rPr>
              <a:t>Безнапорные и местнонапорные участки</a:t>
            </a:r>
          </a:p>
        </p:txBody>
      </p:sp>
      <p:sp>
        <p:nvSpPr>
          <p:cNvPr id="2" name="number-0">
            <a:extLst xmlns:a="http://schemas.openxmlformats.org/drawingml/2006/main">
              <a:ext uri="{FF2B5EF4-FFF2-40B4-BE49-F238E27FC236}">
                <a16:creationId xmlns:a16="http://schemas.microsoft.com/office/drawing/2014/main" id="{A2A63F5D-3C7B-4209-B636-9A6C6958A28D}"/>
              </a:ext>
            </a:extLst>
          </p:cNvPr>
          <p:cNvSpPr>
            <a:spLocks xmlns:a="http://schemas.openxmlformats.org/drawingml/2006/main" noGrp="1"/>
          </p:cNvSpPr>
          <p:nvPr/>
        </p:nvSpPr>
        <p:spPr>
          <a:xfrm xmlns:a="http://schemas.openxmlformats.org/drawingml/2006/main">
            <a:off x="704850" y="23050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348D7E"/>
                </a:solidFill>
                <a:latin typeface="DejaVu Sans"/>
                <a:ea typeface="DejaVu Sans"/>
                <a:cs typeface="DejaVu Sans"/>
              </a:defRPr>
            </a:defPPr>
            <a:lvl1pPr>
              <a:defRPr sz="1725" b="1">
                <a:solidFill>
                  <a:srgbClr val="348D7E"/>
                </a:solidFill>
                <a:latin typeface="DejaVu Sans"/>
                <a:ea typeface="DejaVu Sans"/>
                <a:cs typeface="DejaVu Sans"/>
              </a:defRPr>
            </a:lvl1pPr>
            <a:lvl2pPr>
              <a:defRPr sz="1725" b="1">
                <a:solidFill>
                  <a:srgbClr val="348D7E"/>
                </a:solidFill>
                <a:latin typeface="DejaVu Sans"/>
                <a:ea typeface="DejaVu Sans"/>
                <a:cs typeface="DejaVu Sans"/>
              </a:defRPr>
            </a:lvl2pPr>
            <a:lvl3pPr>
              <a:defRPr sz="1725" b="1">
                <a:solidFill>
                  <a:srgbClr val="348D7E"/>
                </a:solidFill>
                <a:latin typeface="DejaVu Sans"/>
                <a:ea typeface="DejaVu Sans"/>
                <a:cs typeface="DejaVu Sans"/>
              </a:defRPr>
            </a:lvl3pPr>
            <a:lvl4pPr>
              <a:defRPr sz="1725" b="1">
                <a:solidFill>
                  <a:srgbClr val="348D7E"/>
                </a:solidFill>
                <a:latin typeface="DejaVu Sans"/>
                <a:ea typeface="DejaVu Sans"/>
                <a:cs typeface="DejaVu Sans"/>
              </a:defRPr>
            </a:lvl4pPr>
            <a:lvl5pPr>
              <a:defRPr sz="1725" b="1">
                <a:solidFill>
                  <a:srgbClr val="348D7E"/>
                </a:solidFill>
                <a:latin typeface="DejaVu Sans"/>
                <a:ea typeface="DejaVu Sans"/>
                <a:cs typeface="DejaVu Sans"/>
              </a:defRPr>
            </a:lvl5pPr>
            <a:lvl6pPr>
              <a:defRPr sz="1725" b="1">
                <a:solidFill>
                  <a:srgbClr val="348D7E"/>
                </a:solidFill>
                <a:latin typeface="DejaVu Sans"/>
                <a:ea typeface="DejaVu Sans"/>
                <a:cs typeface="DejaVu Sans"/>
              </a:defRPr>
            </a:lvl6pPr>
            <a:lvl7pPr>
              <a:defRPr sz="1725" b="1">
                <a:solidFill>
                  <a:srgbClr val="348D7E"/>
                </a:solidFill>
                <a:latin typeface="DejaVu Sans"/>
                <a:ea typeface="DejaVu Sans"/>
                <a:cs typeface="DejaVu Sans"/>
              </a:defRPr>
            </a:lvl7pPr>
            <a:lvl8pPr>
              <a:defRPr sz="1725" b="1">
                <a:solidFill>
                  <a:srgbClr val="348D7E"/>
                </a:solidFill>
                <a:latin typeface="DejaVu Sans"/>
                <a:ea typeface="DejaVu Sans"/>
                <a:cs typeface="DejaVu Sans"/>
              </a:defRPr>
            </a:lvl8pPr>
            <a:lvl9pPr>
              <a:defRPr sz="1725" b="1">
                <a:solidFill>
                  <a:srgbClr val="348D7E"/>
                </a:solidFill>
                <a:latin typeface="DejaVu Sans"/>
                <a:ea typeface="DejaVu Sans"/>
                <a:cs typeface="DejaVu Sans"/>
              </a:defRPr>
            </a:lvl9pPr>
          </a:lstStyle>
          <a:p xmlns:a="http://schemas.openxmlformats.org/drawingml/2006/main">
            <a:pPr>
              <a:defRPr sz="1725" b="1">
                <a:solidFill>
                  <a:srgbClr val="348D7E"/>
                </a:solidFill>
                <a:latin typeface="DejaVu Sans"/>
                <a:ea typeface="DejaVu Sans"/>
                <a:cs typeface="DejaVu Sans"/>
              </a:defRPr>
            </a:pPr>
            <a:r>
              <a:rPr sz="1725" b="1">
                <a:solidFill>
                  <a:srgbClr val="348D7E"/>
                </a:solidFill>
                <a:latin typeface="DejaVu Sans"/>
                <a:ea typeface="DejaVu Sans"/>
                <a:cs typeface="DejaVu Sans"/>
              </a:rPr>
              <a:t>01</a:t>
            </a:r>
          </a:p>
        </p:txBody>
      </p:sp>
      <p:sp>
        <p:nvSpPr>
          <p:cNvPr id="3" name="body-0">
            <a:extLst xmlns:a="http://schemas.openxmlformats.org/drawingml/2006/main">
              <a:ext uri="{FF2B5EF4-FFF2-40B4-BE49-F238E27FC236}">
                <a16:creationId xmlns:a16="http://schemas.microsoft.com/office/drawing/2014/main" id="{A437422E-B3E9-4A70-9F63-9349E510894D}"/>
              </a:ext>
            </a:extLst>
          </p:cNvPr>
          <p:cNvSpPr>
            <a:spLocks xmlns:a="http://schemas.openxmlformats.org/drawingml/2006/main" noGrp="1"/>
          </p:cNvSpPr>
          <p:nvPr/>
        </p:nvSpPr>
        <p:spPr>
          <a:xfrm xmlns:a="http://schemas.openxmlformats.org/drawingml/2006/main">
            <a:off x="1438275" y="22383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243F46"/>
                </a:solidFill>
                <a:latin typeface="DejaVu Sans"/>
                <a:ea typeface="DejaVu Sans"/>
                <a:cs typeface="DejaVu Sans"/>
              </a:defRPr>
            </a:defPPr>
            <a:lvl1pPr>
              <a:defRPr sz="2250" b="0">
                <a:solidFill>
                  <a:srgbClr val="243F46"/>
                </a:solidFill>
                <a:latin typeface="DejaVu Sans"/>
                <a:ea typeface="DejaVu Sans"/>
                <a:cs typeface="DejaVu Sans"/>
              </a:defRPr>
            </a:lvl1pPr>
            <a:lvl2pPr>
              <a:defRPr sz="2250" b="0">
                <a:solidFill>
                  <a:srgbClr val="243F46"/>
                </a:solidFill>
                <a:latin typeface="DejaVu Sans"/>
                <a:ea typeface="DejaVu Sans"/>
                <a:cs typeface="DejaVu Sans"/>
              </a:defRPr>
            </a:lvl2pPr>
            <a:lvl3pPr>
              <a:defRPr sz="2250" b="0">
                <a:solidFill>
                  <a:srgbClr val="243F46"/>
                </a:solidFill>
                <a:latin typeface="DejaVu Sans"/>
                <a:ea typeface="DejaVu Sans"/>
                <a:cs typeface="DejaVu Sans"/>
              </a:defRPr>
            </a:lvl3pPr>
            <a:lvl4pPr>
              <a:defRPr sz="2250" b="0">
                <a:solidFill>
                  <a:srgbClr val="243F46"/>
                </a:solidFill>
                <a:latin typeface="DejaVu Sans"/>
                <a:ea typeface="DejaVu Sans"/>
                <a:cs typeface="DejaVu Sans"/>
              </a:defRPr>
            </a:lvl4pPr>
            <a:lvl5pPr>
              <a:defRPr sz="2250" b="0">
                <a:solidFill>
                  <a:srgbClr val="243F46"/>
                </a:solidFill>
                <a:latin typeface="DejaVu Sans"/>
                <a:ea typeface="DejaVu Sans"/>
                <a:cs typeface="DejaVu Sans"/>
              </a:defRPr>
            </a:lvl5pPr>
            <a:lvl6pPr>
              <a:defRPr sz="2250" b="0">
                <a:solidFill>
                  <a:srgbClr val="243F46"/>
                </a:solidFill>
                <a:latin typeface="DejaVu Sans"/>
                <a:ea typeface="DejaVu Sans"/>
                <a:cs typeface="DejaVu Sans"/>
              </a:defRPr>
            </a:lvl6pPr>
            <a:lvl7pPr>
              <a:defRPr sz="2250" b="0">
                <a:solidFill>
                  <a:srgbClr val="243F46"/>
                </a:solidFill>
                <a:latin typeface="DejaVu Sans"/>
                <a:ea typeface="DejaVu Sans"/>
                <a:cs typeface="DejaVu Sans"/>
              </a:defRPr>
            </a:lvl7pPr>
            <a:lvl8pPr>
              <a:defRPr sz="2250" b="0">
                <a:solidFill>
                  <a:srgbClr val="243F46"/>
                </a:solidFill>
                <a:latin typeface="DejaVu Sans"/>
                <a:ea typeface="DejaVu Sans"/>
                <a:cs typeface="DejaVu Sans"/>
              </a:defRPr>
            </a:lvl8pPr>
            <a:lvl9pPr>
              <a:defRPr sz="2250" b="0">
                <a:solidFill>
                  <a:srgbClr val="243F46"/>
                </a:solidFill>
                <a:latin typeface="DejaVu Sans"/>
                <a:ea typeface="DejaVu Sans"/>
                <a:cs typeface="DejaVu Sans"/>
              </a:defRPr>
            </a:lvl9pPr>
          </a:lstStyle>
          <a:p xmlns:a="http://schemas.openxmlformats.org/drawingml/2006/main">
            <a:pPr>
              <a:defRPr sz="2250" b="0">
                <a:solidFill>
                  <a:srgbClr val="243F46"/>
                </a:solidFill>
                <a:latin typeface="DejaVu Sans"/>
                <a:ea typeface="DejaVu Sans"/>
                <a:cs typeface="DejaVu Sans"/>
              </a:defRPr>
            </a:pPr>
            <a:r>
              <a:rPr sz="2250" b="0">
                <a:solidFill>
                  <a:srgbClr val="243F46"/>
                </a:solidFill>
                <a:latin typeface="DejaVu Sans"/>
                <a:ea typeface="DejaVu Sans"/>
                <a:cs typeface="DejaVu Sans"/>
              </a:rPr>
              <a:t>В безнапорном горизонте уровень скважины соответствует свободной поверхности воды.</a:t>
            </a:r>
          </a:p>
        </p:txBody>
      </p:sp>
      <p:sp>
        <p:nvSpPr>
          <p:cNvPr id="4" name="number-1">
            <a:extLst xmlns:a="http://schemas.openxmlformats.org/drawingml/2006/main">
              <a:ext uri="{FF2B5EF4-FFF2-40B4-BE49-F238E27FC236}">
                <a16:creationId xmlns:a16="http://schemas.microsoft.com/office/drawing/2014/main" id="{08ADA93B-CA46-4244-8C66-430EF6D1144C}"/>
              </a:ext>
            </a:extLst>
          </p:cNvPr>
          <p:cNvSpPr>
            <a:spLocks xmlns:a="http://schemas.openxmlformats.org/drawingml/2006/main" noGrp="1"/>
          </p:cNvSpPr>
          <p:nvPr/>
        </p:nvSpPr>
        <p:spPr>
          <a:xfrm xmlns:a="http://schemas.openxmlformats.org/drawingml/2006/main">
            <a:off x="704850" y="34861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348D7E"/>
                </a:solidFill>
                <a:latin typeface="DejaVu Sans"/>
                <a:ea typeface="DejaVu Sans"/>
                <a:cs typeface="DejaVu Sans"/>
              </a:defRPr>
            </a:defPPr>
            <a:lvl1pPr>
              <a:defRPr sz="1725" b="1">
                <a:solidFill>
                  <a:srgbClr val="348D7E"/>
                </a:solidFill>
                <a:latin typeface="DejaVu Sans"/>
                <a:ea typeface="DejaVu Sans"/>
                <a:cs typeface="DejaVu Sans"/>
              </a:defRPr>
            </a:lvl1pPr>
            <a:lvl2pPr>
              <a:defRPr sz="1725" b="1">
                <a:solidFill>
                  <a:srgbClr val="348D7E"/>
                </a:solidFill>
                <a:latin typeface="DejaVu Sans"/>
                <a:ea typeface="DejaVu Sans"/>
                <a:cs typeface="DejaVu Sans"/>
              </a:defRPr>
            </a:lvl2pPr>
            <a:lvl3pPr>
              <a:defRPr sz="1725" b="1">
                <a:solidFill>
                  <a:srgbClr val="348D7E"/>
                </a:solidFill>
                <a:latin typeface="DejaVu Sans"/>
                <a:ea typeface="DejaVu Sans"/>
                <a:cs typeface="DejaVu Sans"/>
              </a:defRPr>
            </a:lvl3pPr>
            <a:lvl4pPr>
              <a:defRPr sz="1725" b="1">
                <a:solidFill>
                  <a:srgbClr val="348D7E"/>
                </a:solidFill>
                <a:latin typeface="DejaVu Sans"/>
                <a:ea typeface="DejaVu Sans"/>
                <a:cs typeface="DejaVu Sans"/>
              </a:defRPr>
            </a:lvl4pPr>
            <a:lvl5pPr>
              <a:defRPr sz="1725" b="1">
                <a:solidFill>
                  <a:srgbClr val="348D7E"/>
                </a:solidFill>
                <a:latin typeface="DejaVu Sans"/>
                <a:ea typeface="DejaVu Sans"/>
                <a:cs typeface="DejaVu Sans"/>
              </a:defRPr>
            </a:lvl5pPr>
            <a:lvl6pPr>
              <a:defRPr sz="1725" b="1">
                <a:solidFill>
                  <a:srgbClr val="348D7E"/>
                </a:solidFill>
                <a:latin typeface="DejaVu Sans"/>
                <a:ea typeface="DejaVu Sans"/>
                <a:cs typeface="DejaVu Sans"/>
              </a:defRPr>
            </a:lvl6pPr>
            <a:lvl7pPr>
              <a:defRPr sz="1725" b="1">
                <a:solidFill>
                  <a:srgbClr val="348D7E"/>
                </a:solidFill>
                <a:latin typeface="DejaVu Sans"/>
                <a:ea typeface="DejaVu Sans"/>
                <a:cs typeface="DejaVu Sans"/>
              </a:defRPr>
            </a:lvl7pPr>
            <a:lvl8pPr>
              <a:defRPr sz="1725" b="1">
                <a:solidFill>
                  <a:srgbClr val="348D7E"/>
                </a:solidFill>
                <a:latin typeface="DejaVu Sans"/>
                <a:ea typeface="DejaVu Sans"/>
                <a:cs typeface="DejaVu Sans"/>
              </a:defRPr>
            </a:lvl8pPr>
            <a:lvl9pPr>
              <a:defRPr sz="1725" b="1">
                <a:solidFill>
                  <a:srgbClr val="348D7E"/>
                </a:solidFill>
                <a:latin typeface="DejaVu Sans"/>
                <a:ea typeface="DejaVu Sans"/>
                <a:cs typeface="DejaVu Sans"/>
              </a:defRPr>
            </a:lvl9pPr>
          </a:lstStyle>
          <a:p xmlns:a="http://schemas.openxmlformats.org/drawingml/2006/main">
            <a:pPr>
              <a:defRPr sz="1725" b="1">
                <a:solidFill>
                  <a:srgbClr val="348D7E"/>
                </a:solidFill>
                <a:latin typeface="DejaVu Sans"/>
                <a:ea typeface="DejaVu Sans"/>
                <a:cs typeface="DejaVu Sans"/>
              </a:defRPr>
            </a:pPr>
            <a:r>
              <a:rPr sz="1725" b="1">
                <a:solidFill>
                  <a:srgbClr val="348D7E"/>
                </a:solidFill>
                <a:latin typeface="DejaVu Sans"/>
                <a:ea typeface="DejaVu Sans"/>
                <a:cs typeface="DejaVu Sans"/>
              </a:rPr>
              <a:t>02</a:t>
            </a:r>
          </a:p>
        </p:txBody>
      </p:sp>
      <p:sp>
        <p:nvSpPr>
          <p:cNvPr id="5" name="body-1">
            <a:extLst xmlns:a="http://schemas.openxmlformats.org/drawingml/2006/main">
              <a:ext uri="{FF2B5EF4-FFF2-40B4-BE49-F238E27FC236}">
                <a16:creationId xmlns:a16="http://schemas.microsoft.com/office/drawing/2014/main" id="{0DB7A23F-C6BA-40E7-B4DD-B457259CA904}"/>
              </a:ext>
            </a:extLst>
          </p:cNvPr>
          <p:cNvSpPr>
            <a:spLocks xmlns:a="http://schemas.openxmlformats.org/drawingml/2006/main" noGrp="1"/>
          </p:cNvSpPr>
          <p:nvPr/>
        </p:nvSpPr>
        <p:spPr>
          <a:xfrm xmlns:a="http://schemas.openxmlformats.org/drawingml/2006/main">
            <a:off x="1438275" y="34194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243F46"/>
                </a:solidFill>
                <a:latin typeface="DejaVu Sans"/>
                <a:ea typeface="DejaVu Sans"/>
                <a:cs typeface="DejaVu Sans"/>
              </a:defRPr>
            </a:defPPr>
            <a:lvl1pPr>
              <a:defRPr sz="2250" b="0">
                <a:solidFill>
                  <a:srgbClr val="243F46"/>
                </a:solidFill>
                <a:latin typeface="DejaVu Sans"/>
                <a:ea typeface="DejaVu Sans"/>
                <a:cs typeface="DejaVu Sans"/>
              </a:defRPr>
            </a:lvl1pPr>
            <a:lvl2pPr>
              <a:defRPr sz="2250" b="0">
                <a:solidFill>
                  <a:srgbClr val="243F46"/>
                </a:solidFill>
                <a:latin typeface="DejaVu Sans"/>
                <a:ea typeface="DejaVu Sans"/>
                <a:cs typeface="DejaVu Sans"/>
              </a:defRPr>
            </a:lvl2pPr>
            <a:lvl3pPr>
              <a:defRPr sz="2250" b="0">
                <a:solidFill>
                  <a:srgbClr val="243F46"/>
                </a:solidFill>
                <a:latin typeface="DejaVu Sans"/>
                <a:ea typeface="DejaVu Sans"/>
                <a:cs typeface="DejaVu Sans"/>
              </a:defRPr>
            </a:lvl3pPr>
            <a:lvl4pPr>
              <a:defRPr sz="2250" b="0">
                <a:solidFill>
                  <a:srgbClr val="243F46"/>
                </a:solidFill>
                <a:latin typeface="DejaVu Sans"/>
                <a:ea typeface="DejaVu Sans"/>
                <a:cs typeface="DejaVu Sans"/>
              </a:defRPr>
            </a:lvl4pPr>
            <a:lvl5pPr>
              <a:defRPr sz="2250" b="0">
                <a:solidFill>
                  <a:srgbClr val="243F46"/>
                </a:solidFill>
                <a:latin typeface="DejaVu Sans"/>
                <a:ea typeface="DejaVu Sans"/>
                <a:cs typeface="DejaVu Sans"/>
              </a:defRPr>
            </a:lvl5pPr>
            <a:lvl6pPr>
              <a:defRPr sz="2250" b="0">
                <a:solidFill>
                  <a:srgbClr val="243F46"/>
                </a:solidFill>
                <a:latin typeface="DejaVu Sans"/>
                <a:ea typeface="DejaVu Sans"/>
                <a:cs typeface="DejaVu Sans"/>
              </a:defRPr>
            </a:lvl6pPr>
            <a:lvl7pPr>
              <a:defRPr sz="2250" b="0">
                <a:solidFill>
                  <a:srgbClr val="243F46"/>
                </a:solidFill>
                <a:latin typeface="DejaVu Sans"/>
                <a:ea typeface="DejaVu Sans"/>
                <a:cs typeface="DejaVu Sans"/>
              </a:defRPr>
            </a:lvl7pPr>
            <a:lvl8pPr>
              <a:defRPr sz="2250" b="0">
                <a:solidFill>
                  <a:srgbClr val="243F46"/>
                </a:solidFill>
                <a:latin typeface="DejaVu Sans"/>
                <a:ea typeface="DejaVu Sans"/>
                <a:cs typeface="DejaVu Sans"/>
              </a:defRPr>
            </a:lvl8pPr>
            <a:lvl9pPr>
              <a:defRPr sz="2250" b="0">
                <a:solidFill>
                  <a:srgbClr val="243F46"/>
                </a:solidFill>
                <a:latin typeface="DejaVu Sans"/>
                <a:ea typeface="DejaVu Sans"/>
                <a:cs typeface="DejaVu Sans"/>
              </a:defRPr>
            </a:lvl9pPr>
          </a:lstStyle>
          <a:p xmlns:a="http://schemas.openxmlformats.org/drawingml/2006/main">
            <a:pPr>
              <a:defRPr sz="2250" b="0">
                <a:solidFill>
                  <a:srgbClr val="243F46"/>
                </a:solidFill>
                <a:latin typeface="DejaVu Sans"/>
                <a:ea typeface="DejaVu Sans"/>
                <a:cs typeface="DejaVu Sans"/>
              </a:defRPr>
            </a:pPr>
            <a:r>
              <a:rPr sz="2250" b="0">
                <a:solidFill>
                  <a:srgbClr val="243F46"/>
                </a:solidFill>
                <a:latin typeface="DejaVu Sans"/>
                <a:ea typeface="DejaVu Sans"/>
                <a:cs typeface="DejaVu Sans"/>
              </a:rPr>
              <a:t>Локальное перекрытие водоупором может создавать местный напор.</a:t>
            </a:r>
          </a:p>
        </p:txBody>
      </p:sp>
      <p:sp>
        <p:nvSpPr>
          <p:cNvPr id="6" name="number-2">
            <a:extLst xmlns:a="http://schemas.openxmlformats.org/drawingml/2006/main">
              <a:ext uri="{FF2B5EF4-FFF2-40B4-BE49-F238E27FC236}">
                <a16:creationId xmlns:a16="http://schemas.microsoft.com/office/drawing/2014/main" id="{139E16A2-13B4-4E85-B30F-76046F9940D1}"/>
              </a:ext>
            </a:extLst>
          </p:cNvPr>
          <p:cNvSpPr>
            <a:spLocks xmlns:a="http://schemas.openxmlformats.org/drawingml/2006/main" noGrp="1"/>
          </p:cNvSpPr>
          <p:nvPr/>
        </p:nvSpPr>
        <p:spPr>
          <a:xfrm xmlns:a="http://schemas.openxmlformats.org/drawingml/2006/main">
            <a:off x="704850" y="46672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348D7E"/>
                </a:solidFill>
                <a:latin typeface="DejaVu Sans"/>
                <a:ea typeface="DejaVu Sans"/>
                <a:cs typeface="DejaVu Sans"/>
              </a:defRPr>
            </a:defPPr>
            <a:lvl1pPr>
              <a:defRPr sz="1725" b="1">
                <a:solidFill>
                  <a:srgbClr val="348D7E"/>
                </a:solidFill>
                <a:latin typeface="DejaVu Sans"/>
                <a:ea typeface="DejaVu Sans"/>
                <a:cs typeface="DejaVu Sans"/>
              </a:defRPr>
            </a:lvl1pPr>
            <a:lvl2pPr>
              <a:defRPr sz="1725" b="1">
                <a:solidFill>
                  <a:srgbClr val="348D7E"/>
                </a:solidFill>
                <a:latin typeface="DejaVu Sans"/>
                <a:ea typeface="DejaVu Sans"/>
                <a:cs typeface="DejaVu Sans"/>
              </a:defRPr>
            </a:lvl2pPr>
            <a:lvl3pPr>
              <a:defRPr sz="1725" b="1">
                <a:solidFill>
                  <a:srgbClr val="348D7E"/>
                </a:solidFill>
                <a:latin typeface="DejaVu Sans"/>
                <a:ea typeface="DejaVu Sans"/>
                <a:cs typeface="DejaVu Sans"/>
              </a:defRPr>
            </a:lvl3pPr>
            <a:lvl4pPr>
              <a:defRPr sz="1725" b="1">
                <a:solidFill>
                  <a:srgbClr val="348D7E"/>
                </a:solidFill>
                <a:latin typeface="DejaVu Sans"/>
                <a:ea typeface="DejaVu Sans"/>
                <a:cs typeface="DejaVu Sans"/>
              </a:defRPr>
            </a:lvl4pPr>
            <a:lvl5pPr>
              <a:defRPr sz="1725" b="1">
                <a:solidFill>
                  <a:srgbClr val="348D7E"/>
                </a:solidFill>
                <a:latin typeface="DejaVu Sans"/>
                <a:ea typeface="DejaVu Sans"/>
                <a:cs typeface="DejaVu Sans"/>
              </a:defRPr>
            </a:lvl5pPr>
            <a:lvl6pPr>
              <a:defRPr sz="1725" b="1">
                <a:solidFill>
                  <a:srgbClr val="348D7E"/>
                </a:solidFill>
                <a:latin typeface="DejaVu Sans"/>
                <a:ea typeface="DejaVu Sans"/>
                <a:cs typeface="DejaVu Sans"/>
              </a:defRPr>
            </a:lvl6pPr>
            <a:lvl7pPr>
              <a:defRPr sz="1725" b="1">
                <a:solidFill>
                  <a:srgbClr val="348D7E"/>
                </a:solidFill>
                <a:latin typeface="DejaVu Sans"/>
                <a:ea typeface="DejaVu Sans"/>
                <a:cs typeface="DejaVu Sans"/>
              </a:defRPr>
            </a:lvl7pPr>
            <a:lvl8pPr>
              <a:defRPr sz="1725" b="1">
                <a:solidFill>
                  <a:srgbClr val="348D7E"/>
                </a:solidFill>
                <a:latin typeface="DejaVu Sans"/>
                <a:ea typeface="DejaVu Sans"/>
                <a:cs typeface="DejaVu Sans"/>
              </a:defRPr>
            </a:lvl8pPr>
            <a:lvl9pPr>
              <a:defRPr sz="1725" b="1">
                <a:solidFill>
                  <a:srgbClr val="348D7E"/>
                </a:solidFill>
                <a:latin typeface="DejaVu Sans"/>
                <a:ea typeface="DejaVu Sans"/>
                <a:cs typeface="DejaVu Sans"/>
              </a:defRPr>
            </a:lvl9pPr>
          </a:lstStyle>
          <a:p xmlns:a="http://schemas.openxmlformats.org/drawingml/2006/main">
            <a:pPr>
              <a:defRPr sz="1725" b="1">
                <a:solidFill>
                  <a:srgbClr val="348D7E"/>
                </a:solidFill>
                <a:latin typeface="DejaVu Sans"/>
                <a:ea typeface="DejaVu Sans"/>
                <a:cs typeface="DejaVu Sans"/>
              </a:defRPr>
            </a:pPr>
            <a:r>
              <a:rPr sz="1725" b="1">
                <a:solidFill>
                  <a:srgbClr val="348D7E"/>
                </a:solidFill>
                <a:latin typeface="DejaVu Sans"/>
                <a:ea typeface="DejaVu Sans"/>
                <a:cs typeface="DejaVu Sans"/>
              </a:rPr>
              <a:t>03</a:t>
            </a:r>
          </a:p>
        </p:txBody>
      </p:sp>
      <p:sp>
        <p:nvSpPr>
          <p:cNvPr id="7" name="body-2">
            <a:extLst xmlns:a="http://schemas.openxmlformats.org/drawingml/2006/main">
              <a:ext uri="{FF2B5EF4-FFF2-40B4-BE49-F238E27FC236}">
                <a16:creationId xmlns:a16="http://schemas.microsoft.com/office/drawing/2014/main" id="{A737FF33-0AAE-4CD1-850A-5F3698C5AAC3}"/>
              </a:ext>
            </a:extLst>
          </p:cNvPr>
          <p:cNvSpPr>
            <a:spLocks xmlns:a="http://schemas.openxmlformats.org/drawingml/2006/main" noGrp="1"/>
          </p:cNvSpPr>
          <p:nvPr/>
        </p:nvSpPr>
        <p:spPr>
          <a:xfrm xmlns:a="http://schemas.openxmlformats.org/drawingml/2006/main">
            <a:off x="1438275" y="46005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243F46"/>
                </a:solidFill>
                <a:latin typeface="DejaVu Sans"/>
                <a:ea typeface="DejaVu Sans"/>
                <a:cs typeface="DejaVu Sans"/>
              </a:defRPr>
            </a:defPPr>
            <a:lvl1pPr>
              <a:defRPr sz="2250" b="0">
                <a:solidFill>
                  <a:srgbClr val="243F46"/>
                </a:solidFill>
                <a:latin typeface="DejaVu Sans"/>
                <a:ea typeface="DejaVu Sans"/>
                <a:cs typeface="DejaVu Sans"/>
              </a:defRPr>
            </a:lvl1pPr>
            <a:lvl2pPr>
              <a:defRPr sz="2250" b="0">
                <a:solidFill>
                  <a:srgbClr val="243F46"/>
                </a:solidFill>
                <a:latin typeface="DejaVu Sans"/>
                <a:ea typeface="DejaVu Sans"/>
                <a:cs typeface="DejaVu Sans"/>
              </a:defRPr>
            </a:lvl2pPr>
            <a:lvl3pPr>
              <a:defRPr sz="2250" b="0">
                <a:solidFill>
                  <a:srgbClr val="243F46"/>
                </a:solidFill>
                <a:latin typeface="DejaVu Sans"/>
                <a:ea typeface="DejaVu Sans"/>
                <a:cs typeface="DejaVu Sans"/>
              </a:defRPr>
            </a:lvl3pPr>
            <a:lvl4pPr>
              <a:defRPr sz="2250" b="0">
                <a:solidFill>
                  <a:srgbClr val="243F46"/>
                </a:solidFill>
                <a:latin typeface="DejaVu Sans"/>
                <a:ea typeface="DejaVu Sans"/>
                <a:cs typeface="DejaVu Sans"/>
              </a:defRPr>
            </a:lvl4pPr>
            <a:lvl5pPr>
              <a:defRPr sz="2250" b="0">
                <a:solidFill>
                  <a:srgbClr val="243F46"/>
                </a:solidFill>
                <a:latin typeface="DejaVu Sans"/>
                <a:ea typeface="DejaVu Sans"/>
                <a:cs typeface="DejaVu Sans"/>
              </a:defRPr>
            </a:lvl5pPr>
            <a:lvl6pPr>
              <a:defRPr sz="2250" b="0">
                <a:solidFill>
                  <a:srgbClr val="243F46"/>
                </a:solidFill>
                <a:latin typeface="DejaVu Sans"/>
                <a:ea typeface="DejaVu Sans"/>
                <a:cs typeface="DejaVu Sans"/>
              </a:defRPr>
            </a:lvl6pPr>
            <a:lvl7pPr>
              <a:defRPr sz="2250" b="0">
                <a:solidFill>
                  <a:srgbClr val="243F46"/>
                </a:solidFill>
                <a:latin typeface="DejaVu Sans"/>
                <a:ea typeface="DejaVu Sans"/>
                <a:cs typeface="DejaVu Sans"/>
              </a:defRPr>
            </a:lvl7pPr>
            <a:lvl8pPr>
              <a:defRPr sz="2250" b="0">
                <a:solidFill>
                  <a:srgbClr val="243F46"/>
                </a:solidFill>
                <a:latin typeface="DejaVu Sans"/>
                <a:ea typeface="DejaVu Sans"/>
                <a:cs typeface="DejaVu Sans"/>
              </a:defRPr>
            </a:lvl8pPr>
            <a:lvl9pPr>
              <a:defRPr sz="2250" b="0">
                <a:solidFill>
                  <a:srgbClr val="243F46"/>
                </a:solidFill>
                <a:latin typeface="DejaVu Sans"/>
                <a:ea typeface="DejaVu Sans"/>
                <a:cs typeface="DejaVu Sans"/>
              </a:defRPr>
            </a:lvl9pPr>
          </a:lstStyle>
          <a:p xmlns:a="http://schemas.openxmlformats.org/drawingml/2006/main">
            <a:pPr>
              <a:defRPr sz="2250" b="0">
                <a:solidFill>
                  <a:srgbClr val="243F46"/>
                </a:solidFill>
                <a:latin typeface="DejaVu Sans"/>
                <a:ea typeface="DejaVu Sans"/>
                <a:cs typeface="DejaVu Sans"/>
              </a:defRPr>
            </a:pPr>
            <a:r>
              <a:rPr sz="2250" b="0">
                <a:solidFill>
                  <a:srgbClr val="243F46"/>
                </a:solidFill>
                <a:latin typeface="DejaVu Sans"/>
                <a:ea typeface="DejaVu Sans"/>
                <a:cs typeface="DejaVu Sans"/>
              </a:rPr>
              <a:t>Водоносный горизонт способен менять характер залегания по площади.</a:t>
            </a:r>
          </a:p>
        </p:txBody>
      </p:sp>
      <p:sp>
        <p:nvSpPr>
          <p:cNvPr id="8" name="page">
            <a:extLst xmlns:a="http://schemas.openxmlformats.org/drawingml/2006/main">
              <a:ext uri="{FF2B5EF4-FFF2-40B4-BE49-F238E27FC236}">
                <a16:creationId xmlns:a16="http://schemas.microsoft.com/office/drawing/2014/main" id="{694C6CFE-44D3-44B0-B3FE-941EEF5ACB70}"/>
              </a:ext>
            </a:extLst>
          </p:cNvPr>
          <p:cNvSpPr>
            <a:spLocks xmlns:a="http://schemas.openxmlformats.org/drawingml/2006/main" noGrp="1"/>
          </p:cNvSpPr>
          <p:nvPr/>
        </p:nvSpPr>
        <p:spPr>
          <a:xfrm xmlns:a="http://schemas.openxmlformats.org/drawingml/2006/main">
            <a:off x="685800" y="6343650"/>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65817E"/>
                </a:solidFill>
                <a:latin typeface="DejaVu Sans"/>
                <a:ea typeface="DejaVu Sans"/>
                <a:cs typeface="DejaVu Sans"/>
              </a:defRPr>
            </a:defPPr>
            <a:lvl1pPr>
              <a:defRPr sz="1275" b="0">
                <a:solidFill>
                  <a:srgbClr val="65817E"/>
                </a:solidFill>
                <a:latin typeface="DejaVu Sans"/>
                <a:ea typeface="DejaVu Sans"/>
                <a:cs typeface="DejaVu Sans"/>
              </a:defRPr>
            </a:lvl1pPr>
            <a:lvl2pPr>
              <a:defRPr sz="1275" b="0">
                <a:solidFill>
                  <a:srgbClr val="65817E"/>
                </a:solidFill>
                <a:latin typeface="DejaVu Sans"/>
                <a:ea typeface="DejaVu Sans"/>
                <a:cs typeface="DejaVu Sans"/>
              </a:defRPr>
            </a:lvl2pPr>
            <a:lvl3pPr>
              <a:defRPr sz="1275" b="0">
                <a:solidFill>
                  <a:srgbClr val="65817E"/>
                </a:solidFill>
                <a:latin typeface="DejaVu Sans"/>
                <a:ea typeface="DejaVu Sans"/>
                <a:cs typeface="DejaVu Sans"/>
              </a:defRPr>
            </a:lvl3pPr>
            <a:lvl4pPr>
              <a:defRPr sz="1275" b="0">
                <a:solidFill>
                  <a:srgbClr val="65817E"/>
                </a:solidFill>
                <a:latin typeface="DejaVu Sans"/>
                <a:ea typeface="DejaVu Sans"/>
                <a:cs typeface="DejaVu Sans"/>
              </a:defRPr>
            </a:lvl4pPr>
            <a:lvl5pPr>
              <a:defRPr sz="1275" b="0">
                <a:solidFill>
                  <a:srgbClr val="65817E"/>
                </a:solidFill>
                <a:latin typeface="DejaVu Sans"/>
                <a:ea typeface="DejaVu Sans"/>
                <a:cs typeface="DejaVu Sans"/>
              </a:defRPr>
            </a:lvl5pPr>
            <a:lvl6pPr>
              <a:defRPr sz="1275" b="0">
                <a:solidFill>
                  <a:srgbClr val="65817E"/>
                </a:solidFill>
                <a:latin typeface="DejaVu Sans"/>
                <a:ea typeface="DejaVu Sans"/>
                <a:cs typeface="DejaVu Sans"/>
              </a:defRPr>
            </a:lvl6pPr>
            <a:lvl7pPr>
              <a:defRPr sz="1275" b="0">
                <a:solidFill>
                  <a:srgbClr val="65817E"/>
                </a:solidFill>
                <a:latin typeface="DejaVu Sans"/>
                <a:ea typeface="DejaVu Sans"/>
                <a:cs typeface="DejaVu Sans"/>
              </a:defRPr>
            </a:lvl7pPr>
            <a:lvl8pPr>
              <a:defRPr sz="1275" b="0">
                <a:solidFill>
                  <a:srgbClr val="65817E"/>
                </a:solidFill>
                <a:latin typeface="DejaVu Sans"/>
                <a:ea typeface="DejaVu Sans"/>
                <a:cs typeface="DejaVu Sans"/>
              </a:defRPr>
            </a:lvl8pPr>
            <a:lvl9pPr>
              <a:defRPr sz="1275" b="0">
                <a:solidFill>
                  <a:srgbClr val="65817E"/>
                </a:solidFill>
                <a:latin typeface="DejaVu Sans"/>
                <a:ea typeface="DejaVu Sans"/>
                <a:cs typeface="DejaVu Sans"/>
              </a:defRPr>
            </a:lvl9pPr>
          </a:lstStyle>
          <a:p xmlns:a="http://schemas.openxmlformats.org/drawingml/2006/main">
            <a:pPr>
              <a:defRPr sz="1275" b="0">
                <a:solidFill>
                  <a:srgbClr val="65817E"/>
                </a:solidFill>
                <a:latin typeface="DejaVu Sans"/>
                <a:ea typeface="DejaVu Sans"/>
                <a:cs typeface="DejaVu Sans"/>
              </a:defRPr>
            </a:pPr>
            <a:r>
              <a:rPr sz="1275" b="0">
                <a:solidFill>
                  <a:srgbClr val="65817E"/>
                </a:solidFill>
                <a:latin typeface="DejaVu Sans"/>
                <a:ea typeface="DejaVu Sans"/>
                <a:cs typeface="DejaVu Sans"/>
              </a:rPr>
              <a:t>Лекция 6   /   4</a:t>
            </a:r>
          </a:p>
        </p:txBody>
      </p:sp>
    </p:spTree>
    <p:extLst>
      <p:ext uri="{BB962C8B-B14F-4D97-AF65-F5344CB8AC3E}">
        <p14:creationId xmlns:p14="http://schemas.microsoft.com/office/powerpoint/2010/main" val="1654816352"/>
      </p:ext>
    </p:extLst>
  </p:cSld>
</p:sld>
</file>

<file path=ppt/slides/slide5.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headline">
            <a:extLst xmlns:a="http://schemas.openxmlformats.org/drawingml/2006/main">
              <a:ext uri="{FF2B5EF4-FFF2-40B4-BE49-F238E27FC236}">
                <a16:creationId xmlns:a16="http://schemas.microsoft.com/office/drawing/2014/main" id="{852EF44D-FE30-4D8C-919A-E91BFD5BA845}"/>
              </a:ext>
            </a:extLst>
          </p:cNvPr>
          <p:cNvSpPr>
            <a:spLocks xmlns:a="http://schemas.openxmlformats.org/drawingml/2006/main" noGrp="1"/>
          </p:cNvSpPr>
          <p:nvPr/>
        </p:nvSpPr>
        <p:spPr>
          <a:xfrm xmlns:a="http://schemas.openxmlformats.org/drawingml/2006/main">
            <a:off x="685800" y="523875"/>
            <a:ext cx="108204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150" b="1">
                <a:solidFill>
                  <a:srgbClr val="133E47"/>
                </a:solidFill>
                <a:latin typeface="DejaVu Sans"/>
                <a:ea typeface="DejaVu Sans"/>
                <a:cs typeface="DejaVu Sans"/>
              </a:defRPr>
            </a:defPPr>
            <a:lvl1pPr>
              <a:defRPr sz="3150" b="1">
                <a:solidFill>
                  <a:srgbClr val="133E47"/>
                </a:solidFill>
                <a:latin typeface="DejaVu Sans"/>
                <a:ea typeface="DejaVu Sans"/>
                <a:cs typeface="DejaVu Sans"/>
              </a:defRPr>
            </a:lvl1pPr>
            <a:lvl2pPr>
              <a:defRPr sz="3150" b="1">
                <a:solidFill>
                  <a:srgbClr val="133E47"/>
                </a:solidFill>
                <a:latin typeface="DejaVu Sans"/>
                <a:ea typeface="DejaVu Sans"/>
                <a:cs typeface="DejaVu Sans"/>
              </a:defRPr>
            </a:lvl2pPr>
            <a:lvl3pPr>
              <a:defRPr sz="3150" b="1">
                <a:solidFill>
                  <a:srgbClr val="133E47"/>
                </a:solidFill>
                <a:latin typeface="DejaVu Sans"/>
                <a:ea typeface="DejaVu Sans"/>
                <a:cs typeface="DejaVu Sans"/>
              </a:defRPr>
            </a:lvl3pPr>
            <a:lvl4pPr>
              <a:defRPr sz="3150" b="1">
                <a:solidFill>
                  <a:srgbClr val="133E47"/>
                </a:solidFill>
                <a:latin typeface="DejaVu Sans"/>
                <a:ea typeface="DejaVu Sans"/>
                <a:cs typeface="DejaVu Sans"/>
              </a:defRPr>
            </a:lvl4pPr>
            <a:lvl5pPr>
              <a:defRPr sz="3150" b="1">
                <a:solidFill>
                  <a:srgbClr val="133E47"/>
                </a:solidFill>
                <a:latin typeface="DejaVu Sans"/>
                <a:ea typeface="DejaVu Sans"/>
                <a:cs typeface="DejaVu Sans"/>
              </a:defRPr>
            </a:lvl5pPr>
            <a:lvl6pPr>
              <a:defRPr sz="3150" b="1">
                <a:solidFill>
                  <a:srgbClr val="133E47"/>
                </a:solidFill>
                <a:latin typeface="DejaVu Sans"/>
                <a:ea typeface="DejaVu Sans"/>
                <a:cs typeface="DejaVu Sans"/>
              </a:defRPr>
            </a:lvl6pPr>
            <a:lvl7pPr>
              <a:defRPr sz="3150" b="1">
                <a:solidFill>
                  <a:srgbClr val="133E47"/>
                </a:solidFill>
                <a:latin typeface="DejaVu Sans"/>
                <a:ea typeface="DejaVu Sans"/>
                <a:cs typeface="DejaVu Sans"/>
              </a:defRPr>
            </a:lvl7pPr>
            <a:lvl8pPr>
              <a:defRPr sz="3150" b="1">
                <a:solidFill>
                  <a:srgbClr val="133E47"/>
                </a:solidFill>
                <a:latin typeface="DejaVu Sans"/>
                <a:ea typeface="DejaVu Sans"/>
                <a:cs typeface="DejaVu Sans"/>
              </a:defRPr>
            </a:lvl8pPr>
            <a:lvl9pPr>
              <a:defRPr sz="3150" b="1">
                <a:solidFill>
                  <a:srgbClr val="133E47"/>
                </a:solidFill>
                <a:latin typeface="DejaVu Sans"/>
                <a:ea typeface="DejaVu Sans"/>
                <a:cs typeface="DejaVu Sans"/>
              </a:defRPr>
            </a:lvl9pPr>
          </a:lstStyle>
          <a:p xmlns:a="http://schemas.openxmlformats.org/drawingml/2006/main">
            <a:pPr>
              <a:defRPr sz="3150" b="1">
                <a:solidFill>
                  <a:srgbClr val="133E47"/>
                </a:solidFill>
                <a:latin typeface="DejaVu Sans"/>
                <a:ea typeface="DejaVu Sans"/>
                <a:cs typeface="DejaVu Sans"/>
              </a:defRPr>
            </a:pPr>
            <a:r>
              <a:rPr sz="3150" b="1">
                <a:solidFill>
                  <a:srgbClr val="133E47"/>
                </a:solidFill>
                <a:latin typeface="DejaVu Sans"/>
                <a:ea typeface="DejaVu Sans"/>
                <a:cs typeface="DejaVu Sans"/>
              </a:rPr>
              <a:t>Уровень воды и строение скважины</a:t>
            </a:r>
          </a:p>
        </p:txBody>
      </p:sp>
      <p:pic>
        <p:nvPicPr>
          <p:cNvPr id="2" name="">
            <a:extLst xmlns:a="http://schemas.openxmlformats.org/drawingml/2006/main">
              <a:ext uri="{FF2B5EF4-FFF2-40B4-BE49-F238E27FC236}">
                <a16:creationId xmlns:a16="http://schemas.microsoft.com/office/drawing/2014/main" id="{18BDFE0A-5F6B-4F18-BC08-E022D6943A49}"/>
              </a:ext>
            </a:extLst>
          </p:cNvPr>
          <p:cNvPicPr>
            <a:picLocks xmlns:a="http://schemas.openxmlformats.org/drawingml/2006/main" noChangeAspect="1"/>
          </p:cNvPicPr>
          <p:nvPr/>
        </p:nvPicPr>
        <p:blipFill>
          <a:blip xmlns:r="http://schemas.openxmlformats.org/officeDocument/2006/relationships" xmlns:a="http://schemas.openxmlformats.org/drawingml/2006/main" r:embed="R6953b182f768464f"/>
          <a:stretch xmlns:a="http://schemas.openxmlformats.org/drawingml/2006/main"/>
        </p:blipFill>
        <p:spPr>
          <a:xfrm xmlns:a="http://schemas.openxmlformats.org/drawingml/2006/main">
            <a:off x="3303862" y="1714500"/>
            <a:ext cx="5584277" cy="4333875"/>
          </a:xfrm>
          <a:prstGeom xmlns:a="http://schemas.openxmlformats.org/drawingml/2006/main" prst="rect">
            <a:avLst/>
          </a:prstGeom>
        </p:spPr>
      </p:pic>
      <p:sp>
        <p:nvSpPr>
          <p:cNvPr id="3" name="page">
            <a:extLst xmlns:a="http://schemas.openxmlformats.org/drawingml/2006/main">
              <a:ext uri="{FF2B5EF4-FFF2-40B4-BE49-F238E27FC236}">
                <a16:creationId xmlns:a16="http://schemas.microsoft.com/office/drawing/2014/main" id="{7977BEB6-12AC-441F-BE94-938D894A11FD}"/>
              </a:ext>
            </a:extLst>
          </p:cNvPr>
          <p:cNvSpPr>
            <a:spLocks xmlns:a="http://schemas.openxmlformats.org/drawingml/2006/main" noGrp="1"/>
          </p:cNvSpPr>
          <p:nvPr/>
        </p:nvSpPr>
        <p:spPr>
          <a:xfrm xmlns:a="http://schemas.openxmlformats.org/drawingml/2006/main">
            <a:off x="685800" y="6343650"/>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65817E"/>
                </a:solidFill>
                <a:latin typeface="DejaVu Sans"/>
                <a:ea typeface="DejaVu Sans"/>
                <a:cs typeface="DejaVu Sans"/>
              </a:defRPr>
            </a:defPPr>
            <a:lvl1pPr>
              <a:defRPr sz="1275" b="0">
                <a:solidFill>
                  <a:srgbClr val="65817E"/>
                </a:solidFill>
                <a:latin typeface="DejaVu Sans"/>
                <a:ea typeface="DejaVu Sans"/>
                <a:cs typeface="DejaVu Sans"/>
              </a:defRPr>
            </a:lvl1pPr>
            <a:lvl2pPr>
              <a:defRPr sz="1275" b="0">
                <a:solidFill>
                  <a:srgbClr val="65817E"/>
                </a:solidFill>
                <a:latin typeface="DejaVu Sans"/>
                <a:ea typeface="DejaVu Sans"/>
                <a:cs typeface="DejaVu Sans"/>
              </a:defRPr>
            </a:lvl2pPr>
            <a:lvl3pPr>
              <a:defRPr sz="1275" b="0">
                <a:solidFill>
                  <a:srgbClr val="65817E"/>
                </a:solidFill>
                <a:latin typeface="DejaVu Sans"/>
                <a:ea typeface="DejaVu Sans"/>
                <a:cs typeface="DejaVu Sans"/>
              </a:defRPr>
            </a:lvl3pPr>
            <a:lvl4pPr>
              <a:defRPr sz="1275" b="0">
                <a:solidFill>
                  <a:srgbClr val="65817E"/>
                </a:solidFill>
                <a:latin typeface="DejaVu Sans"/>
                <a:ea typeface="DejaVu Sans"/>
                <a:cs typeface="DejaVu Sans"/>
              </a:defRPr>
            </a:lvl4pPr>
            <a:lvl5pPr>
              <a:defRPr sz="1275" b="0">
                <a:solidFill>
                  <a:srgbClr val="65817E"/>
                </a:solidFill>
                <a:latin typeface="DejaVu Sans"/>
                <a:ea typeface="DejaVu Sans"/>
                <a:cs typeface="DejaVu Sans"/>
              </a:defRPr>
            </a:lvl5pPr>
            <a:lvl6pPr>
              <a:defRPr sz="1275" b="0">
                <a:solidFill>
                  <a:srgbClr val="65817E"/>
                </a:solidFill>
                <a:latin typeface="DejaVu Sans"/>
                <a:ea typeface="DejaVu Sans"/>
                <a:cs typeface="DejaVu Sans"/>
              </a:defRPr>
            </a:lvl6pPr>
            <a:lvl7pPr>
              <a:defRPr sz="1275" b="0">
                <a:solidFill>
                  <a:srgbClr val="65817E"/>
                </a:solidFill>
                <a:latin typeface="DejaVu Sans"/>
                <a:ea typeface="DejaVu Sans"/>
                <a:cs typeface="DejaVu Sans"/>
              </a:defRPr>
            </a:lvl7pPr>
            <a:lvl8pPr>
              <a:defRPr sz="1275" b="0">
                <a:solidFill>
                  <a:srgbClr val="65817E"/>
                </a:solidFill>
                <a:latin typeface="DejaVu Sans"/>
                <a:ea typeface="DejaVu Sans"/>
                <a:cs typeface="DejaVu Sans"/>
              </a:defRPr>
            </a:lvl8pPr>
            <a:lvl9pPr>
              <a:defRPr sz="1275" b="0">
                <a:solidFill>
                  <a:srgbClr val="65817E"/>
                </a:solidFill>
                <a:latin typeface="DejaVu Sans"/>
                <a:ea typeface="DejaVu Sans"/>
                <a:cs typeface="DejaVu Sans"/>
              </a:defRPr>
            </a:lvl9pPr>
          </a:lstStyle>
          <a:p xmlns:a="http://schemas.openxmlformats.org/drawingml/2006/main">
            <a:pPr>
              <a:defRPr sz="1275" b="0">
                <a:solidFill>
                  <a:srgbClr val="65817E"/>
                </a:solidFill>
                <a:latin typeface="DejaVu Sans"/>
                <a:ea typeface="DejaVu Sans"/>
                <a:cs typeface="DejaVu Sans"/>
              </a:defRPr>
            </a:pPr>
            <a:r>
              <a:rPr sz="1275" b="0">
                <a:solidFill>
                  <a:srgbClr val="65817E"/>
                </a:solidFill>
                <a:latin typeface="DejaVu Sans"/>
                <a:ea typeface="DejaVu Sans"/>
                <a:cs typeface="DejaVu Sans"/>
              </a:rPr>
              <a:t>Лекция 6   /   5</a:t>
            </a:r>
          </a:p>
        </p:txBody>
      </p:sp>
    </p:spTree>
    <p:extLst>
      <p:ext uri="{BB962C8B-B14F-4D97-AF65-F5344CB8AC3E}">
        <p14:creationId xmlns:p14="http://schemas.microsoft.com/office/powerpoint/2010/main" val="1481182749"/>
      </p:ext>
    </p:extLst>
  </p:cSld>
</p:sld>
</file>

<file path=ppt/slides/slide6.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9" name="headline">
            <a:extLst xmlns:a="http://schemas.openxmlformats.org/drawingml/2006/main">
              <a:ext uri="{FF2B5EF4-FFF2-40B4-BE49-F238E27FC236}">
                <a16:creationId xmlns:a16="http://schemas.microsoft.com/office/drawing/2014/main" id="{EFA9FAD7-38A2-4B67-9EFF-A5073A1EE9F6}"/>
              </a:ext>
            </a:extLst>
          </p:cNvPr>
          <p:cNvSpPr>
            <a:spLocks xmlns:a="http://schemas.openxmlformats.org/drawingml/2006/main" noGrp="1"/>
          </p:cNvSpPr>
          <p:nvPr/>
        </p:nvSpPr>
        <p:spPr>
          <a:xfrm xmlns:a="http://schemas.openxmlformats.org/drawingml/2006/main">
            <a:off x="685800" y="714375"/>
            <a:ext cx="1082040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300" b="1">
                <a:solidFill>
                  <a:srgbClr val="133E47"/>
                </a:solidFill>
                <a:latin typeface="DejaVu Sans"/>
                <a:ea typeface="DejaVu Sans"/>
                <a:cs typeface="DejaVu Sans"/>
              </a:defRPr>
            </a:defPPr>
            <a:lvl1pPr>
              <a:defRPr sz="3300" b="1">
                <a:solidFill>
                  <a:srgbClr val="133E47"/>
                </a:solidFill>
                <a:latin typeface="DejaVu Sans"/>
                <a:ea typeface="DejaVu Sans"/>
                <a:cs typeface="DejaVu Sans"/>
              </a:defRPr>
            </a:lvl1pPr>
            <a:lvl2pPr>
              <a:defRPr sz="3300" b="1">
                <a:solidFill>
                  <a:srgbClr val="133E47"/>
                </a:solidFill>
                <a:latin typeface="DejaVu Sans"/>
                <a:ea typeface="DejaVu Sans"/>
                <a:cs typeface="DejaVu Sans"/>
              </a:defRPr>
            </a:lvl2pPr>
            <a:lvl3pPr>
              <a:defRPr sz="3300" b="1">
                <a:solidFill>
                  <a:srgbClr val="133E47"/>
                </a:solidFill>
                <a:latin typeface="DejaVu Sans"/>
                <a:ea typeface="DejaVu Sans"/>
                <a:cs typeface="DejaVu Sans"/>
              </a:defRPr>
            </a:lvl3pPr>
            <a:lvl4pPr>
              <a:defRPr sz="3300" b="1">
                <a:solidFill>
                  <a:srgbClr val="133E47"/>
                </a:solidFill>
                <a:latin typeface="DejaVu Sans"/>
                <a:ea typeface="DejaVu Sans"/>
                <a:cs typeface="DejaVu Sans"/>
              </a:defRPr>
            </a:lvl4pPr>
            <a:lvl5pPr>
              <a:defRPr sz="3300" b="1">
                <a:solidFill>
                  <a:srgbClr val="133E47"/>
                </a:solidFill>
                <a:latin typeface="DejaVu Sans"/>
                <a:ea typeface="DejaVu Sans"/>
                <a:cs typeface="DejaVu Sans"/>
              </a:defRPr>
            </a:lvl5pPr>
            <a:lvl6pPr>
              <a:defRPr sz="3300" b="1">
                <a:solidFill>
                  <a:srgbClr val="133E47"/>
                </a:solidFill>
                <a:latin typeface="DejaVu Sans"/>
                <a:ea typeface="DejaVu Sans"/>
                <a:cs typeface="DejaVu Sans"/>
              </a:defRPr>
            </a:lvl6pPr>
            <a:lvl7pPr>
              <a:defRPr sz="3300" b="1">
                <a:solidFill>
                  <a:srgbClr val="133E47"/>
                </a:solidFill>
                <a:latin typeface="DejaVu Sans"/>
                <a:ea typeface="DejaVu Sans"/>
                <a:cs typeface="DejaVu Sans"/>
              </a:defRPr>
            </a:lvl7pPr>
            <a:lvl8pPr>
              <a:defRPr sz="3300" b="1">
                <a:solidFill>
                  <a:srgbClr val="133E47"/>
                </a:solidFill>
                <a:latin typeface="DejaVu Sans"/>
                <a:ea typeface="DejaVu Sans"/>
                <a:cs typeface="DejaVu Sans"/>
              </a:defRPr>
            </a:lvl8pPr>
            <a:lvl9pPr>
              <a:defRPr sz="3300" b="1">
                <a:solidFill>
                  <a:srgbClr val="133E47"/>
                </a:solidFill>
                <a:latin typeface="DejaVu Sans"/>
                <a:ea typeface="DejaVu Sans"/>
                <a:cs typeface="DejaVu Sans"/>
              </a:defRPr>
            </a:lvl9pPr>
          </a:lstStyle>
          <a:p xmlns:a="http://schemas.openxmlformats.org/drawingml/2006/main">
            <a:pPr>
              <a:defRPr sz="3300" b="1">
                <a:solidFill>
                  <a:srgbClr val="133E47"/>
                </a:solidFill>
                <a:latin typeface="DejaVu Sans"/>
                <a:ea typeface="DejaVu Sans"/>
                <a:cs typeface="DejaVu Sans"/>
              </a:defRPr>
            </a:pPr>
            <a:r>
              <a:rPr sz="3300" b="1">
                <a:solidFill>
                  <a:srgbClr val="133E47"/>
                </a:solidFill>
                <a:latin typeface="DejaVu Sans"/>
                <a:ea typeface="DejaVu Sans"/>
                <a:cs typeface="DejaVu Sans"/>
              </a:rPr>
              <a:t>Потоки и бассейны грунтовых вод</a:t>
            </a:r>
          </a:p>
        </p:txBody>
      </p:sp>
      <p:sp>
        <p:nvSpPr>
          <p:cNvPr id="2" name="number-0">
            <a:extLst xmlns:a="http://schemas.openxmlformats.org/drawingml/2006/main">
              <a:ext uri="{FF2B5EF4-FFF2-40B4-BE49-F238E27FC236}">
                <a16:creationId xmlns:a16="http://schemas.microsoft.com/office/drawing/2014/main" id="{EF8719B4-79E9-4248-9491-36CA05303C9C}"/>
              </a:ext>
            </a:extLst>
          </p:cNvPr>
          <p:cNvSpPr>
            <a:spLocks xmlns:a="http://schemas.openxmlformats.org/drawingml/2006/main" noGrp="1"/>
          </p:cNvSpPr>
          <p:nvPr/>
        </p:nvSpPr>
        <p:spPr>
          <a:xfrm xmlns:a="http://schemas.openxmlformats.org/drawingml/2006/main">
            <a:off x="704850" y="23050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348D7E"/>
                </a:solidFill>
                <a:latin typeface="DejaVu Sans"/>
                <a:ea typeface="DejaVu Sans"/>
                <a:cs typeface="DejaVu Sans"/>
              </a:defRPr>
            </a:defPPr>
            <a:lvl1pPr>
              <a:defRPr sz="1725" b="1">
                <a:solidFill>
                  <a:srgbClr val="348D7E"/>
                </a:solidFill>
                <a:latin typeface="DejaVu Sans"/>
                <a:ea typeface="DejaVu Sans"/>
                <a:cs typeface="DejaVu Sans"/>
              </a:defRPr>
            </a:lvl1pPr>
            <a:lvl2pPr>
              <a:defRPr sz="1725" b="1">
                <a:solidFill>
                  <a:srgbClr val="348D7E"/>
                </a:solidFill>
                <a:latin typeface="DejaVu Sans"/>
                <a:ea typeface="DejaVu Sans"/>
                <a:cs typeface="DejaVu Sans"/>
              </a:defRPr>
            </a:lvl2pPr>
            <a:lvl3pPr>
              <a:defRPr sz="1725" b="1">
                <a:solidFill>
                  <a:srgbClr val="348D7E"/>
                </a:solidFill>
                <a:latin typeface="DejaVu Sans"/>
                <a:ea typeface="DejaVu Sans"/>
                <a:cs typeface="DejaVu Sans"/>
              </a:defRPr>
            </a:lvl3pPr>
            <a:lvl4pPr>
              <a:defRPr sz="1725" b="1">
                <a:solidFill>
                  <a:srgbClr val="348D7E"/>
                </a:solidFill>
                <a:latin typeface="DejaVu Sans"/>
                <a:ea typeface="DejaVu Sans"/>
                <a:cs typeface="DejaVu Sans"/>
              </a:defRPr>
            </a:lvl4pPr>
            <a:lvl5pPr>
              <a:defRPr sz="1725" b="1">
                <a:solidFill>
                  <a:srgbClr val="348D7E"/>
                </a:solidFill>
                <a:latin typeface="DejaVu Sans"/>
                <a:ea typeface="DejaVu Sans"/>
                <a:cs typeface="DejaVu Sans"/>
              </a:defRPr>
            </a:lvl5pPr>
            <a:lvl6pPr>
              <a:defRPr sz="1725" b="1">
                <a:solidFill>
                  <a:srgbClr val="348D7E"/>
                </a:solidFill>
                <a:latin typeface="DejaVu Sans"/>
                <a:ea typeface="DejaVu Sans"/>
                <a:cs typeface="DejaVu Sans"/>
              </a:defRPr>
            </a:lvl6pPr>
            <a:lvl7pPr>
              <a:defRPr sz="1725" b="1">
                <a:solidFill>
                  <a:srgbClr val="348D7E"/>
                </a:solidFill>
                <a:latin typeface="DejaVu Sans"/>
                <a:ea typeface="DejaVu Sans"/>
                <a:cs typeface="DejaVu Sans"/>
              </a:defRPr>
            </a:lvl7pPr>
            <a:lvl8pPr>
              <a:defRPr sz="1725" b="1">
                <a:solidFill>
                  <a:srgbClr val="348D7E"/>
                </a:solidFill>
                <a:latin typeface="DejaVu Sans"/>
                <a:ea typeface="DejaVu Sans"/>
                <a:cs typeface="DejaVu Sans"/>
              </a:defRPr>
            </a:lvl8pPr>
            <a:lvl9pPr>
              <a:defRPr sz="1725" b="1">
                <a:solidFill>
                  <a:srgbClr val="348D7E"/>
                </a:solidFill>
                <a:latin typeface="DejaVu Sans"/>
                <a:ea typeface="DejaVu Sans"/>
                <a:cs typeface="DejaVu Sans"/>
              </a:defRPr>
            </a:lvl9pPr>
          </a:lstStyle>
          <a:p xmlns:a="http://schemas.openxmlformats.org/drawingml/2006/main">
            <a:pPr>
              <a:defRPr sz="1725" b="1">
                <a:solidFill>
                  <a:srgbClr val="348D7E"/>
                </a:solidFill>
                <a:latin typeface="DejaVu Sans"/>
                <a:ea typeface="DejaVu Sans"/>
                <a:cs typeface="DejaVu Sans"/>
              </a:defRPr>
            </a:pPr>
            <a:r>
              <a:rPr sz="1725" b="1">
                <a:solidFill>
                  <a:srgbClr val="348D7E"/>
                </a:solidFill>
                <a:latin typeface="DejaVu Sans"/>
                <a:ea typeface="DejaVu Sans"/>
                <a:cs typeface="DejaVu Sans"/>
              </a:rPr>
              <a:t>01</a:t>
            </a:r>
          </a:p>
        </p:txBody>
      </p:sp>
      <p:sp>
        <p:nvSpPr>
          <p:cNvPr id="3" name="body-0">
            <a:extLst xmlns:a="http://schemas.openxmlformats.org/drawingml/2006/main">
              <a:ext uri="{FF2B5EF4-FFF2-40B4-BE49-F238E27FC236}">
                <a16:creationId xmlns:a16="http://schemas.microsoft.com/office/drawing/2014/main" id="{D656C960-7A13-439B-9288-3E80BDB3BE7E}"/>
              </a:ext>
            </a:extLst>
          </p:cNvPr>
          <p:cNvSpPr>
            <a:spLocks xmlns:a="http://schemas.openxmlformats.org/drawingml/2006/main" noGrp="1"/>
          </p:cNvSpPr>
          <p:nvPr/>
        </p:nvSpPr>
        <p:spPr>
          <a:xfrm xmlns:a="http://schemas.openxmlformats.org/drawingml/2006/main">
            <a:off x="1438275" y="22383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243F46"/>
                </a:solidFill>
                <a:latin typeface="DejaVu Sans"/>
                <a:ea typeface="DejaVu Sans"/>
                <a:cs typeface="DejaVu Sans"/>
              </a:defRPr>
            </a:defPPr>
            <a:lvl1pPr>
              <a:defRPr sz="2250" b="0">
                <a:solidFill>
                  <a:srgbClr val="243F46"/>
                </a:solidFill>
                <a:latin typeface="DejaVu Sans"/>
                <a:ea typeface="DejaVu Sans"/>
                <a:cs typeface="DejaVu Sans"/>
              </a:defRPr>
            </a:lvl1pPr>
            <a:lvl2pPr>
              <a:defRPr sz="2250" b="0">
                <a:solidFill>
                  <a:srgbClr val="243F46"/>
                </a:solidFill>
                <a:latin typeface="DejaVu Sans"/>
                <a:ea typeface="DejaVu Sans"/>
                <a:cs typeface="DejaVu Sans"/>
              </a:defRPr>
            </a:lvl2pPr>
            <a:lvl3pPr>
              <a:defRPr sz="2250" b="0">
                <a:solidFill>
                  <a:srgbClr val="243F46"/>
                </a:solidFill>
                <a:latin typeface="DejaVu Sans"/>
                <a:ea typeface="DejaVu Sans"/>
                <a:cs typeface="DejaVu Sans"/>
              </a:defRPr>
            </a:lvl3pPr>
            <a:lvl4pPr>
              <a:defRPr sz="2250" b="0">
                <a:solidFill>
                  <a:srgbClr val="243F46"/>
                </a:solidFill>
                <a:latin typeface="DejaVu Sans"/>
                <a:ea typeface="DejaVu Sans"/>
                <a:cs typeface="DejaVu Sans"/>
              </a:defRPr>
            </a:lvl4pPr>
            <a:lvl5pPr>
              <a:defRPr sz="2250" b="0">
                <a:solidFill>
                  <a:srgbClr val="243F46"/>
                </a:solidFill>
                <a:latin typeface="DejaVu Sans"/>
                <a:ea typeface="DejaVu Sans"/>
                <a:cs typeface="DejaVu Sans"/>
              </a:defRPr>
            </a:lvl5pPr>
            <a:lvl6pPr>
              <a:defRPr sz="2250" b="0">
                <a:solidFill>
                  <a:srgbClr val="243F46"/>
                </a:solidFill>
                <a:latin typeface="DejaVu Sans"/>
                <a:ea typeface="DejaVu Sans"/>
                <a:cs typeface="DejaVu Sans"/>
              </a:defRPr>
            </a:lvl6pPr>
            <a:lvl7pPr>
              <a:defRPr sz="2250" b="0">
                <a:solidFill>
                  <a:srgbClr val="243F46"/>
                </a:solidFill>
                <a:latin typeface="DejaVu Sans"/>
                <a:ea typeface="DejaVu Sans"/>
                <a:cs typeface="DejaVu Sans"/>
              </a:defRPr>
            </a:lvl7pPr>
            <a:lvl8pPr>
              <a:defRPr sz="2250" b="0">
                <a:solidFill>
                  <a:srgbClr val="243F46"/>
                </a:solidFill>
                <a:latin typeface="DejaVu Sans"/>
                <a:ea typeface="DejaVu Sans"/>
                <a:cs typeface="DejaVu Sans"/>
              </a:defRPr>
            </a:lvl8pPr>
            <a:lvl9pPr>
              <a:defRPr sz="2250" b="0">
                <a:solidFill>
                  <a:srgbClr val="243F46"/>
                </a:solidFill>
                <a:latin typeface="DejaVu Sans"/>
                <a:ea typeface="DejaVu Sans"/>
                <a:cs typeface="DejaVu Sans"/>
              </a:defRPr>
            </a:lvl9pPr>
          </a:lstStyle>
          <a:p xmlns:a="http://schemas.openxmlformats.org/drawingml/2006/main">
            <a:pPr>
              <a:defRPr sz="2250" b="0">
                <a:solidFill>
                  <a:srgbClr val="243F46"/>
                </a:solidFill>
                <a:latin typeface="DejaVu Sans"/>
                <a:ea typeface="DejaVu Sans"/>
                <a:cs typeface="DejaVu Sans"/>
              </a:defRPr>
            </a:pPr>
            <a:r>
              <a:rPr sz="2250" b="0">
                <a:solidFill>
                  <a:srgbClr val="243F46"/>
                </a:solidFill>
                <a:latin typeface="DejaVu Sans"/>
                <a:ea typeface="DejaVu Sans"/>
                <a:cs typeface="DejaVu Sans"/>
              </a:rPr>
              <a:t>Грунтовый поток связан с направленным движением к области разгрузки.</a:t>
            </a:r>
          </a:p>
        </p:txBody>
      </p:sp>
      <p:sp>
        <p:nvSpPr>
          <p:cNvPr id="4" name="number-1">
            <a:extLst xmlns:a="http://schemas.openxmlformats.org/drawingml/2006/main">
              <a:ext uri="{FF2B5EF4-FFF2-40B4-BE49-F238E27FC236}">
                <a16:creationId xmlns:a16="http://schemas.microsoft.com/office/drawing/2014/main" id="{2110791D-6EE6-4490-8B2B-51F37D9A9080}"/>
              </a:ext>
            </a:extLst>
          </p:cNvPr>
          <p:cNvSpPr>
            <a:spLocks xmlns:a="http://schemas.openxmlformats.org/drawingml/2006/main" noGrp="1"/>
          </p:cNvSpPr>
          <p:nvPr/>
        </p:nvSpPr>
        <p:spPr>
          <a:xfrm xmlns:a="http://schemas.openxmlformats.org/drawingml/2006/main">
            <a:off x="704850" y="34861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348D7E"/>
                </a:solidFill>
                <a:latin typeface="DejaVu Sans"/>
                <a:ea typeface="DejaVu Sans"/>
                <a:cs typeface="DejaVu Sans"/>
              </a:defRPr>
            </a:defPPr>
            <a:lvl1pPr>
              <a:defRPr sz="1725" b="1">
                <a:solidFill>
                  <a:srgbClr val="348D7E"/>
                </a:solidFill>
                <a:latin typeface="DejaVu Sans"/>
                <a:ea typeface="DejaVu Sans"/>
                <a:cs typeface="DejaVu Sans"/>
              </a:defRPr>
            </a:lvl1pPr>
            <a:lvl2pPr>
              <a:defRPr sz="1725" b="1">
                <a:solidFill>
                  <a:srgbClr val="348D7E"/>
                </a:solidFill>
                <a:latin typeface="DejaVu Sans"/>
                <a:ea typeface="DejaVu Sans"/>
                <a:cs typeface="DejaVu Sans"/>
              </a:defRPr>
            </a:lvl2pPr>
            <a:lvl3pPr>
              <a:defRPr sz="1725" b="1">
                <a:solidFill>
                  <a:srgbClr val="348D7E"/>
                </a:solidFill>
                <a:latin typeface="DejaVu Sans"/>
                <a:ea typeface="DejaVu Sans"/>
                <a:cs typeface="DejaVu Sans"/>
              </a:defRPr>
            </a:lvl3pPr>
            <a:lvl4pPr>
              <a:defRPr sz="1725" b="1">
                <a:solidFill>
                  <a:srgbClr val="348D7E"/>
                </a:solidFill>
                <a:latin typeface="DejaVu Sans"/>
                <a:ea typeface="DejaVu Sans"/>
                <a:cs typeface="DejaVu Sans"/>
              </a:defRPr>
            </a:lvl4pPr>
            <a:lvl5pPr>
              <a:defRPr sz="1725" b="1">
                <a:solidFill>
                  <a:srgbClr val="348D7E"/>
                </a:solidFill>
                <a:latin typeface="DejaVu Sans"/>
                <a:ea typeface="DejaVu Sans"/>
                <a:cs typeface="DejaVu Sans"/>
              </a:defRPr>
            </a:lvl5pPr>
            <a:lvl6pPr>
              <a:defRPr sz="1725" b="1">
                <a:solidFill>
                  <a:srgbClr val="348D7E"/>
                </a:solidFill>
                <a:latin typeface="DejaVu Sans"/>
                <a:ea typeface="DejaVu Sans"/>
                <a:cs typeface="DejaVu Sans"/>
              </a:defRPr>
            </a:lvl6pPr>
            <a:lvl7pPr>
              <a:defRPr sz="1725" b="1">
                <a:solidFill>
                  <a:srgbClr val="348D7E"/>
                </a:solidFill>
                <a:latin typeface="DejaVu Sans"/>
                <a:ea typeface="DejaVu Sans"/>
                <a:cs typeface="DejaVu Sans"/>
              </a:defRPr>
            </a:lvl7pPr>
            <a:lvl8pPr>
              <a:defRPr sz="1725" b="1">
                <a:solidFill>
                  <a:srgbClr val="348D7E"/>
                </a:solidFill>
                <a:latin typeface="DejaVu Sans"/>
                <a:ea typeface="DejaVu Sans"/>
                <a:cs typeface="DejaVu Sans"/>
              </a:defRPr>
            </a:lvl8pPr>
            <a:lvl9pPr>
              <a:defRPr sz="1725" b="1">
                <a:solidFill>
                  <a:srgbClr val="348D7E"/>
                </a:solidFill>
                <a:latin typeface="DejaVu Sans"/>
                <a:ea typeface="DejaVu Sans"/>
                <a:cs typeface="DejaVu Sans"/>
              </a:defRPr>
            </a:lvl9pPr>
          </a:lstStyle>
          <a:p xmlns:a="http://schemas.openxmlformats.org/drawingml/2006/main">
            <a:pPr>
              <a:defRPr sz="1725" b="1">
                <a:solidFill>
                  <a:srgbClr val="348D7E"/>
                </a:solidFill>
                <a:latin typeface="DejaVu Sans"/>
                <a:ea typeface="DejaVu Sans"/>
                <a:cs typeface="DejaVu Sans"/>
              </a:defRPr>
            </a:pPr>
            <a:r>
              <a:rPr sz="1725" b="1">
                <a:solidFill>
                  <a:srgbClr val="348D7E"/>
                </a:solidFill>
                <a:latin typeface="DejaVu Sans"/>
                <a:ea typeface="DejaVu Sans"/>
                <a:cs typeface="DejaVu Sans"/>
              </a:rPr>
              <a:t>02</a:t>
            </a:r>
          </a:p>
        </p:txBody>
      </p:sp>
      <p:sp>
        <p:nvSpPr>
          <p:cNvPr id="5" name="body-1">
            <a:extLst xmlns:a="http://schemas.openxmlformats.org/drawingml/2006/main">
              <a:ext uri="{FF2B5EF4-FFF2-40B4-BE49-F238E27FC236}">
                <a16:creationId xmlns:a16="http://schemas.microsoft.com/office/drawing/2014/main" id="{AF1B5D28-4F91-4507-9ECA-7CFA56BCD0B6}"/>
              </a:ext>
            </a:extLst>
          </p:cNvPr>
          <p:cNvSpPr>
            <a:spLocks xmlns:a="http://schemas.openxmlformats.org/drawingml/2006/main" noGrp="1"/>
          </p:cNvSpPr>
          <p:nvPr/>
        </p:nvSpPr>
        <p:spPr>
          <a:xfrm xmlns:a="http://schemas.openxmlformats.org/drawingml/2006/main">
            <a:off x="1438275" y="34194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243F46"/>
                </a:solidFill>
                <a:latin typeface="DejaVu Sans"/>
                <a:ea typeface="DejaVu Sans"/>
                <a:cs typeface="DejaVu Sans"/>
              </a:defRPr>
            </a:defPPr>
            <a:lvl1pPr>
              <a:defRPr sz="2250" b="0">
                <a:solidFill>
                  <a:srgbClr val="243F46"/>
                </a:solidFill>
                <a:latin typeface="DejaVu Sans"/>
                <a:ea typeface="DejaVu Sans"/>
                <a:cs typeface="DejaVu Sans"/>
              </a:defRPr>
            </a:lvl1pPr>
            <a:lvl2pPr>
              <a:defRPr sz="2250" b="0">
                <a:solidFill>
                  <a:srgbClr val="243F46"/>
                </a:solidFill>
                <a:latin typeface="DejaVu Sans"/>
                <a:ea typeface="DejaVu Sans"/>
                <a:cs typeface="DejaVu Sans"/>
              </a:defRPr>
            </a:lvl2pPr>
            <a:lvl3pPr>
              <a:defRPr sz="2250" b="0">
                <a:solidFill>
                  <a:srgbClr val="243F46"/>
                </a:solidFill>
                <a:latin typeface="DejaVu Sans"/>
                <a:ea typeface="DejaVu Sans"/>
                <a:cs typeface="DejaVu Sans"/>
              </a:defRPr>
            </a:lvl3pPr>
            <a:lvl4pPr>
              <a:defRPr sz="2250" b="0">
                <a:solidFill>
                  <a:srgbClr val="243F46"/>
                </a:solidFill>
                <a:latin typeface="DejaVu Sans"/>
                <a:ea typeface="DejaVu Sans"/>
                <a:cs typeface="DejaVu Sans"/>
              </a:defRPr>
            </a:lvl4pPr>
            <a:lvl5pPr>
              <a:defRPr sz="2250" b="0">
                <a:solidFill>
                  <a:srgbClr val="243F46"/>
                </a:solidFill>
                <a:latin typeface="DejaVu Sans"/>
                <a:ea typeface="DejaVu Sans"/>
                <a:cs typeface="DejaVu Sans"/>
              </a:defRPr>
            </a:lvl5pPr>
            <a:lvl6pPr>
              <a:defRPr sz="2250" b="0">
                <a:solidFill>
                  <a:srgbClr val="243F46"/>
                </a:solidFill>
                <a:latin typeface="DejaVu Sans"/>
                <a:ea typeface="DejaVu Sans"/>
                <a:cs typeface="DejaVu Sans"/>
              </a:defRPr>
            </a:lvl6pPr>
            <a:lvl7pPr>
              <a:defRPr sz="2250" b="0">
                <a:solidFill>
                  <a:srgbClr val="243F46"/>
                </a:solidFill>
                <a:latin typeface="DejaVu Sans"/>
                <a:ea typeface="DejaVu Sans"/>
                <a:cs typeface="DejaVu Sans"/>
              </a:defRPr>
            </a:lvl7pPr>
            <a:lvl8pPr>
              <a:defRPr sz="2250" b="0">
                <a:solidFill>
                  <a:srgbClr val="243F46"/>
                </a:solidFill>
                <a:latin typeface="DejaVu Sans"/>
                <a:ea typeface="DejaVu Sans"/>
                <a:cs typeface="DejaVu Sans"/>
              </a:defRPr>
            </a:lvl8pPr>
            <a:lvl9pPr>
              <a:defRPr sz="2250" b="0">
                <a:solidFill>
                  <a:srgbClr val="243F46"/>
                </a:solidFill>
                <a:latin typeface="DejaVu Sans"/>
                <a:ea typeface="DejaVu Sans"/>
                <a:cs typeface="DejaVu Sans"/>
              </a:defRPr>
            </a:lvl9pPr>
          </a:lstStyle>
          <a:p xmlns:a="http://schemas.openxmlformats.org/drawingml/2006/main">
            <a:pPr>
              <a:defRPr sz="2250" b="0">
                <a:solidFill>
                  <a:srgbClr val="243F46"/>
                </a:solidFill>
                <a:latin typeface="DejaVu Sans"/>
                <a:ea typeface="DejaVu Sans"/>
                <a:cs typeface="DejaVu Sans"/>
              </a:defRPr>
            </a:pPr>
            <a:r>
              <a:rPr sz="2250" b="0">
                <a:solidFill>
                  <a:srgbClr val="243F46"/>
                </a:solidFill>
                <a:latin typeface="DejaVu Sans"/>
                <a:ea typeface="DejaVu Sans"/>
                <a:cs typeface="DejaVu Sans"/>
              </a:rPr>
              <a:t>Бассейн определяется строением водовмещающих пород и водоупорного ложа.</a:t>
            </a:r>
          </a:p>
        </p:txBody>
      </p:sp>
      <p:sp>
        <p:nvSpPr>
          <p:cNvPr id="6" name="number-2">
            <a:extLst xmlns:a="http://schemas.openxmlformats.org/drawingml/2006/main">
              <a:ext uri="{FF2B5EF4-FFF2-40B4-BE49-F238E27FC236}">
                <a16:creationId xmlns:a16="http://schemas.microsoft.com/office/drawing/2014/main" id="{3122CE5D-7EE3-4A7A-A9AA-913139BC09C7}"/>
              </a:ext>
            </a:extLst>
          </p:cNvPr>
          <p:cNvSpPr>
            <a:spLocks xmlns:a="http://schemas.openxmlformats.org/drawingml/2006/main" noGrp="1"/>
          </p:cNvSpPr>
          <p:nvPr/>
        </p:nvSpPr>
        <p:spPr>
          <a:xfrm xmlns:a="http://schemas.openxmlformats.org/drawingml/2006/main">
            <a:off x="704850" y="46672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348D7E"/>
                </a:solidFill>
                <a:latin typeface="DejaVu Sans"/>
                <a:ea typeface="DejaVu Sans"/>
                <a:cs typeface="DejaVu Sans"/>
              </a:defRPr>
            </a:defPPr>
            <a:lvl1pPr>
              <a:defRPr sz="1725" b="1">
                <a:solidFill>
                  <a:srgbClr val="348D7E"/>
                </a:solidFill>
                <a:latin typeface="DejaVu Sans"/>
                <a:ea typeface="DejaVu Sans"/>
                <a:cs typeface="DejaVu Sans"/>
              </a:defRPr>
            </a:lvl1pPr>
            <a:lvl2pPr>
              <a:defRPr sz="1725" b="1">
                <a:solidFill>
                  <a:srgbClr val="348D7E"/>
                </a:solidFill>
                <a:latin typeface="DejaVu Sans"/>
                <a:ea typeface="DejaVu Sans"/>
                <a:cs typeface="DejaVu Sans"/>
              </a:defRPr>
            </a:lvl2pPr>
            <a:lvl3pPr>
              <a:defRPr sz="1725" b="1">
                <a:solidFill>
                  <a:srgbClr val="348D7E"/>
                </a:solidFill>
                <a:latin typeface="DejaVu Sans"/>
                <a:ea typeface="DejaVu Sans"/>
                <a:cs typeface="DejaVu Sans"/>
              </a:defRPr>
            </a:lvl3pPr>
            <a:lvl4pPr>
              <a:defRPr sz="1725" b="1">
                <a:solidFill>
                  <a:srgbClr val="348D7E"/>
                </a:solidFill>
                <a:latin typeface="DejaVu Sans"/>
                <a:ea typeface="DejaVu Sans"/>
                <a:cs typeface="DejaVu Sans"/>
              </a:defRPr>
            </a:lvl4pPr>
            <a:lvl5pPr>
              <a:defRPr sz="1725" b="1">
                <a:solidFill>
                  <a:srgbClr val="348D7E"/>
                </a:solidFill>
                <a:latin typeface="DejaVu Sans"/>
                <a:ea typeface="DejaVu Sans"/>
                <a:cs typeface="DejaVu Sans"/>
              </a:defRPr>
            </a:lvl5pPr>
            <a:lvl6pPr>
              <a:defRPr sz="1725" b="1">
                <a:solidFill>
                  <a:srgbClr val="348D7E"/>
                </a:solidFill>
                <a:latin typeface="DejaVu Sans"/>
                <a:ea typeface="DejaVu Sans"/>
                <a:cs typeface="DejaVu Sans"/>
              </a:defRPr>
            </a:lvl6pPr>
            <a:lvl7pPr>
              <a:defRPr sz="1725" b="1">
                <a:solidFill>
                  <a:srgbClr val="348D7E"/>
                </a:solidFill>
                <a:latin typeface="DejaVu Sans"/>
                <a:ea typeface="DejaVu Sans"/>
                <a:cs typeface="DejaVu Sans"/>
              </a:defRPr>
            </a:lvl7pPr>
            <a:lvl8pPr>
              <a:defRPr sz="1725" b="1">
                <a:solidFill>
                  <a:srgbClr val="348D7E"/>
                </a:solidFill>
                <a:latin typeface="DejaVu Sans"/>
                <a:ea typeface="DejaVu Sans"/>
                <a:cs typeface="DejaVu Sans"/>
              </a:defRPr>
            </a:lvl8pPr>
            <a:lvl9pPr>
              <a:defRPr sz="1725" b="1">
                <a:solidFill>
                  <a:srgbClr val="348D7E"/>
                </a:solidFill>
                <a:latin typeface="DejaVu Sans"/>
                <a:ea typeface="DejaVu Sans"/>
                <a:cs typeface="DejaVu Sans"/>
              </a:defRPr>
            </a:lvl9pPr>
          </a:lstStyle>
          <a:p xmlns:a="http://schemas.openxmlformats.org/drawingml/2006/main">
            <a:pPr>
              <a:defRPr sz="1725" b="1">
                <a:solidFill>
                  <a:srgbClr val="348D7E"/>
                </a:solidFill>
                <a:latin typeface="DejaVu Sans"/>
                <a:ea typeface="DejaVu Sans"/>
                <a:cs typeface="DejaVu Sans"/>
              </a:defRPr>
            </a:pPr>
            <a:r>
              <a:rPr sz="1725" b="1">
                <a:solidFill>
                  <a:srgbClr val="348D7E"/>
                </a:solidFill>
                <a:latin typeface="DejaVu Sans"/>
                <a:ea typeface="DejaVu Sans"/>
                <a:cs typeface="DejaVu Sans"/>
              </a:rPr>
              <a:t>03</a:t>
            </a:r>
          </a:p>
        </p:txBody>
      </p:sp>
      <p:sp>
        <p:nvSpPr>
          <p:cNvPr id="7" name="body-2">
            <a:extLst xmlns:a="http://schemas.openxmlformats.org/drawingml/2006/main">
              <a:ext uri="{FF2B5EF4-FFF2-40B4-BE49-F238E27FC236}">
                <a16:creationId xmlns:a16="http://schemas.microsoft.com/office/drawing/2014/main" id="{6842D8C4-299D-4A43-A0D0-7C74DD0E232F}"/>
              </a:ext>
            </a:extLst>
          </p:cNvPr>
          <p:cNvSpPr>
            <a:spLocks xmlns:a="http://schemas.openxmlformats.org/drawingml/2006/main" noGrp="1"/>
          </p:cNvSpPr>
          <p:nvPr/>
        </p:nvSpPr>
        <p:spPr>
          <a:xfrm xmlns:a="http://schemas.openxmlformats.org/drawingml/2006/main">
            <a:off x="1438275" y="46005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243F46"/>
                </a:solidFill>
                <a:latin typeface="DejaVu Sans"/>
                <a:ea typeface="DejaVu Sans"/>
                <a:cs typeface="DejaVu Sans"/>
              </a:defRPr>
            </a:defPPr>
            <a:lvl1pPr>
              <a:defRPr sz="2250" b="0">
                <a:solidFill>
                  <a:srgbClr val="243F46"/>
                </a:solidFill>
                <a:latin typeface="DejaVu Sans"/>
                <a:ea typeface="DejaVu Sans"/>
                <a:cs typeface="DejaVu Sans"/>
              </a:defRPr>
            </a:lvl1pPr>
            <a:lvl2pPr>
              <a:defRPr sz="2250" b="0">
                <a:solidFill>
                  <a:srgbClr val="243F46"/>
                </a:solidFill>
                <a:latin typeface="DejaVu Sans"/>
                <a:ea typeface="DejaVu Sans"/>
                <a:cs typeface="DejaVu Sans"/>
              </a:defRPr>
            </a:lvl2pPr>
            <a:lvl3pPr>
              <a:defRPr sz="2250" b="0">
                <a:solidFill>
                  <a:srgbClr val="243F46"/>
                </a:solidFill>
                <a:latin typeface="DejaVu Sans"/>
                <a:ea typeface="DejaVu Sans"/>
                <a:cs typeface="DejaVu Sans"/>
              </a:defRPr>
            </a:lvl3pPr>
            <a:lvl4pPr>
              <a:defRPr sz="2250" b="0">
                <a:solidFill>
                  <a:srgbClr val="243F46"/>
                </a:solidFill>
                <a:latin typeface="DejaVu Sans"/>
                <a:ea typeface="DejaVu Sans"/>
                <a:cs typeface="DejaVu Sans"/>
              </a:defRPr>
            </a:lvl4pPr>
            <a:lvl5pPr>
              <a:defRPr sz="2250" b="0">
                <a:solidFill>
                  <a:srgbClr val="243F46"/>
                </a:solidFill>
                <a:latin typeface="DejaVu Sans"/>
                <a:ea typeface="DejaVu Sans"/>
                <a:cs typeface="DejaVu Sans"/>
              </a:defRPr>
            </a:lvl5pPr>
            <a:lvl6pPr>
              <a:defRPr sz="2250" b="0">
                <a:solidFill>
                  <a:srgbClr val="243F46"/>
                </a:solidFill>
                <a:latin typeface="DejaVu Sans"/>
                <a:ea typeface="DejaVu Sans"/>
                <a:cs typeface="DejaVu Sans"/>
              </a:defRPr>
            </a:lvl6pPr>
            <a:lvl7pPr>
              <a:defRPr sz="2250" b="0">
                <a:solidFill>
                  <a:srgbClr val="243F46"/>
                </a:solidFill>
                <a:latin typeface="DejaVu Sans"/>
                <a:ea typeface="DejaVu Sans"/>
                <a:cs typeface="DejaVu Sans"/>
              </a:defRPr>
            </a:lvl7pPr>
            <a:lvl8pPr>
              <a:defRPr sz="2250" b="0">
                <a:solidFill>
                  <a:srgbClr val="243F46"/>
                </a:solidFill>
                <a:latin typeface="DejaVu Sans"/>
                <a:ea typeface="DejaVu Sans"/>
                <a:cs typeface="DejaVu Sans"/>
              </a:defRPr>
            </a:lvl8pPr>
            <a:lvl9pPr>
              <a:defRPr sz="2250" b="0">
                <a:solidFill>
                  <a:srgbClr val="243F46"/>
                </a:solidFill>
                <a:latin typeface="DejaVu Sans"/>
                <a:ea typeface="DejaVu Sans"/>
                <a:cs typeface="DejaVu Sans"/>
              </a:defRPr>
            </a:lvl9pPr>
          </a:lstStyle>
          <a:p xmlns:a="http://schemas.openxmlformats.org/drawingml/2006/main">
            <a:pPr>
              <a:defRPr sz="2250" b="0">
                <a:solidFill>
                  <a:srgbClr val="243F46"/>
                </a:solidFill>
                <a:latin typeface="DejaVu Sans"/>
                <a:ea typeface="DejaVu Sans"/>
                <a:cs typeface="DejaVu Sans"/>
              </a:defRPr>
            </a:pPr>
            <a:r>
              <a:rPr sz="2250" b="0">
                <a:solidFill>
                  <a:srgbClr val="243F46"/>
                </a:solidFill>
                <a:latin typeface="DejaVu Sans"/>
                <a:ea typeface="DejaVu Sans"/>
                <a:cs typeface="DejaVu Sans"/>
              </a:rPr>
              <a:t>Подземные и поверхностные водоразделы не всегда совпадают.</a:t>
            </a:r>
          </a:p>
        </p:txBody>
      </p:sp>
      <p:sp>
        <p:nvSpPr>
          <p:cNvPr id="8" name="page">
            <a:extLst xmlns:a="http://schemas.openxmlformats.org/drawingml/2006/main">
              <a:ext uri="{FF2B5EF4-FFF2-40B4-BE49-F238E27FC236}">
                <a16:creationId xmlns:a16="http://schemas.microsoft.com/office/drawing/2014/main" id="{66BC8899-FC7B-4BAC-8DFC-91D9858F4205}"/>
              </a:ext>
            </a:extLst>
          </p:cNvPr>
          <p:cNvSpPr>
            <a:spLocks xmlns:a="http://schemas.openxmlformats.org/drawingml/2006/main" noGrp="1"/>
          </p:cNvSpPr>
          <p:nvPr/>
        </p:nvSpPr>
        <p:spPr>
          <a:xfrm xmlns:a="http://schemas.openxmlformats.org/drawingml/2006/main">
            <a:off x="685800" y="6343650"/>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65817E"/>
                </a:solidFill>
                <a:latin typeface="DejaVu Sans"/>
                <a:ea typeface="DejaVu Sans"/>
                <a:cs typeface="DejaVu Sans"/>
              </a:defRPr>
            </a:defPPr>
            <a:lvl1pPr>
              <a:defRPr sz="1275" b="0">
                <a:solidFill>
                  <a:srgbClr val="65817E"/>
                </a:solidFill>
                <a:latin typeface="DejaVu Sans"/>
                <a:ea typeface="DejaVu Sans"/>
                <a:cs typeface="DejaVu Sans"/>
              </a:defRPr>
            </a:lvl1pPr>
            <a:lvl2pPr>
              <a:defRPr sz="1275" b="0">
                <a:solidFill>
                  <a:srgbClr val="65817E"/>
                </a:solidFill>
                <a:latin typeface="DejaVu Sans"/>
                <a:ea typeface="DejaVu Sans"/>
                <a:cs typeface="DejaVu Sans"/>
              </a:defRPr>
            </a:lvl2pPr>
            <a:lvl3pPr>
              <a:defRPr sz="1275" b="0">
                <a:solidFill>
                  <a:srgbClr val="65817E"/>
                </a:solidFill>
                <a:latin typeface="DejaVu Sans"/>
                <a:ea typeface="DejaVu Sans"/>
                <a:cs typeface="DejaVu Sans"/>
              </a:defRPr>
            </a:lvl3pPr>
            <a:lvl4pPr>
              <a:defRPr sz="1275" b="0">
                <a:solidFill>
                  <a:srgbClr val="65817E"/>
                </a:solidFill>
                <a:latin typeface="DejaVu Sans"/>
                <a:ea typeface="DejaVu Sans"/>
                <a:cs typeface="DejaVu Sans"/>
              </a:defRPr>
            </a:lvl4pPr>
            <a:lvl5pPr>
              <a:defRPr sz="1275" b="0">
                <a:solidFill>
                  <a:srgbClr val="65817E"/>
                </a:solidFill>
                <a:latin typeface="DejaVu Sans"/>
                <a:ea typeface="DejaVu Sans"/>
                <a:cs typeface="DejaVu Sans"/>
              </a:defRPr>
            </a:lvl5pPr>
            <a:lvl6pPr>
              <a:defRPr sz="1275" b="0">
                <a:solidFill>
                  <a:srgbClr val="65817E"/>
                </a:solidFill>
                <a:latin typeface="DejaVu Sans"/>
                <a:ea typeface="DejaVu Sans"/>
                <a:cs typeface="DejaVu Sans"/>
              </a:defRPr>
            </a:lvl6pPr>
            <a:lvl7pPr>
              <a:defRPr sz="1275" b="0">
                <a:solidFill>
                  <a:srgbClr val="65817E"/>
                </a:solidFill>
                <a:latin typeface="DejaVu Sans"/>
                <a:ea typeface="DejaVu Sans"/>
                <a:cs typeface="DejaVu Sans"/>
              </a:defRPr>
            </a:lvl7pPr>
            <a:lvl8pPr>
              <a:defRPr sz="1275" b="0">
                <a:solidFill>
                  <a:srgbClr val="65817E"/>
                </a:solidFill>
                <a:latin typeface="DejaVu Sans"/>
                <a:ea typeface="DejaVu Sans"/>
                <a:cs typeface="DejaVu Sans"/>
              </a:defRPr>
            </a:lvl8pPr>
            <a:lvl9pPr>
              <a:defRPr sz="1275" b="0">
                <a:solidFill>
                  <a:srgbClr val="65817E"/>
                </a:solidFill>
                <a:latin typeface="DejaVu Sans"/>
                <a:ea typeface="DejaVu Sans"/>
                <a:cs typeface="DejaVu Sans"/>
              </a:defRPr>
            </a:lvl9pPr>
          </a:lstStyle>
          <a:p xmlns:a="http://schemas.openxmlformats.org/drawingml/2006/main">
            <a:pPr>
              <a:defRPr sz="1275" b="0">
                <a:solidFill>
                  <a:srgbClr val="65817E"/>
                </a:solidFill>
                <a:latin typeface="DejaVu Sans"/>
                <a:ea typeface="DejaVu Sans"/>
                <a:cs typeface="DejaVu Sans"/>
              </a:defRPr>
            </a:pPr>
            <a:r>
              <a:rPr sz="1275" b="0">
                <a:solidFill>
                  <a:srgbClr val="65817E"/>
                </a:solidFill>
                <a:latin typeface="DejaVu Sans"/>
                <a:ea typeface="DejaVu Sans"/>
                <a:cs typeface="DejaVu Sans"/>
              </a:rPr>
              <a:t>Лекция 6   /   6</a:t>
            </a:r>
          </a:p>
        </p:txBody>
      </p:sp>
    </p:spTree>
    <p:extLst>
      <p:ext uri="{BB962C8B-B14F-4D97-AF65-F5344CB8AC3E}">
        <p14:creationId xmlns:p14="http://schemas.microsoft.com/office/powerpoint/2010/main" val="2696565"/>
      </p:ext>
    </p:extLst>
  </p:cSld>
</p:sld>
</file>

<file path=ppt/slides/slide7.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5" name="headline">
            <a:extLst xmlns:a="http://schemas.openxmlformats.org/drawingml/2006/main">
              <a:ext uri="{FF2B5EF4-FFF2-40B4-BE49-F238E27FC236}">
                <a16:creationId xmlns:a16="http://schemas.microsoft.com/office/drawing/2014/main" id="{E59D6E32-D078-4F9C-B689-94B7DE5A62CE}"/>
              </a:ext>
            </a:extLst>
          </p:cNvPr>
          <p:cNvSpPr>
            <a:spLocks xmlns:a="http://schemas.openxmlformats.org/drawingml/2006/main" noGrp="1"/>
          </p:cNvSpPr>
          <p:nvPr/>
        </p:nvSpPr>
        <p:spPr>
          <a:xfrm xmlns:a="http://schemas.openxmlformats.org/drawingml/2006/main">
            <a:off x="685800" y="523875"/>
            <a:ext cx="108204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150" b="1">
                <a:solidFill>
                  <a:srgbClr val="133E47"/>
                </a:solidFill>
                <a:latin typeface="DejaVu Sans"/>
                <a:ea typeface="DejaVu Sans"/>
                <a:cs typeface="DejaVu Sans"/>
              </a:defRPr>
            </a:defPPr>
            <a:lvl1pPr>
              <a:defRPr sz="3150" b="1">
                <a:solidFill>
                  <a:srgbClr val="133E47"/>
                </a:solidFill>
                <a:latin typeface="DejaVu Sans"/>
                <a:ea typeface="DejaVu Sans"/>
                <a:cs typeface="DejaVu Sans"/>
              </a:defRPr>
            </a:lvl1pPr>
            <a:lvl2pPr>
              <a:defRPr sz="3150" b="1">
                <a:solidFill>
                  <a:srgbClr val="133E47"/>
                </a:solidFill>
                <a:latin typeface="DejaVu Sans"/>
                <a:ea typeface="DejaVu Sans"/>
                <a:cs typeface="DejaVu Sans"/>
              </a:defRPr>
            </a:lvl2pPr>
            <a:lvl3pPr>
              <a:defRPr sz="3150" b="1">
                <a:solidFill>
                  <a:srgbClr val="133E47"/>
                </a:solidFill>
                <a:latin typeface="DejaVu Sans"/>
                <a:ea typeface="DejaVu Sans"/>
                <a:cs typeface="DejaVu Sans"/>
              </a:defRPr>
            </a:lvl3pPr>
            <a:lvl4pPr>
              <a:defRPr sz="3150" b="1">
                <a:solidFill>
                  <a:srgbClr val="133E47"/>
                </a:solidFill>
                <a:latin typeface="DejaVu Sans"/>
                <a:ea typeface="DejaVu Sans"/>
                <a:cs typeface="DejaVu Sans"/>
              </a:defRPr>
            </a:lvl4pPr>
            <a:lvl5pPr>
              <a:defRPr sz="3150" b="1">
                <a:solidFill>
                  <a:srgbClr val="133E47"/>
                </a:solidFill>
                <a:latin typeface="DejaVu Sans"/>
                <a:ea typeface="DejaVu Sans"/>
                <a:cs typeface="DejaVu Sans"/>
              </a:defRPr>
            </a:lvl5pPr>
            <a:lvl6pPr>
              <a:defRPr sz="3150" b="1">
                <a:solidFill>
                  <a:srgbClr val="133E47"/>
                </a:solidFill>
                <a:latin typeface="DejaVu Sans"/>
                <a:ea typeface="DejaVu Sans"/>
                <a:cs typeface="DejaVu Sans"/>
              </a:defRPr>
            </a:lvl6pPr>
            <a:lvl7pPr>
              <a:defRPr sz="3150" b="1">
                <a:solidFill>
                  <a:srgbClr val="133E47"/>
                </a:solidFill>
                <a:latin typeface="DejaVu Sans"/>
                <a:ea typeface="DejaVu Sans"/>
                <a:cs typeface="DejaVu Sans"/>
              </a:defRPr>
            </a:lvl7pPr>
            <a:lvl8pPr>
              <a:defRPr sz="3150" b="1">
                <a:solidFill>
                  <a:srgbClr val="133E47"/>
                </a:solidFill>
                <a:latin typeface="DejaVu Sans"/>
                <a:ea typeface="DejaVu Sans"/>
                <a:cs typeface="DejaVu Sans"/>
              </a:defRPr>
            </a:lvl8pPr>
            <a:lvl9pPr>
              <a:defRPr sz="3150" b="1">
                <a:solidFill>
                  <a:srgbClr val="133E47"/>
                </a:solidFill>
                <a:latin typeface="DejaVu Sans"/>
                <a:ea typeface="DejaVu Sans"/>
                <a:cs typeface="DejaVu Sans"/>
              </a:defRPr>
            </a:lvl9pPr>
          </a:lstStyle>
          <a:p xmlns:a="http://schemas.openxmlformats.org/drawingml/2006/main">
            <a:pPr>
              <a:defRPr sz="3150" b="1">
                <a:solidFill>
                  <a:srgbClr val="133E47"/>
                </a:solidFill>
                <a:latin typeface="DejaVu Sans"/>
                <a:ea typeface="DejaVu Sans"/>
                <a:cs typeface="DejaVu Sans"/>
              </a:defRPr>
            </a:pPr>
            <a:r>
              <a:rPr sz="3150" b="1">
                <a:solidFill>
                  <a:srgbClr val="133E47"/>
                </a:solidFill>
                <a:latin typeface="DejaVu Sans"/>
                <a:ea typeface="DejaVu Sans"/>
                <a:cs typeface="DejaVu Sans"/>
              </a:rPr>
              <a:t>Гидроизогипсы и речная сеть</a:t>
            </a:r>
          </a:p>
        </p:txBody>
      </p:sp>
      <p:pic>
        <p:nvPicPr>
          <p:cNvPr id="2" name="">
            <a:extLst xmlns:a="http://schemas.openxmlformats.org/drawingml/2006/main">
              <a:ext uri="{FF2B5EF4-FFF2-40B4-BE49-F238E27FC236}">
                <a16:creationId xmlns:a16="http://schemas.microsoft.com/office/drawing/2014/main" id="{3B609BA0-7C92-4136-8772-FEE7BCFF7868}"/>
              </a:ext>
            </a:extLst>
          </p:cNvPr>
          <p:cNvPicPr>
            <a:picLocks xmlns:a="http://schemas.openxmlformats.org/drawingml/2006/main" noChangeAspect="1"/>
          </p:cNvPicPr>
          <p:nvPr/>
        </p:nvPicPr>
        <p:blipFill>
          <a:blip xmlns:r="http://schemas.openxmlformats.org/officeDocument/2006/relationships" xmlns:a="http://schemas.openxmlformats.org/drawingml/2006/main" r:embed="R3844ffe8f5224d3b"/>
          <a:stretch xmlns:a="http://schemas.openxmlformats.org/drawingml/2006/main"/>
        </p:blipFill>
        <p:spPr>
          <a:xfrm xmlns:a="http://schemas.openxmlformats.org/drawingml/2006/main">
            <a:off x="685800" y="2780754"/>
            <a:ext cx="5143500" cy="2010868"/>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3D058EB7-4804-469D-9C7F-696D9EACB6DD}"/>
              </a:ext>
            </a:extLst>
          </p:cNvPr>
          <p:cNvPicPr>
            <a:picLocks xmlns:a="http://schemas.openxmlformats.org/drawingml/2006/main" noChangeAspect="1"/>
          </p:cNvPicPr>
          <p:nvPr/>
        </p:nvPicPr>
        <p:blipFill>
          <a:blip xmlns:r="http://schemas.openxmlformats.org/officeDocument/2006/relationships" xmlns:a="http://schemas.openxmlformats.org/drawingml/2006/main" r:embed="R6c53dbe0cc9e4e21"/>
          <a:stretch xmlns:a="http://schemas.openxmlformats.org/drawingml/2006/main"/>
        </p:blipFill>
        <p:spPr>
          <a:xfrm xmlns:a="http://schemas.openxmlformats.org/drawingml/2006/main">
            <a:off x="6362700" y="1790361"/>
            <a:ext cx="5143500" cy="3991653"/>
          </a:xfrm>
          <a:prstGeom xmlns:a="http://schemas.openxmlformats.org/drawingml/2006/main" prst="rect">
            <a:avLst/>
          </a:prstGeom>
        </p:spPr>
      </p:pic>
      <p:sp>
        <p:nvSpPr>
          <p:cNvPr id="4" name="page">
            <a:extLst xmlns:a="http://schemas.openxmlformats.org/drawingml/2006/main">
              <a:ext uri="{FF2B5EF4-FFF2-40B4-BE49-F238E27FC236}">
                <a16:creationId xmlns:a16="http://schemas.microsoft.com/office/drawing/2014/main" id="{62ED7D45-4560-4089-942B-0B95BDC680C9}"/>
              </a:ext>
            </a:extLst>
          </p:cNvPr>
          <p:cNvSpPr>
            <a:spLocks xmlns:a="http://schemas.openxmlformats.org/drawingml/2006/main" noGrp="1"/>
          </p:cNvSpPr>
          <p:nvPr/>
        </p:nvSpPr>
        <p:spPr>
          <a:xfrm xmlns:a="http://schemas.openxmlformats.org/drawingml/2006/main">
            <a:off x="685800" y="6343650"/>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65817E"/>
                </a:solidFill>
                <a:latin typeface="DejaVu Sans"/>
                <a:ea typeface="DejaVu Sans"/>
                <a:cs typeface="DejaVu Sans"/>
              </a:defRPr>
            </a:defPPr>
            <a:lvl1pPr>
              <a:defRPr sz="1275" b="0">
                <a:solidFill>
                  <a:srgbClr val="65817E"/>
                </a:solidFill>
                <a:latin typeface="DejaVu Sans"/>
                <a:ea typeface="DejaVu Sans"/>
                <a:cs typeface="DejaVu Sans"/>
              </a:defRPr>
            </a:lvl1pPr>
            <a:lvl2pPr>
              <a:defRPr sz="1275" b="0">
                <a:solidFill>
                  <a:srgbClr val="65817E"/>
                </a:solidFill>
                <a:latin typeface="DejaVu Sans"/>
                <a:ea typeface="DejaVu Sans"/>
                <a:cs typeface="DejaVu Sans"/>
              </a:defRPr>
            </a:lvl2pPr>
            <a:lvl3pPr>
              <a:defRPr sz="1275" b="0">
                <a:solidFill>
                  <a:srgbClr val="65817E"/>
                </a:solidFill>
                <a:latin typeface="DejaVu Sans"/>
                <a:ea typeface="DejaVu Sans"/>
                <a:cs typeface="DejaVu Sans"/>
              </a:defRPr>
            </a:lvl3pPr>
            <a:lvl4pPr>
              <a:defRPr sz="1275" b="0">
                <a:solidFill>
                  <a:srgbClr val="65817E"/>
                </a:solidFill>
                <a:latin typeface="DejaVu Sans"/>
                <a:ea typeface="DejaVu Sans"/>
                <a:cs typeface="DejaVu Sans"/>
              </a:defRPr>
            </a:lvl4pPr>
            <a:lvl5pPr>
              <a:defRPr sz="1275" b="0">
                <a:solidFill>
                  <a:srgbClr val="65817E"/>
                </a:solidFill>
                <a:latin typeface="DejaVu Sans"/>
                <a:ea typeface="DejaVu Sans"/>
                <a:cs typeface="DejaVu Sans"/>
              </a:defRPr>
            </a:lvl5pPr>
            <a:lvl6pPr>
              <a:defRPr sz="1275" b="0">
                <a:solidFill>
                  <a:srgbClr val="65817E"/>
                </a:solidFill>
                <a:latin typeface="DejaVu Sans"/>
                <a:ea typeface="DejaVu Sans"/>
                <a:cs typeface="DejaVu Sans"/>
              </a:defRPr>
            </a:lvl6pPr>
            <a:lvl7pPr>
              <a:defRPr sz="1275" b="0">
                <a:solidFill>
                  <a:srgbClr val="65817E"/>
                </a:solidFill>
                <a:latin typeface="DejaVu Sans"/>
                <a:ea typeface="DejaVu Sans"/>
                <a:cs typeface="DejaVu Sans"/>
              </a:defRPr>
            </a:lvl7pPr>
            <a:lvl8pPr>
              <a:defRPr sz="1275" b="0">
                <a:solidFill>
                  <a:srgbClr val="65817E"/>
                </a:solidFill>
                <a:latin typeface="DejaVu Sans"/>
                <a:ea typeface="DejaVu Sans"/>
                <a:cs typeface="DejaVu Sans"/>
              </a:defRPr>
            </a:lvl8pPr>
            <a:lvl9pPr>
              <a:defRPr sz="1275" b="0">
                <a:solidFill>
                  <a:srgbClr val="65817E"/>
                </a:solidFill>
                <a:latin typeface="DejaVu Sans"/>
                <a:ea typeface="DejaVu Sans"/>
                <a:cs typeface="DejaVu Sans"/>
              </a:defRPr>
            </a:lvl9pPr>
          </a:lstStyle>
          <a:p xmlns:a="http://schemas.openxmlformats.org/drawingml/2006/main">
            <a:pPr>
              <a:defRPr sz="1275" b="0">
                <a:solidFill>
                  <a:srgbClr val="65817E"/>
                </a:solidFill>
                <a:latin typeface="DejaVu Sans"/>
                <a:ea typeface="DejaVu Sans"/>
                <a:cs typeface="DejaVu Sans"/>
              </a:defRPr>
            </a:pPr>
            <a:r>
              <a:rPr sz="1275" b="0">
                <a:solidFill>
                  <a:srgbClr val="65817E"/>
                </a:solidFill>
                <a:latin typeface="DejaVu Sans"/>
                <a:ea typeface="DejaVu Sans"/>
                <a:cs typeface="DejaVu Sans"/>
              </a:rPr>
              <a:t>Лекция 6   /   7</a:t>
            </a:r>
          </a:p>
        </p:txBody>
      </p:sp>
    </p:spTree>
    <p:extLst>
      <p:ext uri="{BB962C8B-B14F-4D97-AF65-F5344CB8AC3E}">
        <p14:creationId xmlns:p14="http://schemas.microsoft.com/office/powerpoint/2010/main" val="1081142575"/>
      </p:ext>
    </p:extLst>
  </p:cSld>
</p:sld>
</file>

<file path=ppt/slides/slide8.xml><?xml version="1.0" encoding="utf-8"?>
<p:sld xmlns:p="http://schemas.openxmlformats.org/presentationml/2006/main">
  <p:cSld>
    <p:bg>
      <p:bgPr>
        <a:solidFill xmlns:a="http://schemas.openxmlformats.org/drawingml/2006/main">
          <a:srgbClr val="F2F6F4"/>
        </a:solidFill>
      </p:bgPr>
    </p:bg>
    <p:spTree>
      <p:nvGrpSpPr>
        <p:cNvPr id="1" name=""/>
        <p:cNvGrpSpPr/>
        <p:nvPr/>
      </p:nvGrpSpPr>
      <p:grpSpPr>
        <a:xfrm xmlns:a="http://schemas.openxmlformats.org/drawingml/2006/main"/>
      </p:grpSpPr>
      <p:sp>
        <p:nvSpPr>
          <p:cNvPr id="9" name="headline">
            <a:extLst xmlns:a="http://schemas.openxmlformats.org/drawingml/2006/main">
              <a:ext uri="{FF2B5EF4-FFF2-40B4-BE49-F238E27FC236}">
                <a16:creationId xmlns:a16="http://schemas.microsoft.com/office/drawing/2014/main" id="{4D0C8017-2CA8-4B3C-B8C1-AC0F06CAFCAA}"/>
              </a:ext>
            </a:extLst>
          </p:cNvPr>
          <p:cNvSpPr>
            <a:spLocks xmlns:a="http://schemas.openxmlformats.org/drawingml/2006/main" noGrp="1"/>
          </p:cNvSpPr>
          <p:nvPr/>
        </p:nvSpPr>
        <p:spPr>
          <a:xfrm xmlns:a="http://schemas.openxmlformats.org/drawingml/2006/main">
            <a:off x="685800" y="714375"/>
            <a:ext cx="1082040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300" b="1">
                <a:solidFill>
                  <a:srgbClr val="133E47"/>
                </a:solidFill>
                <a:latin typeface="DejaVu Sans"/>
                <a:ea typeface="DejaVu Sans"/>
                <a:cs typeface="DejaVu Sans"/>
              </a:defRPr>
            </a:defPPr>
            <a:lvl1pPr>
              <a:defRPr sz="3300" b="1">
                <a:solidFill>
                  <a:srgbClr val="133E47"/>
                </a:solidFill>
                <a:latin typeface="DejaVu Sans"/>
                <a:ea typeface="DejaVu Sans"/>
                <a:cs typeface="DejaVu Sans"/>
              </a:defRPr>
            </a:lvl1pPr>
            <a:lvl2pPr>
              <a:defRPr sz="3300" b="1">
                <a:solidFill>
                  <a:srgbClr val="133E47"/>
                </a:solidFill>
                <a:latin typeface="DejaVu Sans"/>
                <a:ea typeface="DejaVu Sans"/>
                <a:cs typeface="DejaVu Sans"/>
              </a:defRPr>
            </a:lvl2pPr>
            <a:lvl3pPr>
              <a:defRPr sz="3300" b="1">
                <a:solidFill>
                  <a:srgbClr val="133E47"/>
                </a:solidFill>
                <a:latin typeface="DejaVu Sans"/>
                <a:ea typeface="DejaVu Sans"/>
                <a:cs typeface="DejaVu Sans"/>
              </a:defRPr>
            </a:lvl3pPr>
            <a:lvl4pPr>
              <a:defRPr sz="3300" b="1">
                <a:solidFill>
                  <a:srgbClr val="133E47"/>
                </a:solidFill>
                <a:latin typeface="DejaVu Sans"/>
                <a:ea typeface="DejaVu Sans"/>
                <a:cs typeface="DejaVu Sans"/>
              </a:defRPr>
            </a:lvl4pPr>
            <a:lvl5pPr>
              <a:defRPr sz="3300" b="1">
                <a:solidFill>
                  <a:srgbClr val="133E47"/>
                </a:solidFill>
                <a:latin typeface="DejaVu Sans"/>
                <a:ea typeface="DejaVu Sans"/>
                <a:cs typeface="DejaVu Sans"/>
              </a:defRPr>
            </a:lvl5pPr>
            <a:lvl6pPr>
              <a:defRPr sz="3300" b="1">
                <a:solidFill>
                  <a:srgbClr val="133E47"/>
                </a:solidFill>
                <a:latin typeface="DejaVu Sans"/>
                <a:ea typeface="DejaVu Sans"/>
                <a:cs typeface="DejaVu Sans"/>
              </a:defRPr>
            </a:lvl6pPr>
            <a:lvl7pPr>
              <a:defRPr sz="3300" b="1">
                <a:solidFill>
                  <a:srgbClr val="133E47"/>
                </a:solidFill>
                <a:latin typeface="DejaVu Sans"/>
                <a:ea typeface="DejaVu Sans"/>
                <a:cs typeface="DejaVu Sans"/>
              </a:defRPr>
            </a:lvl7pPr>
            <a:lvl8pPr>
              <a:defRPr sz="3300" b="1">
                <a:solidFill>
                  <a:srgbClr val="133E47"/>
                </a:solidFill>
                <a:latin typeface="DejaVu Sans"/>
                <a:ea typeface="DejaVu Sans"/>
                <a:cs typeface="DejaVu Sans"/>
              </a:defRPr>
            </a:lvl8pPr>
            <a:lvl9pPr>
              <a:defRPr sz="3300" b="1">
                <a:solidFill>
                  <a:srgbClr val="133E47"/>
                </a:solidFill>
                <a:latin typeface="DejaVu Sans"/>
                <a:ea typeface="DejaVu Sans"/>
                <a:cs typeface="DejaVu Sans"/>
              </a:defRPr>
            </a:lvl9pPr>
          </a:lstStyle>
          <a:p xmlns:a="http://schemas.openxmlformats.org/drawingml/2006/main">
            <a:pPr>
              <a:defRPr sz="3300" b="1">
                <a:solidFill>
                  <a:srgbClr val="133E47"/>
                </a:solidFill>
                <a:latin typeface="DejaVu Sans"/>
                <a:ea typeface="DejaVu Sans"/>
                <a:cs typeface="DejaVu Sans"/>
              </a:defRPr>
            </a:pPr>
            <a:r>
              <a:rPr sz="3300" b="1">
                <a:solidFill>
                  <a:srgbClr val="133E47"/>
                </a:solidFill>
                <a:latin typeface="DejaVu Sans"/>
                <a:ea typeface="DejaVu Sans"/>
                <a:cs typeface="DejaVu Sans"/>
              </a:rPr>
              <a:t>Источники питания</a:t>
            </a:r>
          </a:p>
        </p:txBody>
      </p:sp>
      <p:sp>
        <p:nvSpPr>
          <p:cNvPr id="2" name="number-0">
            <a:extLst xmlns:a="http://schemas.openxmlformats.org/drawingml/2006/main">
              <a:ext uri="{FF2B5EF4-FFF2-40B4-BE49-F238E27FC236}">
                <a16:creationId xmlns:a16="http://schemas.microsoft.com/office/drawing/2014/main" id="{7DC37D90-352D-4F02-80AB-E1E6849673A4}"/>
              </a:ext>
            </a:extLst>
          </p:cNvPr>
          <p:cNvSpPr>
            <a:spLocks xmlns:a="http://schemas.openxmlformats.org/drawingml/2006/main" noGrp="1"/>
          </p:cNvSpPr>
          <p:nvPr/>
        </p:nvSpPr>
        <p:spPr>
          <a:xfrm xmlns:a="http://schemas.openxmlformats.org/drawingml/2006/main">
            <a:off x="704850" y="23050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348D7E"/>
                </a:solidFill>
                <a:latin typeface="DejaVu Sans"/>
                <a:ea typeface="DejaVu Sans"/>
                <a:cs typeface="DejaVu Sans"/>
              </a:defRPr>
            </a:defPPr>
            <a:lvl1pPr>
              <a:defRPr sz="1725" b="1">
                <a:solidFill>
                  <a:srgbClr val="348D7E"/>
                </a:solidFill>
                <a:latin typeface="DejaVu Sans"/>
                <a:ea typeface="DejaVu Sans"/>
                <a:cs typeface="DejaVu Sans"/>
              </a:defRPr>
            </a:lvl1pPr>
            <a:lvl2pPr>
              <a:defRPr sz="1725" b="1">
                <a:solidFill>
                  <a:srgbClr val="348D7E"/>
                </a:solidFill>
                <a:latin typeface="DejaVu Sans"/>
                <a:ea typeface="DejaVu Sans"/>
                <a:cs typeface="DejaVu Sans"/>
              </a:defRPr>
            </a:lvl2pPr>
            <a:lvl3pPr>
              <a:defRPr sz="1725" b="1">
                <a:solidFill>
                  <a:srgbClr val="348D7E"/>
                </a:solidFill>
                <a:latin typeface="DejaVu Sans"/>
                <a:ea typeface="DejaVu Sans"/>
                <a:cs typeface="DejaVu Sans"/>
              </a:defRPr>
            </a:lvl3pPr>
            <a:lvl4pPr>
              <a:defRPr sz="1725" b="1">
                <a:solidFill>
                  <a:srgbClr val="348D7E"/>
                </a:solidFill>
                <a:latin typeface="DejaVu Sans"/>
                <a:ea typeface="DejaVu Sans"/>
                <a:cs typeface="DejaVu Sans"/>
              </a:defRPr>
            </a:lvl4pPr>
            <a:lvl5pPr>
              <a:defRPr sz="1725" b="1">
                <a:solidFill>
                  <a:srgbClr val="348D7E"/>
                </a:solidFill>
                <a:latin typeface="DejaVu Sans"/>
                <a:ea typeface="DejaVu Sans"/>
                <a:cs typeface="DejaVu Sans"/>
              </a:defRPr>
            </a:lvl5pPr>
            <a:lvl6pPr>
              <a:defRPr sz="1725" b="1">
                <a:solidFill>
                  <a:srgbClr val="348D7E"/>
                </a:solidFill>
                <a:latin typeface="DejaVu Sans"/>
                <a:ea typeface="DejaVu Sans"/>
                <a:cs typeface="DejaVu Sans"/>
              </a:defRPr>
            </a:lvl6pPr>
            <a:lvl7pPr>
              <a:defRPr sz="1725" b="1">
                <a:solidFill>
                  <a:srgbClr val="348D7E"/>
                </a:solidFill>
                <a:latin typeface="DejaVu Sans"/>
                <a:ea typeface="DejaVu Sans"/>
                <a:cs typeface="DejaVu Sans"/>
              </a:defRPr>
            </a:lvl7pPr>
            <a:lvl8pPr>
              <a:defRPr sz="1725" b="1">
                <a:solidFill>
                  <a:srgbClr val="348D7E"/>
                </a:solidFill>
                <a:latin typeface="DejaVu Sans"/>
                <a:ea typeface="DejaVu Sans"/>
                <a:cs typeface="DejaVu Sans"/>
              </a:defRPr>
            </a:lvl8pPr>
            <a:lvl9pPr>
              <a:defRPr sz="1725" b="1">
                <a:solidFill>
                  <a:srgbClr val="348D7E"/>
                </a:solidFill>
                <a:latin typeface="DejaVu Sans"/>
                <a:ea typeface="DejaVu Sans"/>
                <a:cs typeface="DejaVu Sans"/>
              </a:defRPr>
            </a:lvl9pPr>
          </a:lstStyle>
          <a:p xmlns:a="http://schemas.openxmlformats.org/drawingml/2006/main">
            <a:pPr>
              <a:defRPr sz="1725" b="1">
                <a:solidFill>
                  <a:srgbClr val="348D7E"/>
                </a:solidFill>
                <a:latin typeface="DejaVu Sans"/>
                <a:ea typeface="DejaVu Sans"/>
                <a:cs typeface="DejaVu Sans"/>
              </a:defRPr>
            </a:pPr>
            <a:r>
              <a:rPr sz="1725" b="1">
                <a:solidFill>
                  <a:srgbClr val="348D7E"/>
                </a:solidFill>
                <a:latin typeface="DejaVu Sans"/>
                <a:ea typeface="DejaVu Sans"/>
                <a:cs typeface="DejaVu Sans"/>
              </a:rPr>
              <a:t>01</a:t>
            </a:r>
          </a:p>
        </p:txBody>
      </p:sp>
      <p:sp>
        <p:nvSpPr>
          <p:cNvPr id="3" name="body-0">
            <a:extLst xmlns:a="http://schemas.openxmlformats.org/drawingml/2006/main">
              <a:ext uri="{FF2B5EF4-FFF2-40B4-BE49-F238E27FC236}">
                <a16:creationId xmlns:a16="http://schemas.microsoft.com/office/drawing/2014/main" id="{9B098B51-AC9B-4FE4-BEB8-BD40D96DC5CB}"/>
              </a:ext>
            </a:extLst>
          </p:cNvPr>
          <p:cNvSpPr>
            <a:spLocks xmlns:a="http://schemas.openxmlformats.org/drawingml/2006/main" noGrp="1"/>
          </p:cNvSpPr>
          <p:nvPr/>
        </p:nvSpPr>
        <p:spPr>
          <a:xfrm xmlns:a="http://schemas.openxmlformats.org/drawingml/2006/main">
            <a:off x="1438275" y="22383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243F46"/>
                </a:solidFill>
                <a:latin typeface="DejaVu Sans"/>
                <a:ea typeface="DejaVu Sans"/>
                <a:cs typeface="DejaVu Sans"/>
              </a:defRPr>
            </a:defPPr>
            <a:lvl1pPr>
              <a:defRPr sz="2250" b="0">
                <a:solidFill>
                  <a:srgbClr val="243F46"/>
                </a:solidFill>
                <a:latin typeface="DejaVu Sans"/>
                <a:ea typeface="DejaVu Sans"/>
                <a:cs typeface="DejaVu Sans"/>
              </a:defRPr>
            </a:lvl1pPr>
            <a:lvl2pPr>
              <a:defRPr sz="2250" b="0">
                <a:solidFill>
                  <a:srgbClr val="243F46"/>
                </a:solidFill>
                <a:latin typeface="DejaVu Sans"/>
                <a:ea typeface="DejaVu Sans"/>
                <a:cs typeface="DejaVu Sans"/>
              </a:defRPr>
            </a:lvl2pPr>
            <a:lvl3pPr>
              <a:defRPr sz="2250" b="0">
                <a:solidFill>
                  <a:srgbClr val="243F46"/>
                </a:solidFill>
                <a:latin typeface="DejaVu Sans"/>
                <a:ea typeface="DejaVu Sans"/>
                <a:cs typeface="DejaVu Sans"/>
              </a:defRPr>
            </a:lvl3pPr>
            <a:lvl4pPr>
              <a:defRPr sz="2250" b="0">
                <a:solidFill>
                  <a:srgbClr val="243F46"/>
                </a:solidFill>
                <a:latin typeface="DejaVu Sans"/>
                <a:ea typeface="DejaVu Sans"/>
                <a:cs typeface="DejaVu Sans"/>
              </a:defRPr>
            </a:lvl4pPr>
            <a:lvl5pPr>
              <a:defRPr sz="2250" b="0">
                <a:solidFill>
                  <a:srgbClr val="243F46"/>
                </a:solidFill>
                <a:latin typeface="DejaVu Sans"/>
                <a:ea typeface="DejaVu Sans"/>
                <a:cs typeface="DejaVu Sans"/>
              </a:defRPr>
            </a:lvl5pPr>
            <a:lvl6pPr>
              <a:defRPr sz="2250" b="0">
                <a:solidFill>
                  <a:srgbClr val="243F46"/>
                </a:solidFill>
                <a:latin typeface="DejaVu Sans"/>
                <a:ea typeface="DejaVu Sans"/>
                <a:cs typeface="DejaVu Sans"/>
              </a:defRPr>
            </a:lvl6pPr>
            <a:lvl7pPr>
              <a:defRPr sz="2250" b="0">
                <a:solidFill>
                  <a:srgbClr val="243F46"/>
                </a:solidFill>
                <a:latin typeface="DejaVu Sans"/>
                <a:ea typeface="DejaVu Sans"/>
                <a:cs typeface="DejaVu Sans"/>
              </a:defRPr>
            </a:lvl7pPr>
            <a:lvl8pPr>
              <a:defRPr sz="2250" b="0">
                <a:solidFill>
                  <a:srgbClr val="243F46"/>
                </a:solidFill>
                <a:latin typeface="DejaVu Sans"/>
                <a:ea typeface="DejaVu Sans"/>
                <a:cs typeface="DejaVu Sans"/>
              </a:defRPr>
            </a:lvl8pPr>
            <a:lvl9pPr>
              <a:defRPr sz="2250" b="0">
                <a:solidFill>
                  <a:srgbClr val="243F46"/>
                </a:solidFill>
                <a:latin typeface="DejaVu Sans"/>
                <a:ea typeface="DejaVu Sans"/>
                <a:cs typeface="DejaVu Sans"/>
              </a:defRPr>
            </a:lvl9pPr>
          </a:lstStyle>
          <a:p xmlns:a="http://schemas.openxmlformats.org/drawingml/2006/main">
            <a:pPr>
              <a:defRPr sz="2250" b="0">
                <a:solidFill>
                  <a:srgbClr val="243F46"/>
                </a:solidFill>
                <a:latin typeface="DejaVu Sans"/>
                <a:ea typeface="DejaVu Sans"/>
                <a:cs typeface="DejaVu Sans"/>
              </a:defRPr>
            </a:pPr>
            <a:r>
              <a:rPr sz="2250" b="0">
                <a:solidFill>
                  <a:srgbClr val="243F46"/>
                </a:solidFill>
                <a:latin typeface="DejaVu Sans"/>
                <a:ea typeface="DejaVu Sans"/>
                <a:cs typeface="DejaVu Sans"/>
              </a:rPr>
              <a:t>Инфильтрация атмосферных осадков и поверхностных вод.</a:t>
            </a:r>
          </a:p>
        </p:txBody>
      </p:sp>
      <p:sp>
        <p:nvSpPr>
          <p:cNvPr id="4" name="number-1">
            <a:extLst xmlns:a="http://schemas.openxmlformats.org/drawingml/2006/main">
              <a:ext uri="{FF2B5EF4-FFF2-40B4-BE49-F238E27FC236}">
                <a16:creationId xmlns:a16="http://schemas.microsoft.com/office/drawing/2014/main" id="{61FD5FE0-F7F4-4E8B-9E98-C5462138619D}"/>
              </a:ext>
            </a:extLst>
          </p:cNvPr>
          <p:cNvSpPr>
            <a:spLocks xmlns:a="http://schemas.openxmlformats.org/drawingml/2006/main" noGrp="1"/>
          </p:cNvSpPr>
          <p:nvPr/>
        </p:nvSpPr>
        <p:spPr>
          <a:xfrm xmlns:a="http://schemas.openxmlformats.org/drawingml/2006/main">
            <a:off x="704850" y="34861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348D7E"/>
                </a:solidFill>
                <a:latin typeface="DejaVu Sans"/>
                <a:ea typeface="DejaVu Sans"/>
                <a:cs typeface="DejaVu Sans"/>
              </a:defRPr>
            </a:defPPr>
            <a:lvl1pPr>
              <a:defRPr sz="1725" b="1">
                <a:solidFill>
                  <a:srgbClr val="348D7E"/>
                </a:solidFill>
                <a:latin typeface="DejaVu Sans"/>
                <a:ea typeface="DejaVu Sans"/>
                <a:cs typeface="DejaVu Sans"/>
              </a:defRPr>
            </a:lvl1pPr>
            <a:lvl2pPr>
              <a:defRPr sz="1725" b="1">
                <a:solidFill>
                  <a:srgbClr val="348D7E"/>
                </a:solidFill>
                <a:latin typeface="DejaVu Sans"/>
                <a:ea typeface="DejaVu Sans"/>
                <a:cs typeface="DejaVu Sans"/>
              </a:defRPr>
            </a:lvl2pPr>
            <a:lvl3pPr>
              <a:defRPr sz="1725" b="1">
                <a:solidFill>
                  <a:srgbClr val="348D7E"/>
                </a:solidFill>
                <a:latin typeface="DejaVu Sans"/>
                <a:ea typeface="DejaVu Sans"/>
                <a:cs typeface="DejaVu Sans"/>
              </a:defRPr>
            </a:lvl3pPr>
            <a:lvl4pPr>
              <a:defRPr sz="1725" b="1">
                <a:solidFill>
                  <a:srgbClr val="348D7E"/>
                </a:solidFill>
                <a:latin typeface="DejaVu Sans"/>
                <a:ea typeface="DejaVu Sans"/>
                <a:cs typeface="DejaVu Sans"/>
              </a:defRPr>
            </a:lvl4pPr>
            <a:lvl5pPr>
              <a:defRPr sz="1725" b="1">
                <a:solidFill>
                  <a:srgbClr val="348D7E"/>
                </a:solidFill>
                <a:latin typeface="DejaVu Sans"/>
                <a:ea typeface="DejaVu Sans"/>
                <a:cs typeface="DejaVu Sans"/>
              </a:defRPr>
            </a:lvl5pPr>
            <a:lvl6pPr>
              <a:defRPr sz="1725" b="1">
                <a:solidFill>
                  <a:srgbClr val="348D7E"/>
                </a:solidFill>
                <a:latin typeface="DejaVu Sans"/>
                <a:ea typeface="DejaVu Sans"/>
                <a:cs typeface="DejaVu Sans"/>
              </a:defRPr>
            </a:lvl6pPr>
            <a:lvl7pPr>
              <a:defRPr sz="1725" b="1">
                <a:solidFill>
                  <a:srgbClr val="348D7E"/>
                </a:solidFill>
                <a:latin typeface="DejaVu Sans"/>
                <a:ea typeface="DejaVu Sans"/>
                <a:cs typeface="DejaVu Sans"/>
              </a:defRPr>
            </a:lvl7pPr>
            <a:lvl8pPr>
              <a:defRPr sz="1725" b="1">
                <a:solidFill>
                  <a:srgbClr val="348D7E"/>
                </a:solidFill>
                <a:latin typeface="DejaVu Sans"/>
                <a:ea typeface="DejaVu Sans"/>
                <a:cs typeface="DejaVu Sans"/>
              </a:defRPr>
            </a:lvl8pPr>
            <a:lvl9pPr>
              <a:defRPr sz="1725" b="1">
                <a:solidFill>
                  <a:srgbClr val="348D7E"/>
                </a:solidFill>
                <a:latin typeface="DejaVu Sans"/>
                <a:ea typeface="DejaVu Sans"/>
                <a:cs typeface="DejaVu Sans"/>
              </a:defRPr>
            </a:lvl9pPr>
          </a:lstStyle>
          <a:p xmlns:a="http://schemas.openxmlformats.org/drawingml/2006/main">
            <a:pPr>
              <a:defRPr sz="1725" b="1">
                <a:solidFill>
                  <a:srgbClr val="348D7E"/>
                </a:solidFill>
                <a:latin typeface="DejaVu Sans"/>
                <a:ea typeface="DejaVu Sans"/>
                <a:cs typeface="DejaVu Sans"/>
              </a:defRPr>
            </a:pPr>
            <a:r>
              <a:rPr sz="1725" b="1">
                <a:solidFill>
                  <a:srgbClr val="348D7E"/>
                </a:solidFill>
                <a:latin typeface="DejaVu Sans"/>
                <a:ea typeface="DejaVu Sans"/>
                <a:cs typeface="DejaVu Sans"/>
              </a:rPr>
              <a:t>02</a:t>
            </a:r>
          </a:p>
        </p:txBody>
      </p:sp>
      <p:sp>
        <p:nvSpPr>
          <p:cNvPr id="5" name="body-1">
            <a:extLst xmlns:a="http://schemas.openxmlformats.org/drawingml/2006/main">
              <a:ext uri="{FF2B5EF4-FFF2-40B4-BE49-F238E27FC236}">
                <a16:creationId xmlns:a16="http://schemas.microsoft.com/office/drawing/2014/main" id="{7E50819B-592A-4B2B-8A95-4116017A7EC7}"/>
              </a:ext>
            </a:extLst>
          </p:cNvPr>
          <p:cNvSpPr>
            <a:spLocks xmlns:a="http://schemas.openxmlformats.org/drawingml/2006/main" noGrp="1"/>
          </p:cNvSpPr>
          <p:nvPr/>
        </p:nvSpPr>
        <p:spPr>
          <a:xfrm xmlns:a="http://schemas.openxmlformats.org/drawingml/2006/main">
            <a:off x="1438275" y="34194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243F46"/>
                </a:solidFill>
                <a:latin typeface="DejaVu Sans"/>
                <a:ea typeface="DejaVu Sans"/>
                <a:cs typeface="DejaVu Sans"/>
              </a:defRPr>
            </a:defPPr>
            <a:lvl1pPr>
              <a:defRPr sz="2250" b="0">
                <a:solidFill>
                  <a:srgbClr val="243F46"/>
                </a:solidFill>
                <a:latin typeface="DejaVu Sans"/>
                <a:ea typeface="DejaVu Sans"/>
                <a:cs typeface="DejaVu Sans"/>
              </a:defRPr>
            </a:lvl1pPr>
            <a:lvl2pPr>
              <a:defRPr sz="2250" b="0">
                <a:solidFill>
                  <a:srgbClr val="243F46"/>
                </a:solidFill>
                <a:latin typeface="DejaVu Sans"/>
                <a:ea typeface="DejaVu Sans"/>
                <a:cs typeface="DejaVu Sans"/>
              </a:defRPr>
            </a:lvl2pPr>
            <a:lvl3pPr>
              <a:defRPr sz="2250" b="0">
                <a:solidFill>
                  <a:srgbClr val="243F46"/>
                </a:solidFill>
                <a:latin typeface="DejaVu Sans"/>
                <a:ea typeface="DejaVu Sans"/>
                <a:cs typeface="DejaVu Sans"/>
              </a:defRPr>
            </a:lvl3pPr>
            <a:lvl4pPr>
              <a:defRPr sz="2250" b="0">
                <a:solidFill>
                  <a:srgbClr val="243F46"/>
                </a:solidFill>
                <a:latin typeface="DejaVu Sans"/>
                <a:ea typeface="DejaVu Sans"/>
                <a:cs typeface="DejaVu Sans"/>
              </a:defRPr>
            </a:lvl4pPr>
            <a:lvl5pPr>
              <a:defRPr sz="2250" b="0">
                <a:solidFill>
                  <a:srgbClr val="243F46"/>
                </a:solidFill>
                <a:latin typeface="DejaVu Sans"/>
                <a:ea typeface="DejaVu Sans"/>
                <a:cs typeface="DejaVu Sans"/>
              </a:defRPr>
            </a:lvl5pPr>
            <a:lvl6pPr>
              <a:defRPr sz="2250" b="0">
                <a:solidFill>
                  <a:srgbClr val="243F46"/>
                </a:solidFill>
                <a:latin typeface="DejaVu Sans"/>
                <a:ea typeface="DejaVu Sans"/>
                <a:cs typeface="DejaVu Sans"/>
              </a:defRPr>
            </a:lvl6pPr>
            <a:lvl7pPr>
              <a:defRPr sz="2250" b="0">
                <a:solidFill>
                  <a:srgbClr val="243F46"/>
                </a:solidFill>
                <a:latin typeface="DejaVu Sans"/>
                <a:ea typeface="DejaVu Sans"/>
                <a:cs typeface="DejaVu Sans"/>
              </a:defRPr>
            </a:lvl7pPr>
            <a:lvl8pPr>
              <a:defRPr sz="2250" b="0">
                <a:solidFill>
                  <a:srgbClr val="243F46"/>
                </a:solidFill>
                <a:latin typeface="DejaVu Sans"/>
                <a:ea typeface="DejaVu Sans"/>
                <a:cs typeface="DejaVu Sans"/>
              </a:defRPr>
            </a:lvl8pPr>
            <a:lvl9pPr>
              <a:defRPr sz="2250" b="0">
                <a:solidFill>
                  <a:srgbClr val="243F46"/>
                </a:solidFill>
                <a:latin typeface="DejaVu Sans"/>
                <a:ea typeface="DejaVu Sans"/>
                <a:cs typeface="DejaVu Sans"/>
              </a:defRPr>
            </a:lvl9pPr>
          </a:lstStyle>
          <a:p xmlns:a="http://schemas.openxmlformats.org/drawingml/2006/main">
            <a:pPr>
              <a:defRPr sz="2250" b="0">
                <a:solidFill>
                  <a:srgbClr val="243F46"/>
                </a:solidFill>
                <a:latin typeface="DejaVu Sans"/>
                <a:ea typeface="DejaVu Sans"/>
                <a:cs typeface="DejaVu Sans"/>
              </a:defRPr>
            </a:pPr>
            <a:r>
              <a:rPr sz="2250" b="0">
                <a:solidFill>
                  <a:srgbClr val="243F46"/>
                </a:solidFill>
                <a:latin typeface="DejaVu Sans"/>
                <a:ea typeface="DejaVu Sans"/>
                <a:cs typeface="DejaVu Sans"/>
              </a:rPr>
              <a:t>Подземный приток из смежных пород и горизонтов.</a:t>
            </a:r>
          </a:p>
        </p:txBody>
      </p:sp>
      <p:sp>
        <p:nvSpPr>
          <p:cNvPr id="6" name="number-2">
            <a:extLst xmlns:a="http://schemas.openxmlformats.org/drawingml/2006/main">
              <a:ext uri="{FF2B5EF4-FFF2-40B4-BE49-F238E27FC236}">
                <a16:creationId xmlns:a16="http://schemas.microsoft.com/office/drawing/2014/main" id="{4EC1B3D7-69F3-4FB6-9755-2BFA0119EBFF}"/>
              </a:ext>
            </a:extLst>
          </p:cNvPr>
          <p:cNvSpPr>
            <a:spLocks xmlns:a="http://schemas.openxmlformats.org/drawingml/2006/main" noGrp="1"/>
          </p:cNvSpPr>
          <p:nvPr/>
        </p:nvSpPr>
        <p:spPr>
          <a:xfrm xmlns:a="http://schemas.openxmlformats.org/drawingml/2006/main">
            <a:off x="704850" y="46672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348D7E"/>
                </a:solidFill>
                <a:latin typeface="DejaVu Sans"/>
                <a:ea typeface="DejaVu Sans"/>
                <a:cs typeface="DejaVu Sans"/>
              </a:defRPr>
            </a:defPPr>
            <a:lvl1pPr>
              <a:defRPr sz="1725" b="1">
                <a:solidFill>
                  <a:srgbClr val="348D7E"/>
                </a:solidFill>
                <a:latin typeface="DejaVu Sans"/>
                <a:ea typeface="DejaVu Sans"/>
                <a:cs typeface="DejaVu Sans"/>
              </a:defRPr>
            </a:lvl1pPr>
            <a:lvl2pPr>
              <a:defRPr sz="1725" b="1">
                <a:solidFill>
                  <a:srgbClr val="348D7E"/>
                </a:solidFill>
                <a:latin typeface="DejaVu Sans"/>
                <a:ea typeface="DejaVu Sans"/>
                <a:cs typeface="DejaVu Sans"/>
              </a:defRPr>
            </a:lvl2pPr>
            <a:lvl3pPr>
              <a:defRPr sz="1725" b="1">
                <a:solidFill>
                  <a:srgbClr val="348D7E"/>
                </a:solidFill>
                <a:latin typeface="DejaVu Sans"/>
                <a:ea typeface="DejaVu Sans"/>
                <a:cs typeface="DejaVu Sans"/>
              </a:defRPr>
            </a:lvl3pPr>
            <a:lvl4pPr>
              <a:defRPr sz="1725" b="1">
                <a:solidFill>
                  <a:srgbClr val="348D7E"/>
                </a:solidFill>
                <a:latin typeface="DejaVu Sans"/>
                <a:ea typeface="DejaVu Sans"/>
                <a:cs typeface="DejaVu Sans"/>
              </a:defRPr>
            </a:lvl4pPr>
            <a:lvl5pPr>
              <a:defRPr sz="1725" b="1">
                <a:solidFill>
                  <a:srgbClr val="348D7E"/>
                </a:solidFill>
                <a:latin typeface="DejaVu Sans"/>
                <a:ea typeface="DejaVu Sans"/>
                <a:cs typeface="DejaVu Sans"/>
              </a:defRPr>
            </a:lvl5pPr>
            <a:lvl6pPr>
              <a:defRPr sz="1725" b="1">
                <a:solidFill>
                  <a:srgbClr val="348D7E"/>
                </a:solidFill>
                <a:latin typeface="DejaVu Sans"/>
                <a:ea typeface="DejaVu Sans"/>
                <a:cs typeface="DejaVu Sans"/>
              </a:defRPr>
            </a:lvl6pPr>
            <a:lvl7pPr>
              <a:defRPr sz="1725" b="1">
                <a:solidFill>
                  <a:srgbClr val="348D7E"/>
                </a:solidFill>
                <a:latin typeface="DejaVu Sans"/>
                <a:ea typeface="DejaVu Sans"/>
                <a:cs typeface="DejaVu Sans"/>
              </a:defRPr>
            </a:lvl7pPr>
            <a:lvl8pPr>
              <a:defRPr sz="1725" b="1">
                <a:solidFill>
                  <a:srgbClr val="348D7E"/>
                </a:solidFill>
                <a:latin typeface="DejaVu Sans"/>
                <a:ea typeface="DejaVu Sans"/>
                <a:cs typeface="DejaVu Sans"/>
              </a:defRPr>
            </a:lvl8pPr>
            <a:lvl9pPr>
              <a:defRPr sz="1725" b="1">
                <a:solidFill>
                  <a:srgbClr val="348D7E"/>
                </a:solidFill>
                <a:latin typeface="DejaVu Sans"/>
                <a:ea typeface="DejaVu Sans"/>
                <a:cs typeface="DejaVu Sans"/>
              </a:defRPr>
            </a:lvl9pPr>
          </a:lstStyle>
          <a:p xmlns:a="http://schemas.openxmlformats.org/drawingml/2006/main">
            <a:pPr>
              <a:defRPr sz="1725" b="1">
                <a:solidFill>
                  <a:srgbClr val="348D7E"/>
                </a:solidFill>
                <a:latin typeface="DejaVu Sans"/>
                <a:ea typeface="DejaVu Sans"/>
                <a:cs typeface="DejaVu Sans"/>
              </a:defRPr>
            </a:pPr>
            <a:r>
              <a:rPr sz="1725" b="1">
                <a:solidFill>
                  <a:srgbClr val="348D7E"/>
                </a:solidFill>
                <a:latin typeface="DejaVu Sans"/>
                <a:ea typeface="DejaVu Sans"/>
                <a:cs typeface="DejaVu Sans"/>
              </a:rPr>
              <a:t>03</a:t>
            </a:r>
          </a:p>
        </p:txBody>
      </p:sp>
      <p:sp>
        <p:nvSpPr>
          <p:cNvPr id="7" name="body-2">
            <a:extLst xmlns:a="http://schemas.openxmlformats.org/drawingml/2006/main">
              <a:ext uri="{FF2B5EF4-FFF2-40B4-BE49-F238E27FC236}">
                <a16:creationId xmlns:a16="http://schemas.microsoft.com/office/drawing/2014/main" id="{29D11F0D-DDBE-42E4-BF32-1A598B4BDF66}"/>
              </a:ext>
            </a:extLst>
          </p:cNvPr>
          <p:cNvSpPr>
            <a:spLocks xmlns:a="http://schemas.openxmlformats.org/drawingml/2006/main" noGrp="1"/>
          </p:cNvSpPr>
          <p:nvPr/>
        </p:nvSpPr>
        <p:spPr>
          <a:xfrm xmlns:a="http://schemas.openxmlformats.org/drawingml/2006/main">
            <a:off x="1438275" y="46005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243F46"/>
                </a:solidFill>
                <a:latin typeface="DejaVu Sans"/>
                <a:ea typeface="DejaVu Sans"/>
                <a:cs typeface="DejaVu Sans"/>
              </a:defRPr>
            </a:defPPr>
            <a:lvl1pPr>
              <a:defRPr sz="2250" b="0">
                <a:solidFill>
                  <a:srgbClr val="243F46"/>
                </a:solidFill>
                <a:latin typeface="DejaVu Sans"/>
                <a:ea typeface="DejaVu Sans"/>
                <a:cs typeface="DejaVu Sans"/>
              </a:defRPr>
            </a:lvl1pPr>
            <a:lvl2pPr>
              <a:defRPr sz="2250" b="0">
                <a:solidFill>
                  <a:srgbClr val="243F46"/>
                </a:solidFill>
                <a:latin typeface="DejaVu Sans"/>
                <a:ea typeface="DejaVu Sans"/>
                <a:cs typeface="DejaVu Sans"/>
              </a:defRPr>
            </a:lvl2pPr>
            <a:lvl3pPr>
              <a:defRPr sz="2250" b="0">
                <a:solidFill>
                  <a:srgbClr val="243F46"/>
                </a:solidFill>
                <a:latin typeface="DejaVu Sans"/>
                <a:ea typeface="DejaVu Sans"/>
                <a:cs typeface="DejaVu Sans"/>
              </a:defRPr>
            </a:lvl3pPr>
            <a:lvl4pPr>
              <a:defRPr sz="2250" b="0">
                <a:solidFill>
                  <a:srgbClr val="243F46"/>
                </a:solidFill>
                <a:latin typeface="DejaVu Sans"/>
                <a:ea typeface="DejaVu Sans"/>
                <a:cs typeface="DejaVu Sans"/>
              </a:defRPr>
            </a:lvl4pPr>
            <a:lvl5pPr>
              <a:defRPr sz="2250" b="0">
                <a:solidFill>
                  <a:srgbClr val="243F46"/>
                </a:solidFill>
                <a:latin typeface="DejaVu Sans"/>
                <a:ea typeface="DejaVu Sans"/>
                <a:cs typeface="DejaVu Sans"/>
              </a:defRPr>
            </a:lvl5pPr>
            <a:lvl6pPr>
              <a:defRPr sz="2250" b="0">
                <a:solidFill>
                  <a:srgbClr val="243F46"/>
                </a:solidFill>
                <a:latin typeface="DejaVu Sans"/>
                <a:ea typeface="DejaVu Sans"/>
                <a:cs typeface="DejaVu Sans"/>
              </a:defRPr>
            </a:lvl6pPr>
            <a:lvl7pPr>
              <a:defRPr sz="2250" b="0">
                <a:solidFill>
                  <a:srgbClr val="243F46"/>
                </a:solidFill>
                <a:latin typeface="DejaVu Sans"/>
                <a:ea typeface="DejaVu Sans"/>
                <a:cs typeface="DejaVu Sans"/>
              </a:defRPr>
            </a:lvl7pPr>
            <a:lvl8pPr>
              <a:defRPr sz="2250" b="0">
                <a:solidFill>
                  <a:srgbClr val="243F46"/>
                </a:solidFill>
                <a:latin typeface="DejaVu Sans"/>
                <a:ea typeface="DejaVu Sans"/>
                <a:cs typeface="DejaVu Sans"/>
              </a:defRPr>
            </a:lvl8pPr>
            <a:lvl9pPr>
              <a:defRPr sz="2250" b="0">
                <a:solidFill>
                  <a:srgbClr val="243F46"/>
                </a:solidFill>
                <a:latin typeface="DejaVu Sans"/>
                <a:ea typeface="DejaVu Sans"/>
                <a:cs typeface="DejaVu Sans"/>
              </a:defRPr>
            </a:lvl9pPr>
          </a:lstStyle>
          <a:p xmlns:a="http://schemas.openxmlformats.org/drawingml/2006/main">
            <a:pPr>
              <a:defRPr sz="2250" b="0">
                <a:solidFill>
                  <a:srgbClr val="243F46"/>
                </a:solidFill>
                <a:latin typeface="DejaVu Sans"/>
                <a:ea typeface="DejaVu Sans"/>
                <a:cs typeface="DejaVu Sans"/>
              </a:defRPr>
            </a:pPr>
            <a:r>
              <a:rPr sz="2250" b="0">
                <a:solidFill>
                  <a:srgbClr val="243F46"/>
                </a:solidFill>
                <a:latin typeface="DejaVu Sans"/>
                <a:ea typeface="DejaVu Sans"/>
                <a:cs typeface="DejaVu Sans"/>
              </a:rPr>
              <a:t>В отдельных условиях возможен восходящий приток напорных вод.</a:t>
            </a:r>
          </a:p>
        </p:txBody>
      </p:sp>
      <p:sp>
        <p:nvSpPr>
          <p:cNvPr id="8" name="page">
            <a:extLst xmlns:a="http://schemas.openxmlformats.org/drawingml/2006/main">
              <a:ext uri="{FF2B5EF4-FFF2-40B4-BE49-F238E27FC236}">
                <a16:creationId xmlns:a16="http://schemas.microsoft.com/office/drawing/2014/main" id="{7A5A0EAB-34C1-45E2-8961-2BE79D2702A9}"/>
              </a:ext>
            </a:extLst>
          </p:cNvPr>
          <p:cNvSpPr>
            <a:spLocks xmlns:a="http://schemas.openxmlformats.org/drawingml/2006/main" noGrp="1"/>
          </p:cNvSpPr>
          <p:nvPr/>
        </p:nvSpPr>
        <p:spPr>
          <a:xfrm xmlns:a="http://schemas.openxmlformats.org/drawingml/2006/main">
            <a:off x="685800" y="6343650"/>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65817E"/>
                </a:solidFill>
                <a:latin typeface="DejaVu Sans"/>
                <a:ea typeface="DejaVu Sans"/>
                <a:cs typeface="DejaVu Sans"/>
              </a:defRPr>
            </a:defPPr>
            <a:lvl1pPr>
              <a:defRPr sz="1275" b="0">
                <a:solidFill>
                  <a:srgbClr val="65817E"/>
                </a:solidFill>
                <a:latin typeface="DejaVu Sans"/>
                <a:ea typeface="DejaVu Sans"/>
                <a:cs typeface="DejaVu Sans"/>
              </a:defRPr>
            </a:lvl1pPr>
            <a:lvl2pPr>
              <a:defRPr sz="1275" b="0">
                <a:solidFill>
                  <a:srgbClr val="65817E"/>
                </a:solidFill>
                <a:latin typeface="DejaVu Sans"/>
                <a:ea typeface="DejaVu Sans"/>
                <a:cs typeface="DejaVu Sans"/>
              </a:defRPr>
            </a:lvl2pPr>
            <a:lvl3pPr>
              <a:defRPr sz="1275" b="0">
                <a:solidFill>
                  <a:srgbClr val="65817E"/>
                </a:solidFill>
                <a:latin typeface="DejaVu Sans"/>
                <a:ea typeface="DejaVu Sans"/>
                <a:cs typeface="DejaVu Sans"/>
              </a:defRPr>
            </a:lvl3pPr>
            <a:lvl4pPr>
              <a:defRPr sz="1275" b="0">
                <a:solidFill>
                  <a:srgbClr val="65817E"/>
                </a:solidFill>
                <a:latin typeface="DejaVu Sans"/>
                <a:ea typeface="DejaVu Sans"/>
                <a:cs typeface="DejaVu Sans"/>
              </a:defRPr>
            </a:lvl4pPr>
            <a:lvl5pPr>
              <a:defRPr sz="1275" b="0">
                <a:solidFill>
                  <a:srgbClr val="65817E"/>
                </a:solidFill>
                <a:latin typeface="DejaVu Sans"/>
                <a:ea typeface="DejaVu Sans"/>
                <a:cs typeface="DejaVu Sans"/>
              </a:defRPr>
            </a:lvl5pPr>
            <a:lvl6pPr>
              <a:defRPr sz="1275" b="0">
                <a:solidFill>
                  <a:srgbClr val="65817E"/>
                </a:solidFill>
                <a:latin typeface="DejaVu Sans"/>
                <a:ea typeface="DejaVu Sans"/>
                <a:cs typeface="DejaVu Sans"/>
              </a:defRPr>
            </a:lvl6pPr>
            <a:lvl7pPr>
              <a:defRPr sz="1275" b="0">
                <a:solidFill>
                  <a:srgbClr val="65817E"/>
                </a:solidFill>
                <a:latin typeface="DejaVu Sans"/>
                <a:ea typeface="DejaVu Sans"/>
                <a:cs typeface="DejaVu Sans"/>
              </a:defRPr>
            </a:lvl7pPr>
            <a:lvl8pPr>
              <a:defRPr sz="1275" b="0">
                <a:solidFill>
                  <a:srgbClr val="65817E"/>
                </a:solidFill>
                <a:latin typeface="DejaVu Sans"/>
                <a:ea typeface="DejaVu Sans"/>
                <a:cs typeface="DejaVu Sans"/>
              </a:defRPr>
            </a:lvl8pPr>
            <a:lvl9pPr>
              <a:defRPr sz="1275" b="0">
                <a:solidFill>
                  <a:srgbClr val="65817E"/>
                </a:solidFill>
                <a:latin typeface="DejaVu Sans"/>
                <a:ea typeface="DejaVu Sans"/>
                <a:cs typeface="DejaVu Sans"/>
              </a:defRPr>
            </a:lvl9pPr>
          </a:lstStyle>
          <a:p xmlns:a="http://schemas.openxmlformats.org/drawingml/2006/main">
            <a:pPr>
              <a:defRPr sz="1275" b="0">
                <a:solidFill>
                  <a:srgbClr val="65817E"/>
                </a:solidFill>
                <a:latin typeface="DejaVu Sans"/>
                <a:ea typeface="DejaVu Sans"/>
                <a:cs typeface="DejaVu Sans"/>
              </a:defRPr>
            </a:pPr>
            <a:r>
              <a:rPr sz="1275" b="0">
                <a:solidFill>
                  <a:srgbClr val="65817E"/>
                </a:solidFill>
                <a:latin typeface="DejaVu Sans"/>
                <a:ea typeface="DejaVu Sans"/>
                <a:cs typeface="DejaVu Sans"/>
              </a:rPr>
              <a:t>Лекция 6   /   8</a:t>
            </a:r>
          </a:p>
        </p:txBody>
      </p:sp>
    </p:spTree>
    <p:extLst>
      <p:ext uri="{BB962C8B-B14F-4D97-AF65-F5344CB8AC3E}">
        <p14:creationId xmlns:p14="http://schemas.microsoft.com/office/powerpoint/2010/main" val="117606798"/>
      </p:ext>
    </p:extLst>
  </p:cSld>
</p:sld>
</file>

<file path=ppt/slides/slide9.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7" name="headline">
            <a:extLst xmlns:a="http://schemas.openxmlformats.org/drawingml/2006/main">
              <a:ext uri="{FF2B5EF4-FFF2-40B4-BE49-F238E27FC236}">
                <a16:creationId xmlns:a16="http://schemas.microsoft.com/office/drawing/2014/main" id="{AE612EA0-B399-4457-9ABF-B71E5A0BA577}"/>
              </a:ext>
            </a:extLst>
          </p:cNvPr>
          <p:cNvSpPr>
            <a:spLocks xmlns:a="http://schemas.openxmlformats.org/drawingml/2006/main" noGrp="1"/>
          </p:cNvSpPr>
          <p:nvPr/>
        </p:nvSpPr>
        <p:spPr>
          <a:xfrm xmlns:a="http://schemas.openxmlformats.org/drawingml/2006/main">
            <a:off x="685800" y="523875"/>
            <a:ext cx="108204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150" b="1">
                <a:solidFill>
                  <a:srgbClr val="133E47"/>
                </a:solidFill>
                <a:latin typeface="DejaVu Sans"/>
                <a:ea typeface="DejaVu Sans"/>
                <a:cs typeface="DejaVu Sans"/>
              </a:defRPr>
            </a:defPPr>
            <a:lvl1pPr>
              <a:defRPr sz="3150" b="1">
                <a:solidFill>
                  <a:srgbClr val="133E47"/>
                </a:solidFill>
                <a:latin typeface="DejaVu Sans"/>
                <a:ea typeface="DejaVu Sans"/>
                <a:cs typeface="DejaVu Sans"/>
              </a:defRPr>
            </a:lvl1pPr>
            <a:lvl2pPr>
              <a:defRPr sz="3150" b="1">
                <a:solidFill>
                  <a:srgbClr val="133E47"/>
                </a:solidFill>
                <a:latin typeface="DejaVu Sans"/>
                <a:ea typeface="DejaVu Sans"/>
                <a:cs typeface="DejaVu Sans"/>
              </a:defRPr>
            </a:lvl2pPr>
            <a:lvl3pPr>
              <a:defRPr sz="3150" b="1">
                <a:solidFill>
                  <a:srgbClr val="133E47"/>
                </a:solidFill>
                <a:latin typeface="DejaVu Sans"/>
                <a:ea typeface="DejaVu Sans"/>
                <a:cs typeface="DejaVu Sans"/>
              </a:defRPr>
            </a:lvl3pPr>
            <a:lvl4pPr>
              <a:defRPr sz="3150" b="1">
                <a:solidFill>
                  <a:srgbClr val="133E47"/>
                </a:solidFill>
                <a:latin typeface="DejaVu Sans"/>
                <a:ea typeface="DejaVu Sans"/>
                <a:cs typeface="DejaVu Sans"/>
              </a:defRPr>
            </a:lvl4pPr>
            <a:lvl5pPr>
              <a:defRPr sz="3150" b="1">
                <a:solidFill>
                  <a:srgbClr val="133E47"/>
                </a:solidFill>
                <a:latin typeface="DejaVu Sans"/>
                <a:ea typeface="DejaVu Sans"/>
                <a:cs typeface="DejaVu Sans"/>
              </a:defRPr>
            </a:lvl5pPr>
            <a:lvl6pPr>
              <a:defRPr sz="3150" b="1">
                <a:solidFill>
                  <a:srgbClr val="133E47"/>
                </a:solidFill>
                <a:latin typeface="DejaVu Sans"/>
                <a:ea typeface="DejaVu Sans"/>
                <a:cs typeface="DejaVu Sans"/>
              </a:defRPr>
            </a:lvl6pPr>
            <a:lvl7pPr>
              <a:defRPr sz="3150" b="1">
                <a:solidFill>
                  <a:srgbClr val="133E47"/>
                </a:solidFill>
                <a:latin typeface="DejaVu Sans"/>
                <a:ea typeface="DejaVu Sans"/>
                <a:cs typeface="DejaVu Sans"/>
              </a:defRPr>
            </a:lvl7pPr>
            <a:lvl8pPr>
              <a:defRPr sz="3150" b="1">
                <a:solidFill>
                  <a:srgbClr val="133E47"/>
                </a:solidFill>
                <a:latin typeface="DejaVu Sans"/>
                <a:ea typeface="DejaVu Sans"/>
                <a:cs typeface="DejaVu Sans"/>
              </a:defRPr>
            </a:lvl8pPr>
            <a:lvl9pPr>
              <a:defRPr sz="3150" b="1">
                <a:solidFill>
                  <a:srgbClr val="133E47"/>
                </a:solidFill>
                <a:latin typeface="DejaVu Sans"/>
                <a:ea typeface="DejaVu Sans"/>
                <a:cs typeface="DejaVu Sans"/>
              </a:defRPr>
            </a:lvl9pPr>
          </a:lstStyle>
          <a:p xmlns:a="http://schemas.openxmlformats.org/drawingml/2006/main">
            <a:pPr>
              <a:defRPr sz="3150" b="1">
                <a:solidFill>
                  <a:srgbClr val="133E47"/>
                </a:solidFill>
                <a:latin typeface="DejaVu Sans"/>
                <a:ea typeface="DejaVu Sans"/>
                <a:cs typeface="DejaVu Sans"/>
              </a:defRPr>
            </a:pPr>
            <a:r>
              <a:rPr sz="3150" b="1">
                <a:solidFill>
                  <a:srgbClr val="133E47"/>
                </a:solidFill>
                <a:latin typeface="DejaVu Sans"/>
                <a:ea typeface="DejaVu Sans"/>
                <a:cs typeface="DejaVu Sans"/>
              </a:rPr>
              <a:t>Строение грунтового потока</a:t>
            </a:r>
          </a:p>
        </p:txBody>
      </p:sp>
      <p:pic>
        <p:nvPicPr>
          <p:cNvPr id="2" name="">
            <a:extLst xmlns:a="http://schemas.openxmlformats.org/drawingml/2006/main">
              <a:ext uri="{FF2B5EF4-FFF2-40B4-BE49-F238E27FC236}">
                <a16:creationId xmlns:a16="http://schemas.microsoft.com/office/drawing/2014/main" id="{641A1F6B-02F5-4200-B5FE-A1C956B6387B}"/>
              </a:ext>
            </a:extLst>
          </p:cNvPr>
          <p:cNvPicPr>
            <a:picLocks xmlns:a="http://schemas.openxmlformats.org/drawingml/2006/main" noChangeAspect="1"/>
          </p:cNvPicPr>
          <p:nvPr/>
        </p:nvPicPr>
        <p:blipFill>
          <a:blip xmlns:r="http://schemas.openxmlformats.org/officeDocument/2006/relationships" xmlns:a="http://schemas.openxmlformats.org/drawingml/2006/main" r:embed="Rb479f77dc11a46d0"/>
          <a:stretch xmlns:a="http://schemas.openxmlformats.org/drawingml/2006/main"/>
        </p:blipFill>
        <p:spPr>
          <a:xfrm xmlns:a="http://schemas.openxmlformats.org/drawingml/2006/main">
            <a:off x="685800" y="1980026"/>
            <a:ext cx="5143500" cy="1373949"/>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39A172B4-1625-42A6-A0B8-2EBB825C7B12}"/>
              </a:ext>
            </a:extLst>
          </p:cNvPr>
          <p:cNvPicPr>
            <a:picLocks xmlns:a="http://schemas.openxmlformats.org/drawingml/2006/main" noChangeAspect="1"/>
          </p:cNvPicPr>
          <p:nvPr/>
        </p:nvPicPr>
        <p:blipFill>
          <a:blip xmlns:r="http://schemas.openxmlformats.org/officeDocument/2006/relationships" xmlns:a="http://schemas.openxmlformats.org/drawingml/2006/main" r:embed="R133228196687463c"/>
          <a:stretch xmlns:a="http://schemas.openxmlformats.org/drawingml/2006/main"/>
        </p:blipFill>
        <p:spPr>
          <a:xfrm xmlns:a="http://schemas.openxmlformats.org/drawingml/2006/main">
            <a:off x="6899713" y="1666875"/>
            <a:ext cx="4069474" cy="2000250"/>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EBC49DE9-986D-4A6C-AAA4-6F9CD7C966A4}"/>
              </a:ext>
            </a:extLst>
          </p:cNvPr>
          <p:cNvPicPr>
            <a:picLocks xmlns:a="http://schemas.openxmlformats.org/drawingml/2006/main" noChangeAspect="1"/>
          </p:cNvPicPr>
          <p:nvPr/>
        </p:nvPicPr>
        <p:blipFill>
          <a:blip xmlns:r="http://schemas.openxmlformats.org/officeDocument/2006/relationships" xmlns:a="http://schemas.openxmlformats.org/drawingml/2006/main" r:embed="Rcc610fca5c114854"/>
          <a:stretch xmlns:a="http://schemas.openxmlformats.org/drawingml/2006/main"/>
        </p:blipFill>
        <p:spPr>
          <a:xfrm xmlns:a="http://schemas.openxmlformats.org/drawingml/2006/main">
            <a:off x="685800" y="4224911"/>
            <a:ext cx="5143500" cy="1265678"/>
          </a:xfrm>
          <a:prstGeom xmlns:a="http://schemas.openxmlformats.org/drawingml/2006/main" prst="rect">
            <a:avLst/>
          </a:prstGeom>
        </p:spPr>
      </p:pic>
      <p:pic>
        <p:nvPicPr>
          <p:cNvPr id="5" name="">
            <a:extLst xmlns:a="http://schemas.openxmlformats.org/drawingml/2006/main">
              <a:ext uri="{FF2B5EF4-FFF2-40B4-BE49-F238E27FC236}">
                <a16:creationId xmlns:a16="http://schemas.microsoft.com/office/drawing/2014/main" id="{4C29EA61-9E1A-4E3A-8BAA-F5089250F84C}"/>
              </a:ext>
            </a:extLst>
          </p:cNvPr>
          <p:cNvPicPr>
            <a:picLocks xmlns:a="http://schemas.openxmlformats.org/drawingml/2006/main" noChangeAspect="1"/>
          </p:cNvPicPr>
          <p:nvPr/>
        </p:nvPicPr>
        <p:blipFill>
          <a:blip xmlns:r="http://schemas.openxmlformats.org/officeDocument/2006/relationships" xmlns:a="http://schemas.openxmlformats.org/drawingml/2006/main" r:embed="R4033aec3b4d344ad"/>
          <a:stretch xmlns:a="http://schemas.openxmlformats.org/drawingml/2006/main"/>
        </p:blipFill>
        <p:spPr>
          <a:xfrm xmlns:a="http://schemas.openxmlformats.org/drawingml/2006/main">
            <a:off x="6549059" y="3857625"/>
            <a:ext cx="4770783" cy="2000250"/>
          </a:xfrm>
          <a:prstGeom xmlns:a="http://schemas.openxmlformats.org/drawingml/2006/main" prst="rect">
            <a:avLst/>
          </a:prstGeom>
        </p:spPr>
      </p:pic>
      <p:sp>
        <p:nvSpPr>
          <p:cNvPr id="6" name="page">
            <a:extLst xmlns:a="http://schemas.openxmlformats.org/drawingml/2006/main">
              <a:ext uri="{FF2B5EF4-FFF2-40B4-BE49-F238E27FC236}">
                <a16:creationId xmlns:a16="http://schemas.microsoft.com/office/drawing/2014/main" id="{B8CD7472-67DD-47DB-91DE-1A26586C5415}"/>
              </a:ext>
            </a:extLst>
          </p:cNvPr>
          <p:cNvSpPr>
            <a:spLocks xmlns:a="http://schemas.openxmlformats.org/drawingml/2006/main" noGrp="1"/>
          </p:cNvSpPr>
          <p:nvPr/>
        </p:nvSpPr>
        <p:spPr>
          <a:xfrm xmlns:a="http://schemas.openxmlformats.org/drawingml/2006/main">
            <a:off x="685800" y="6343650"/>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65817E"/>
                </a:solidFill>
                <a:latin typeface="DejaVu Sans"/>
                <a:ea typeface="DejaVu Sans"/>
                <a:cs typeface="DejaVu Sans"/>
              </a:defRPr>
            </a:defPPr>
            <a:lvl1pPr>
              <a:defRPr sz="1275" b="0">
                <a:solidFill>
                  <a:srgbClr val="65817E"/>
                </a:solidFill>
                <a:latin typeface="DejaVu Sans"/>
                <a:ea typeface="DejaVu Sans"/>
                <a:cs typeface="DejaVu Sans"/>
              </a:defRPr>
            </a:lvl1pPr>
            <a:lvl2pPr>
              <a:defRPr sz="1275" b="0">
                <a:solidFill>
                  <a:srgbClr val="65817E"/>
                </a:solidFill>
                <a:latin typeface="DejaVu Sans"/>
                <a:ea typeface="DejaVu Sans"/>
                <a:cs typeface="DejaVu Sans"/>
              </a:defRPr>
            </a:lvl2pPr>
            <a:lvl3pPr>
              <a:defRPr sz="1275" b="0">
                <a:solidFill>
                  <a:srgbClr val="65817E"/>
                </a:solidFill>
                <a:latin typeface="DejaVu Sans"/>
                <a:ea typeface="DejaVu Sans"/>
                <a:cs typeface="DejaVu Sans"/>
              </a:defRPr>
            </a:lvl3pPr>
            <a:lvl4pPr>
              <a:defRPr sz="1275" b="0">
                <a:solidFill>
                  <a:srgbClr val="65817E"/>
                </a:solidFill>
                <a:latin typeface="DejaVu Sans"/>
                <a:ea typeface="DejaVu Sans"/>
                <a:cs typeface="DejaVu Sans"/>
              </a:defRPr>
            </a:lvl4pPr>
            <a:lvl5pPr>
              <a:defRPr sz="1275" b="0">
                <a:solidFill>
                  <a:srgbClr val="65817E"/>
                </a:solidFill>
                <a:latin typeface="DejaVu Sans"/>
                <a:ea typeface="DejaVu Sans"/>
                <a:cs typeface="DejaVu Sans"/>
              </a:defRPr>
            </a:lvl5pPr>
            <a:lvl6pPr>
              <a:defRPr sz="1275" b="0">
                <a:solidFill>
                  <a:srgbClr val="65817E"/>
                </a:solidFill>
                <a:latin typeface="DejaVu Sans"/>
                <a:ea typeface="DejaVu Sans"/>
                <a:cs typeface="DejaVu Sans"/>
              </a:defRPr>
            </a:lvl6pPr>
            <a:lvl7pPr>
              <a:defRPr sz="1275" b="0">
                <a:solidFill>
                  <a:srgbClr val="65817E"/>
                </a:solidFill>
                <a:latin typeface="DejaVu Sans"/>
                <a:ea typeface="DejaVu Sans"/>
                <a:cs typeface="DejaVu Sans"/>
              </a:defRPr>
            </a:lvl7pPr>
            <a:lvl8pPr>
              <a:defRPr sz="1275" b="0">
                <a:solidFill>
                  <a:srgbClr val="65817E"/>
                </a:solidFill>
                <a:latin typeface="DejaVu Sans"/>
                <a:ea typeface="DejaVu Sans"/>
                <a:cs typeface="DejaVu Sans"/>
              </a:defRPr>
            </a:lvl8pPr>
            <a:lvl9pPr>
              <a:defRPr sz="1275" b="0">
                <a:solidFill>
                  <a:srgbClr val="65817E"/>
                </a:solidFill>
                <a:latin typeface="DejaVu Sans"/>
                <a:ea typeface="DejaVu Sans"/>
                <a:cs typeface="DejaVu Sans"/>
              </a:defRPr>
            </a:lvl9pPr>
          </a:lstStyle>
          <a:p xmlns:a="http://schemas.openxmlformats.org/drawingml/2006/main">
            <a:pPr>
              <a:defRPr sz="1275" b="0">
                <a:solidFill>
                  <a:srgbClr val="65817E"/>
                </a:solidFill>
                <a:latin typeface="DejaVu Sans"/>
                <a:ea typeface="DejaVu Sans"/>
                <a:cs typeface="DejaVu Sans"/>
              </a:defRPr>
            </a:pPr>
            <a:r>
              <a:rPr sz="1275" b="0">
                <a:solidFill>
                  <a:srgbClr val="65817E"/>
                </a:solidFill>
                <a:latin typeface="DejaVu Sans"/>
                <a:ea typeface="DejaVu Sans"/>
                <a:cs typeface="DejaVu Sans"/>
              </a:rPr>
              <a:t>Лекция 6   /   9</a:t>
            </a:r>
          </a:p>
        </p:txBody>
      </p:sp>
    </p:spTree>
    <p:extLst>
      <p:ext uri="{BB962C8B-B14F-4D97-AF65-F5344CB8AC3E}">
        <p14:creationId xmlns:p14="http://schemas.microsoft.com/office/powerpoint/2010/main" val="1543683126"/>
      </p:ext>
    </p:extLst>
  </p:cSld>
</p:sld>
</file>

<file path=ppt/slides/slide10.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9" name="headline">
            <a:extLst xmlns:a="http://schemas.openxmlformats.org/drawingml/2006/main">
              <a:ext uri="{FF2B5EF4-FFF2-40B4-BE49-F238E27FC236}">
                <a16:creationId xmlns:a16="http://schemas.microsoft.com/office/drawing/2014/main" id="{ECF18927-D016-4266-B6AE-D71FE2837D14}"/>
              </a:ext>
            </a:extLst>
          </p:cNvPr>
          <p:cNvSpPr>
            <a:spLocks xmlns:a="http://schemas.openxmlformats.org/drawingml/2006/main" noGrp="1"/>
          </p:cNvSpPr>
          <p:nvPr/>
        </p:nvSpPr>
        <p:spPr>
          <a:xfrm xmlns:a="http://schemas.openxmlformats.org/drawingml/2006/main">
            <a:off x="685800" y="714375"/>
            <a:ext cx="1082040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300" b="1">
                <a:solidFill>
                  <a:srgbClr val="133E47"/>
                </a:solidFill>
                <a:latin typeface="DejaVu Sans"/>
                <a:ea typeface="DejaVu Sans"/>
                <a:cs typeface="DejaVu Sans"/>
              </a:defRPr>
            </a:defPPr>
            <a:lvl1pPr>
              <a:defRPr sz="3300" b="1">
                <a:solidFill>
                  <a:srgbClr val="133E47"/>
                </a:solidFill>
                <a:latin typeface="DejaVu Sans"/>
                <a:ea typeface="DejaVu Sans"/>
                <a:cs typeface="DejaVu Sans"/>
              </a:defRPr>
            </a:lvl1pPr>
            <a:lvl2pPr>
              <a:defRPr sz="3300" b="1">
                <a:solidFill>
                  <a:srgbClr val="133E47"/>
                </a:solidFill>
                <a:latin typeface="DejaVu Sans"/>
                <a:ea typeface="DejaVu Sans"/>
                <a:cs typeface="DejaVu Sans"/>
              </a:defRPr>
            </a:lvl2pPr>
            <a:lvl3pPr>
              <a:defRPr sz="3300" b="1">
                <a:solidFill>
                  <a:srgbClr val="133E47"/>
                </a:solidFill>
                <a:latin typeface="DejaVu Sans"/>
                <a:ea typeface="DejaVu Sans"/>
                <a:cs typeface="DejaVu Sans"/>
              </a:defRPr>
            </a:lvl3pPr>
            <a:lvl4pPr>
              <a:defRPr sz="3300" b="1">
                <a:solidFill>
                  <a:srgbClr val="133E47"/>
                </a:solidFill>
                <a:latin typeface="DejaVu Sans"/>
                <a:ea typeface="DejaVu Sans"/>
                <a:cs typeface="DejaVu Sans"/>
              </a:defRPr>
            </a:lvl4pPr>
            <a:lvl5pPr>
              <a:defRPr sz="3300" b="1">
                <a:solidFill>
                  <a:srgbClr val="133E47"/>
                </a:solidFill>
                <a:latin typeface="DejaVu Sans"/>
                <a:ea typeface="DejaVu Sans"/>
                <a:cs typeface="DejaVu Sans"/>
              </a:defRPr>
            </a:lvl5pPr>
            <a:lvl6pPr>
              <a:defRPr sz="3300" b="1">
                <a:solidFill>
                  <a:srgbClr val="133E47"/>
                </a:solidFill>
                <a:latin typeface="DejaVu Sans"/>
                <a:ea typeface="DejaVu Sans"/>
                <a:cs typeface="DejaVu Sans"/>
              </a:defRPr>
            </a:lvl6pPr>
            <a:lvl7pPr>
              <a:defRPr sz="3300" b="1">
                <a:solidFill>
                  <a:srgbClr val="133E47"/>
                </a:solidFill>
                <a:latin typeface="DejaVu Sans"/>
                <a:ea typeface="DejaVu Sans"/>
                <a:cs typeface="DejaVu Sans"/>
              </a:defRPr>
            </a:lvl7pPr>
            <a:lvl8pPr>
              <a:defRPr sz="3300" b="1">
                <a:solidFill>
                  <a:srgbClr val="133E47"/>
                </a:solidFill>
                <a:latin typeface="DejaVu Sans"/>
                <a:ea typeface="DejaVu Sans"/>
                <a:cs typeface="DejaVu Sans"/>
              </a:defRPr>
            </a:lvl8pPr>
            <a:lvl9pPr>
              <a:defRPr sz="3300" b="1">
                <a:solidFill>
                  <a:srgbClr val="133E47"/>
                </a:solidFill>
                <a:latin typeface="DejaVu Sans"/>
                <a:ea typeface="DejaVu Sans"/>
                <a:cs typeface="DejaVu Sans"/>
              </a:defRPr>
            </a:lvl9pPr>
          </a:lstStyle>
          <a:p xmlns:a="http://schemas.openxmlformats.org/drawingml/2006/main">
            <a:pPr>
              <a:defRPr sz="3300" b="1">
                <a:solidFill>
                  <a:srgbClr val="133E47"/>
                </a:solidFill>
                <a:latin typeface="DejaVu Sans"/>
                <a:ea typeface="DejaVu Sans"/>
                <a:cs typeface="DejaVu Sans"/>
              </a:defRPr>
            </a:pPr>
            <a:r>
              <a:rPr sz="3300" b="1">
                <a:solidFill>
                  <a:srgbClr val="133E47"/>
                </a:solidFill>
                <a:latin typeface="DejaVu Sans"/>
                <a:ea typeface="DejaVu Sans"/>
                <a:cs typeface="DejaVu Sans"/>
              </a:rPr>
              <a:t>Баланс и колебания уровня</a:t>
            </a:r>
          </a:p>
        </p:txBody>
      </p:sp>
      <p:sp>
        <p:nvSpPr>
          <p:cNvPr id="2" name="number-0">
            <a:extLst xmlns:a="http://schemas.openxmlformats.org/drawingml/2006/main">
              <a:ext uri="{FF2B5EF4-FFF2-40B4-BE49-F238E27FC236}">
                <a16:creationId xmlns:a16="http://schemas.microsoft.com/office/drawing/2014/main" id="{C1FD1747-69AA-493F-BFE5-881818EAD186}"/>
              </a:ext>
            </a:extLst>
          </p:cNvPr>
          <p:cNvSpPr>
            <a:spLocks xmlns:a="http://schemas.openxmlformats.org/drawingml/2006/main" noGrp="1"/>
          </p:cNvSpPr>
          <p:nvPr/>
        </p:nvSpPr>
        <p:spPr>
          <a:xfrm xmlns:a="http://schemas.openxmlformats.org/drawingml/2006/main">
            <a:off x="704850" y="23050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348D7E"/>
                </a:solidFill>
                <a:latin typeface="DejaVu Sans"/>
                <a:ea typeface="DejaVu Sans"/>
                <a:cs typeface="DejaVu Sans"/>
              </a:defRPr>
            </a:defPPr>
            <a:lvl1pPr>
              <a:defRPr sz="1725" b="1">
                <a:solidFill>
                  <a:srgbClr val="348D7E"/>
                </a:solidFill>
                <a:latin typeface="DejaVu Sans"/>
                <a:ea typeface="DejaVu Sans"/>
                <a:cs typeface="DejaVu Sans"/>
              </a:defRPr>
            </a:lvl1pPr>
            <a:lvl2pPr>
              <a:defRPr sz="1725" b="1">
                <a:solidFill>
                  <a:srgbClr val="348D7E"/>
                </a:solidFill>
                <a:latin typeface="DejaVu Sans"/>
                <a:ea typeface="DejaVu Sans"/>
                <a:cs typeface="DejaVu Sans"/>
              </a:defRPr>
            </a:lvl2pPr>
            <a:lvl3pPr>
              <a:defRPr sz="1725" b="1">
                <a:solidFill>
                  <a:srgbClr val="348D7E"/>
                </a:solidFill>
                <a:latin typeface="DejaVu Sans"/>
                <a:ea typeface="DejaVu Sans"/>
                <a:cs typeface="DejaVu Sans"/>
              </a:defRPr>
            </a:lvl3pPr>
            <a:lvl4pPr>
              <a:defRPr sz="1725" b="1">
                <a:solidFill>
                  <a:srgbClr val="348D7E"/>
                </a:solidFill>
                <a:latin typeface="DejaVu Sans"/>
                <a:ea typeface="DejaVu Sans"/>
                <a:cs typeface="DejaVu Sans"/>
              </a:defRPr>
            </a:lvl4pPr>
            <a:lvl5pPr>
              <a:defRPr sz="1725" b="1">
                <a:solidFill>
                  <a:srgbClr val="348D7E"/>
                </a:solidFill>
                <a:latin typeface="DejaVu Sans"/>
                <a:ea typeface="DejaVu Sans"/>
                <a:cs typeface="DejaVu Sans"/>
              </a:defRPr>
            </a:lvl5pPr>
            <a:lvl6pPr>
              <a:defRPr sz="1725" b="1">
                <a:solidFill>
                  <a:srgbClr val="348D7E"/>
                </a:solidFill>
                <a:latin typeface="DejaVu Sans"/>
                <a:ea typeface="DejaVu Sans"/>
                <a:cs typeface="DejaVu Sans"/>
              </a:defRPr>
            </a:lvl6pPr>
            <a:lvl7pPr>
              <a:defRPr sz="1725" b="1">
                <a:solidFill>
                  <a:srgbClr val="348D7E"/>
                </a:solidFill>
                <a:latin typeface="DejaVu Sans"/>
                <a:ea typeface="DejaVu Sans"/>
                <a:cs typeface="DejaVu Sans"/>
              </a:defRPr>
            </a:lvl7pPr>
            <a:lvl8pPr>
              <a:defRPr sz="1725" b="1">
                <a:solidFill>
                  <a:srgbClr val="348D7E"/>
                </a:solidFill>
                <a:latin typeface="DejaVu Sans"/>
                <a:ea typeface="DejaVu Sans"/>
                <a:cs typeface="DejaVu Sans"/>
              </a:defRPr>
            </a:lvl8pPr>
            <a:lvl9pPr>
              <a:defRPr sz="1725" b="1">
                <a:solidFill>
                  <a:srgbClr val="348D7E"/>
                </a:solidFill>
                <a:latin typeface="DejaVu Sans"/>
                <a:ea typeface="DejaVu Sans"/>
                <a:cs typeface="DejaVu Sans"/>
              </a:defRPr>
            </a:lvl9pPr>
          </a:lstStyle>
          <a:p xmlns:a="http://schemas.openxmlformats.org/drawingml/2006/main">
            <a:pPr>
              <a:defRPr sz="1725" b="1">
                <a:solidFill>
                  <a:srgbClr val="348D7E"/>
                </a:solidFill>
                <a:latin typeface="DejaVu Sans"/>
                <a:ea typeface="DejaVu Sans"/>
                <a:cs typeface="DejaVu Sans"/>
              </a:defRPr>
            </a:pPr>
            <a:r>
              <a:rPr sz="1725" b="1">
                <a:solidFill>
                  <a:srgbClr val="348D7E"/>
                </a:solidFill>
                <a:latin typeface="DejaVu Sans"/>
                <a:ea typeface="DejaVu Sans"/>
                <a:cs typeface="DejaVu Sans"/>
              </a:rPr>
              <a:t>01</a:t>
            </a:r>
          </a:p>
        </p:txBody>
      </p:sp>
      <p:sp>
        <p:nvSpPr>
          <p:cNvPr id="3" name="body-0">
            <a:extLst xmlns:a="http://schemas.openxmlformats.org/drawingml/2006/main">
              <a:ext uri="{FF2B5EF4-FFF2-40B4-BE49-F238E27FC236}">
                <a16:creationId xmlns:a16="http://schemas.microsoft.com/office/drawing/2014/main" id="{282C7E27-8267-41BE-9217-CDFCD1AD80F1}"/>
              </a:ext>
            </a:extLst>
          </p:cNvPr>
          <p:cNvSpPr>
            <a:spLocks xmlns:a="http://schemas.openxmlformats.org/drawingml/2006/main" noGrp="1"/>
          </p:cNvSpPr>
          <p:nvPr/>
        </p:nvSpPr>
        <p:spPr>
          <a:xfrm xmlns:a="http://schemas.openxmlformats.org/drawingml/2006/main">
            <a:off x="1438275" y="22383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243F46"/>
                </a:solidFill>
                <a:latin typeface="DejaVu Sans"/>
                <a:ea typeface="DejaVu Sans"/>
                <a:cs typeface="DejaVu Sans"/>
              </a:defRPr>
            </a:defPPr>
            <a:lvl1pPr>
              <a:defRPr sz="2250" b="0">
                <a:solidFill>
                  <a:srgbClr val="243F46"/>
                </a:solidFill>
                <a:latin typeface="DejaVu Sans"/>
                <a:ea typeface="DejaVu Sans"/>
                <a:cs typeface="DejaVu Sans"/>
              </a:defRPr>
            </a:lvl1pPr>
            <a:lvl2pPr>
              <a:defRPr sz="2250" b="0">
                <a:solidFill>
                  <a:srgbClr val="243F46"/>
                </a:solidFill>
                <a:latin typeface="DejaVu Sans"/>
                <a:ea typeface="DejaVu Sans"/>
                <a:cs typeface="DejaVu Sans"/>
              </a:defRPr>
            </a:lvl2pPr>
            <a:lvl3pPr>
              <a:defRPr sz="2250" b="0">
                <a:solidFill>
                  <a:srgbClr val="243F46"/>
                </a:solidFill>
                <a:latin typeface="DejaVu Sans"/>
                <a:ea typeface="DejaVu Sans"/>
                <a:cs typeface="DejaVu Sans"/>
              </a:defRPr>
            </a:lvl3pPr>
            <a:lvl4pPr>
              <a:defRPr sz="2250" b="0">
                <a:solidFill>
                  <a:srgbClr val="243F46"/>
                </a:solidFill>
                <a:latin typeface="DejaVu Sans"/>
                <a:ea typeface="DejaVu Sans"/>
                <a:cs typeface="DejaVu Sans"/>
              </a:defRPr>
            </a:lvl4pPr>
            <a:lvl5pPr>
              <a:defRPr sz="2250" b="0">
                <a:solidFill>
                  <a:srgbClr val="243F46"/>
                </a:solidFill>
                <a:latin typeface="DejaVu Sans"/>
                <a:ea typeface="DejaVu Sans"/>
                <a:cs typeface="DejaVu Sans"/>
              </a:defRPr>
            </a:lvl5pPr>
            <a:lvl6pPr>
              <a:defRPr sz="2250" b="0">
                <a:solidFill>
                  <a:srgbClr val="243F46"/>
                </a:solidFill>
                <a:latin typeface="DejaVu Sans"/>
                <a:ea typeface="DejaVu Sans"/>
                <a:cs typeface="DejaVu Sans"/>
              </a:defRPr>
            </a:lvl6pPr>
            <a:lvl7pPr>
              <a:defRPr sz="2250" b="0">
                <a:solidFill>
                  <a:srgbClr val="243F46"/>
                </a:solidFill>
                <a:latin typeface="DejaVu Sans"/>
                <a:ea typeface="DejaVu Sans"/>
                <a:cs typeface="DejaVu Sans"/>
              </a:defRPr>
            </a:lvl7pPr>
            <a:lvl8pPr>
              <a:defRPr sz="2250" b="0">
                <a:solidFill>
                  <a:srgbClr val="243F46"/>
                </a:solidFill>
                <a:latin typeface="DejaVu Sans"/>
                <a:ea typeface="DejaVu Sans"/>
                <a:cs typeface="DejaVu Sans"/>
              </a:defRPr>
            </a:lvl8pPr>
            <a:lvl9pPr>
              <a:defRPr sz="2250" b="0">
                <a:solidFill>
                  <a:srgbClr val="243F46"/>
                </a:solidFill>
                <a:latin typeface="DejaVu Sans"/>
                <a:ea typeface="DejaVu Sans"/>
                <a:cs typeface="DejaVu Sans"/>
              </a:defRPr>
            </a:lvl9pPr>
          </a:lstStyle>
          <a:p xmlns:a="http://schemas.openxmlformats.org/drawingml/2006/main">
            <a:pPr>
              <a:defRPr sz="2250" b="0">
                <a:solidFill>
                  <a:srgbClr val="243F46"/>
                </a:solidFill>
                <a:latin typeface="DejaVu Sans"/>
                <a:ea typeface="DejaVu Sans"/>
                <a:cs typeface="DejaVu Sans"/>
              </a:defRPr>
            </a:pPr>
            <a:r>
              <a:rPr sz="2250" b="0">
                <a:solidFill>
                  <a:srgbClr val="243F46"/>
                </a:solidFill>
                <a:latin typeface="DejaVu Sans"/>
                <a:ea typeface="DejaVu Sans"/>
                <a:cs typeface="DejaVu Sans"/>
              </a:rPr>
              <a:t>При превышении поступления над расходованием уровень повышается.</a:t>
            </a:r>
          </a:p>
        </p:txBody>
      </p:sp>
      <p:sp>
        <p:nvSpPr>
          <p:cNvPr id="4" name="number-1">
            <a:extLst xmlns:a="http://schemas.openxmlformats.org/drawingml/2006/main">
              <a:ext uri="{FF2B5EF4-FFF2-40B4-BE49-F238E27FC236}">
                <a16:creationId xmlns:a16="http://schemas.microsoft.com/office/drawing/2014/main" id="{0CA0960A-1C33-49D8-B985-DD90F18669B3}"/>
              </a:ext>
            </a:extLst>
          </p:cNvPr>
          <p:cNvSpPr>
            <a:spLocks xmlns:a="http://schemas.openxmlformats.org/drawingml/2006/main" noGrp="1"/>
          </p:cNvSpPr>
          <p:nvPr/>
        </p:nvSpPr>
        <p:spPr>
          <a:xfrm xmlns:a="http://schemas.openxmlformats.org/drawingml/2006/main">
            <a:off x="704850" y="34861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348D7E"/>
                </a:solidFill>
                <a:latin typeface="DejaVu Sans"/>
                <a:ea typeface="DejaVu Sans"/>
                <a:cs typeface="DejaVu Sans"/>
              </a:defRPr>
            </a:defPPr>
            <a:lvl1pPr>
              <a:defRPr sz="1725" b="1">
                <a:solidFill>
                  <a:srgbClr val="348D7E"/>
                </a:solidFill>
                <a:latin typeface="DejaVu Sans"/>
                <a:ea typeface="DejaVu Sans"/>
                <a:cs typeface="DejaVu Sans"/>
              </a:defRPr>
            </a:lvl1pPr>
            <a:lvl2pPr>
              <a:defRPr sz="1725" b="1">
                <a:solidFill>
                  <a:srgbClr val="348D7E"/>
                </a:solidFill>
                <a:latin typeface="DejaVu Sans"/>
                <a:ea typeface="DejaVu Sans"/>
                <a:cs typeface="DejaVu Sans"/>
              </a:defRPr>
            </a:lvl2pPr>
            <a:lvl3pPr>
              <a:defRPr sz="1725" b="1">
                <a:solidFill>
                  <a:srgbClr val="348D7E"/>
                </a:solidFill>
                <a:latin typeface="DejaVu Sans"/>
                <a:ea typeface="DejaVu Sans"/>
                <a:cs typeface="DejaVu Sans"/>
              </a:defRPr>
            </a:lvl3pPr>
            <a:lvl4pPr>
              <a:defRPr sz="1725" b="1">
                <a:solidFill>
                  <a:srgbClr val="348D7E"/>
                </a:solidFill>
                <a:latin typeface="DejaVu Sans"/>
                <a:ea typeface="DejaVu Sans"/>
                <a:cs typeface="DejaVu Sans"/>
              </a:defRPr>
            </a:lvl4pPr>
            <a:lvl5pPr>
              <a:defRPr sz="1725" b="1">
                <a:solidFill>
                  <a:srgbClr val="348D7E"/>
                </a:solidFill>
                <a:latin typeface="DejaVu Sans"/>
                <a:ea typeface="DejaVu Sans"/>
                <a:cs typeface="DejaVu Sans"/>
              </a:defRPr>
            </a:lvl5pPr>
            <a:lvl6pPr>
              <a:defRPr sz="1725" b="1">
                <a:solidFill>
                  <a:srgbClr val="348D7E"/>
                </a:solidFill>
                <a:latin typeface="DejaVu Sans"/>
                <a:ea typeface="DejaVu Sans"/>
                <a:cs typeface="DejaVu Sans"/>
              </a:defRPr>
            </a:lvl6pPr>
            <a:lvl7pPr>
              <a:defRPr sz="1725" b="1">
                <a:solidFill>
                  <a:srgbClr val="348D7E"/>
                </a:solidFill>
                <a:latin typeface="DejaVu Sans"/>
                <a:ea typeface="DejaVu Sans"/>
                <a:cs typeface="DejaVu Sans"/>
              </a:defRPr>
            </a:lvl7pPr>
            <a:lvl8pPr>
              <a:defRPr sz="1725" b="1">
                <a:solidFill>
                  <a:srgbClr val="348D7E"/>
                </a:solidFill>
                <a:latin typeface="DejaVu Sans"/>
                <a:ea typeface="DejaVu Sans"/>
                <a:cs typeface="DejaVu Sans"/>
              </a:defRPr>
            </a:lvl8pPr>
            <a:lvl9pPr>
              <a:defRPr sz="1725" b="1">
                <a:solidFill>
                  <a:srgbClr val="348D7E"/>
                </a:solidFill>
                <a:latin typeface="DejaVu Sans"/>
                <a:ea typeface="DejaVu Sans"/>
                <a:cs typeface="DejaVu Sans"/>
              </a:defRPr>
            </a:lvl9pPr>
          </a:lstStyle>
          <a:p xmlns:a="http://schemas.openxmlformats.org/drawingml/2006/main">
            <a:pPr>
              <a:defRPr sz="1725" b="1">
                <a:solidFill>
                  <a:srgbClr val="348D7E"/>
                </a:solidFill>
                <a:latin typeface="DejaVu Sans"/>
                <a:ea typeface="DejaVu Sans"/>
                <a:cs typeface="DejaVu Sans"/>
              </a:defRPr>
            </a:pPr>
            <a:r>
              <a:rPr sz="1725" b="1">
                <a:solidFill>
                  <a:srgbClr val="348D7E"/>
                </a:solidFill>
                <a:latin typeface="DejaVu Sans"/>
                <a:ea typeface="DejaVu Sans"/>
                <a:cs typeface="DejaVu Sans"/>
              </a:rPr>
              <a:t>02</a:t>
            </a:r>
          </a:p>
        </p:txBody>
      </p:sp>
      <p:sp>
        <p:nvSpPr>
          <p:cNvPr id="5" name="body-1">
            <a:extLst xmlns:a="http://schemas.openxmlformats.org/drawingml/2006/main">
              <a:ext uri="{FF2B5EF4-FFF2-40B4-BE49-F238E27FC236}">
                <a16:creationId xmlns:a16="http://schemas.microsoft.com/office/drawing/2014/main" id="{85C16499-51E3-4ED3-AD2A-EE4E3C902262}"/>
              </a:ext>
            </a:extLst>
          </p:cNvPr>
          <p:cNvSpPr>
            <a:spLocks xmlns:a="http://schemas.openxmlformats.org/drawingml/2006/main" noGrp="1"/>
          </p:cNvSpPr>
          <p:nvPr/>
        </p:nvSpPr>
        <p:spPr>
          <a:xfrm xmlns:a="http://schemas.openxmlformats.org/drawingml/2006/main">
            <a:off x="1438275" y="34194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243F46"/>
                </a:solidFill>
                <a:latin typeface="DejaVu Sans"/>
                <a:ea typeface="DejaVu Sans"/>
                <a:cs typeface="DejaVu Sans"/>
              </a:defRPr>
            </a:defPPr>
            <a:lvl1pPr>
              <a:defRPr sz="2250" b="0">
                <a:solidFill>
                  <a:srgbClr val="243F46"/>
                </a:solidFill>
                <a:latin typeface="DejaVu Sans"/>
                <a:ea typeface="DejaVu Sans"/>
                <a:cs typeface="DejaVu Sans"/>
              </a:defRPr>
            </a:lvl1pPr>
            <a:lvl2pPr>
              <a:defRPr sz="2250" b="0">
                <a:solidFill>
                  <a:srgbClr val="243F46"/>
                </a:solidFill>
                <a:latin typeface="DejaVu Sans"/>
                <a:ea typeface="DejaVu Sans"/>
                <a:cs typeface="DejaVu Sans"/>
              </a:defRPr>
            </a:lvl2pPr>
            <a:lvl3pPr>
              <a:defRPr sz="2250" b="0">
                <a:solidFill>
                  <a:srgbClr val="243F46"/>
                </a:solidFill>
                <a:latin typeface="DejaVu Sans"/>
                <a:ea typeface="DejaVu Sans"/>
                <a:cs typeface="DejaVu Sans"/>
              </a:defRPr>
            </a:lvl3pPr>
            <a:lvl4pPr>
              <a:defRPr sz="2250" b="0">
                <a:solidFill>
                  <a:srgbClr val="243F46"/>
                </a:solidFill>
                <a:latin typeface="DejaVu Sans"/>
                <a:ea typeface="DejaVu Sans"/>
                <a:cs typeface="DejaVu Sans"/>
              </a:defRPr>
            </a:lvl4pPr>
            <a:lvl5pPr>
              <a:defRPr sz="2250" b="0">
                <a:solidFill>
                  <a:srgbClr val="243F46"/>
                </a:solidFill>
                <a:latin typeface="DejaVu Sans"/>
                <a:ea typeface="DejaVu Sans"/>
                <a:cs typeface="DejaVu Sans"/>
              </a:defRPr>
            </a:lvl5pPr>
            <a:lvl6pPr>
              <a:defRPr sz="2250" b="0">
                <a:solidFill>
                  <a:srgbClr val="243F46"/>
                </a:solidFill>
                <a:latin typeface="DejaVu Sans"/>
                <a:ea typeface="DejaVu Sans"/>
                <a:cs typeface="DejaVu Sans"/>
              </a:defRPr>
            </a:lvl6pPr>
            <a:lvl7pPr>
              <a:defRPr sz="2250" b="0">
                <a:solidFill>
                  <a:srgbClr val="243F46"/>
                </a:solidFill>
                <a:latin typeface="DejaVu Sans"/>
                <a:ea typeface="DejaVu Sans"/>
                <a:cs typeface="DejaVu Sans"/>
              </a:defRPr>
            </a:lvl7pPr>
            <a:lvl8pPr>
              <a:defRPr sz="2250" b="0">
                <a:solidFill>
                  <a:srgbClr val="243F46"/>
                </a:solidFill>
                <a:latin typeface="DejaVu Sans"/>
                <a:ea typeface="DejaVu Sans"/>
                <a:cs typeface="DejaVu Sans"/>
              </a:defRPr>
            </a:lvl8pPr>
            <a:lvl9pPr>
              <a:defRPr sz="2250" b="0">
                <a:solidFill>
                  <a:srgbClr val="243F46"/>
                </a:solidFill>
                <a:latin typeface="DejaVu Sans"/>
                <a:ea typeface="DejaVu Sans"/>
                <a:cs typeface="DejaVu Sans"/>
              </a:defRPr>
            </a:lvl9pPr>
          </a:lstStyle>
          <a:p xmlns:a="http://schemas.openxmlformats.org/drawingml/2006/main">
            <a:pPr>
              <a:defRPr sz="2250" b="0">
                <a:solidFill>
                  <a:srgbClr val="243F46"/>
                </a:solidFill>
                <a:latin typeface="DejaVu Sans"/>
                <a:ea typeface="DejaVu Sans"/>
                <a:cs typeface="DejaVu Sans"/>
              </a:defRPr>
            </a:pPr>
            <a:r>
              <a:rPr sz="2250" b="0">
                <a:solidFill>
                  <a:srgbClr val="243F46"/>
                </a:solidFill>
                <a:latin typeface="DejaVu Sans"/>
                <a:ea typeface="DejaVu Sans"/>
                <a:cs typeface="DejaVu Sans"/>
              </a:rPr>
              <a:t>Преобладание подземного стока и других потерь вызывает понижение.</a:t>
            </a:r>
          </a:p>
        </p:txBody>
      </p:sp>
      <p:sp>
        <p:nvSpPr>
          <p:cNvPr id="6" name="number-2">
            <a:extLst xmlns:a="http://schemas.openxmlformats.org/drawingml/2006/main">
              <a:ext uri="{FF2B5EF4-FFF2-40B4-BE49-F238E27FC236}">
                <a16:creationId xmlns:a16="http://schemas.microsoft.com/office/drawing/2014/main" id="{258F6A67-3F24-49FC-A2FD-64823D298BD6}"/>
              </a:ext>
            </a:extLst>
          </p:cNvPr>
          <p:cNvSpPr>
            <a:spLocks xmlns:a="http://schemas.openxmlformats.org/drawingml/2006/main" noGrp="1"/>
          </p:cNvSpPr>
          <p:nvPr/>
        </p:nvSpPr>
        <p:spPr>
          <a:xfrm xmlns:a="http://schemas.openxmlformats.org/drawingml/2006/main">
            <a:off x="704850" y="46672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348D7E"/>
                </a:solidFill>
                <a:latin typeface="DejaVu Sans"/>
                <a:ea typeface="DejaVu Sans"/>
                <a:cs typeface="DejaVu Sans"/>
              </a:defRPr>
            </a:defPPr>
            <a:lvl1pPr>
              <a:defRPr sz="1725" b="1">
                <a:solidFill>
                  <a:srgbClr val="348D7E"/>
                </a:solidFill>
                <a:latin typeface="DejaVu Sans"/>
                <a:ea typeface="DejaVu Sans"/>
                <a:cs typeface="DejaVu Sans"/>
              </a:defRPr>
            </a:lvl1pPr>
            <a:lvl2pPr>
              <a:defRPr sz="1725" b="1">
                <a:solidFill>
                  <a:srgbClr val="348D7E"/>
                </a:solidFill>
                <a:latin typeface="DejaVu Sans"/>
                <a:ea typeface="DejaVu Sans"/>
                <a:cs typeface="DejaVu Sans"/>
              </a:defRPr>
            </a:lvl2pPr>
            <a:lvl3pPr>
              <a:defRPr sz="1725" b="1">
                <a:solidFill>
                  <a:srgbClr val="348D7E"/>
                </a:solidFill>
                <a:latin typeface="DejaVu Sans"/>
                <a:ea typeface="DejaVu Sans"/>
                <a:cs typeface="DejaVu Sans"/>
              </a:defRPr>
            </a:lvl3pPr>
            <a:lvl4pPr>
              <a:defRPr sz="1725" b="1">
                <a:solidFill>
                  <a:srgbClr val="348D7E"/>
                </a:solidFill>
                <a:latin typeface="DejaVu Sans"/>
                <a:ea typeface="DejaVu Sans"/>
                <a:cs typeface="DejaVu Sans"/>
              </a:defRPr>
            </a:lvl4pPr>
            <a:lvl5pPr>
              <a:defRPr sz="1725" b="1">
                <a:solidFill>
                  <a:srgbClr val="348D7E"/>
                </a:solidFill>
                <a:latin typeface="DejaVu Sans"/>
                <a:ea typeface="DejaVu Sans"/>
                <a:cs typeface="DejaVu Sans"/>
              </a:defRPr>
            </a:lvl5pPr>
            <a:lvl6pPr>
              <a:defRPr sz="1725" b="1">
                <a:solidFill>
                  <a:srgbClr val="348D7E"/>
                </a:solidFill>
                <a:latin typeface="DejaVu Sans"/>
                <a:ea typeface="DejaVu Sans"/>
                <a:cs typeface="DejaVu Sans"/>
              </a:defRPr>
            </a:lvl6pPr>
            <a:lvl7pPr>
              <a:defRPr sz="1725" b="1">
                <a:solidFill>
                  <a:srgbClr val="348D7E"/>
                </a:solidFill>
                <a:latin typeface="DejaVu Sans"/>
                <a:ea typeface="DejaVu Sans"/>
                <a:cs typeface="DejaVu Sans"/>
              </a:defRPr>
            </a:lvl7pPr>
            <a:lvl8pPr>
              <a:defRPr sz="1725" b="1">
                <a:solidFill>
                  <a:srgbClr val="348D7E"/>
                </a:solidFill>
                <a:latin typeface="DejaVu Sans"/>
                <a:ea typeface="DejaVu Sans"/>
                <a:cs typeface="DejaVu Sans"/>
              </a:defRPr>
            </a:lvl8pPr>
            <a:lvl9pPr>
              <a:defRPr sz="1725" b="1">
                <a:solidFill>
                  <a:srgbClr val="348D7E"/>
                </a:solidFill>
                <a:latin typeface="DejaVu Sans"/>
                <a:ea typeface="DejaVu Sans"/>
                <a:cs typeface="DejaVu Sans"/>
              </a:defRPr>
            </a:lvl9pPr>
          </a:lstStyle>
          <a:p xmlns:a="http://schemas.openxmlformats.org/drawingml/2006/main">
            <a:pPr>
              <a:defRPr sz="1725" b="1">
                <a:solidFill>
                  <a:srgbClr val="348D7E"/>
                </a:solidFill>
                <a:latin typeface="DejaVu Sans"/>
                <a:ea typeface="DejaVu Sans"/>
                <a:cs typeface="DejaVu Sans"/>
              </a:defRPr>
            </a:pPr>
            <a:r>
              <a:rPr sz="1725" b="1">
                <a:solidFill>
                  <a:srgbClr val="348D7E"/>
                </a:solidFill>
                <a:latin typeface="DejaVu Sans"/>
                <a:ea typeface="DejaVu Sans"/>
                <a:cs typeface="DejaVu Sans"/>
              </a:rPr>
              <a:t>03</a:t>
            </a:r>
          </a:p>
        </p:txBody>
      </p:sp>
      <p:sp>
        <p:nvSpPr>
          <p:cNvPr id="7" name="body-2">
            <a:extLst xmlns:a="http://schemas.openxmlformats.org/drawingml/2006/main">
              <a:ext uri="{FF2B5EF4-FFF2-40B4-BE49-F238E27FC236}">
                <a16:creationId xmlns:a16="http://schemas.microsoft.com/office/drawing/2014/main" id="{E02FE916-072F-4187-86A9-323A13C06CF8}"/>
              </a:ext>
            </a:extLst>
          </p:cNvPr>
          <p:cNvSpPr>
            <a:spLocks xmlns:a="http://schemas.openxmlformats.org/drawingml/2006/main" noGrp="1"/>
          </p:cNvSpPr>
          <p:nvPr/>
        </p:nvSpPr>
        <p:spPr>
          <a:xfrm xmlns:a="http://schemas.openxmlformats.org/drawingml/2006/main">
            <a:off x="1438275" y="46005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243F46"/>
                </a:solidFill>
                <a:latin typeface="DejaVu Sans"/>
                <a:ea typeface="DejaVu Sans"/>
                <a:cs typeface="DejaVu Sans"/>
              </a:defRPr>
            </a:defPPr>
            <a:lvl1pPr>
              <a:defRPr sz="2250" b="0">
                <a:solidFill>
                  <a:srgbClr val="243F46"/>
                </a:solidFill>
                <a:latin typeface="DejaVu Sans"/>
                <a:ea typeface="DejaVu Sans"/>
                <a:cs typeface="DejaVu Sans"/>
              </a:defRPr>
            </a:lvl1pPr>
            <a:lvl2pPr>
              <a:defRPr sz="2250" b="0">
                <a:solidFill>
                  <a:srgbClr val="243F46"/>
                </a:solidFill>
                <a:latin typeface="DejaVu Sans"/>
                <a:ea typeface="DejaVu Sans"/>
                <a:cs typeface="DejaVu Sans"/>
              </a:defRPr>
            </a:lvl2pPr>
            <a:lvl3pPr>
              <a:defRPr sz="2250" b="0">
                <a:solidFill>
                  <a:srgbClr val="243F46"/>
                </a:solidFill>
                <a:latin typeface="DejaVu Sans"/>
                <a:ea typeface="DejaVu Sans"/>
                <a:cs typeface="DejaVu Sans"/>
              </a:defRPr>
            </a:lvl3pPr>
            <a:lvl4pPr>
              <a:defRPr sz="2250" b="0">
                <a:solidFill>
                  <a:srgbClr val="243F46"/>
                </a:solidFill>
                <a:latin typeface="DejaVu Sans"/>
                <a:ea typeface="DejaVu Sans"/>
                <a:cs typeface="DejaVu Sans"/>
              </a:defRPr>
            </a:lvl4pPr>
            <a:lvl5pPr>
              <a:defRPr sz="2250" b="0">
                <a:solidFill>
                  <a:srgbClr val="243F46"/>
                </a:solidFill>
                <a:latin typeface="DejaVu Sans"/>
                <a:ea typeface="DejaVu Sans"/>
                <a:cs typeface="DejaVu Sans"/>
              </a:defRPr>
            </a:lvl5pPr>
            <a:lvl6pPr>
              <a:defRPr sz="2250" b="0">
                <a:solidFill>
                  <a:srgbClr val="243F46"/>
                </a:solidFill>
                <a:latin typeface="DejaVu Sans"/>
                <a:ea typeface="DejaVu Sans"/>
                <a:cs typeface="DejaVu Sans"/>
              </a:defRPr>
            </a:lvl6pPr>
            <a:lvl7pPr>
              <a:defRPr sz="2250" b="0">
                <a:solidFill>
                  <a:srgbClr val="243F46"/>
                </a:solidFill>
                <a:latin typeface="DejaVu Sans"/>
                <a:ea typeface="DejaVu Sans"/>
                <a:cs typeface="DejaVu Sans"/>
              </a:defRPr>
            </a:lvl7pPr>
            <a:lvl8pPr>
              <a:defRPr sz="2250" b="0">
                <a:solidFill>
                  <a:srgbClr val="243F46"/>
                </a:solidFill>
                <a:latin typeface="DejaVu Sans"/>
                <a:ea typeface="DejaVu Sans"/>
                <a:cs typeface="DejaVu Sans"/>
              </a:defRPr>
            </a:lvl8pPr>
            <a:lvl9pPr>
              <a:defRPr sz="2250" b="0">
                <a:solidFill>
                  <a:srgbClr val="243F46"/>
                </a:solidFill>
                <a:latin typeface="DejaVu Sans"/>
                <a:ea typeface="DejaVu Sans"/>
                <a:cs typeface="DejaVu Sans"/>
              </a:defRPr>
            </a:lvl9pPr>
          </a:lstStyle>
          <a:p xmlns:a="http://schemas.openxmlformats.org/drawingml/2006/main">
            <a:pPr>
              <a:defRPr sz="2250" b="0">
                <a:solidFill>
                  <a:srgbClr val="243F46"/>
                </a:solidFill>
                <a:latin typeface="DejaVu Sans"/>
                <a:ea typeface="DejaVu Sans"/>
                <a:cs typeface="DejaVu Sans"/>
              </a:defRPr>
            </a:pPr>
            <a:r>
              <a:rPr sz="2250" b="0">
                <a:solidFill>
                  <a:srgbClr val="243F46"/>
                </a:solidFill>
                <a:latin typeface="DejaVu Sans"/>
                <a:ea typeface="DejaVu Sans"/>
                <a:cs typeface="DejaVu Sans"/>
              </a:rPr>
              <a:t>Роль сезонных и эпизодических колебаний зависит от мощности зоны аэрации.</a:t>
            </a:r>
          </a:p>
        </p:txBody>
      </p:sp>
      <p:sp>
        <p:nvSpPr>
          <p:cNvPr id="8" name="page">
            <a:extLst xmlns:a="http://schemas.openxmlformats.org/drawingml/2006/main">
              <a:ext uri="{FF2B5EF4-FFF2-40B4-BE49-F238E27FC236}">
                <a16:creationId xmlns:a16="http://schemas.microsoft.com/office/drawing/2014/main" id="{3FAFBFC5-0313-480D-AC1F-5CCE55F27A99}"/>
              </a:ext>
            </a:extLst>
          </p:cNvPr>
          <p:cNvSpPr>
            <a:spLocks xmlns:a="http://schemas.openxmlformats.org/drawingml/2006/main" noGrp="1"/>
          </p:cNvSpPr>
          <p:nvPr/>
        </p:nvSpPr>
        <p:spPr>
          <a:xfrm xmlns:a="http://schemas.openxmlformats.org/drawingml/2006/main">
            <a:off x="685800" y="6343650"/>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65817E"/>
                </a:solidFill>
                <a:latin typeface="DejaVu Sans"/>
                <a:ea typeface="DejaVu Sans"/>
                <a:cs typeface="DejaVu Sans"/>
              </a:defRPr>
            </a:defPPr>
            <a:lvl1pPr>
              <a:defRPr sz="1275" b="0">
                <a:solidFill>
                  <a:srgbClr val="65817E"/>
                </a:solidFill>
                <a:latin typeface="DejaVu Sans"/>
                <a:ea typeface="DejaVu Sans"/>
                <a:cs typeface="DejaVu Sans"/>
              </a:defRPr>
            </a:lvl1pPr>
            <a:lvl2pPr>
              <a:defRPr sz="1275" b="0">
                <a:solidFill>
                  <a:srgbClr val="65817E"/>
                </a:solidFill>
                <a:latin typeface="DejaVu Sans"/>
                <a:ea typeface="DejaVu Sans"/>
                <a:cs typeface="DejaVu Sans"/>
              </a:defRPr>
            </a:lvl2pPr>
            <a:lvl3pPr>
              <a:defRPr sz="1275" b="0">
                <a:solidFill>
                  <a:srgbClr val="65817E"/>
                </a:solidFill>
                <a:latin typeface="DejaVu Sans"/>
                <a:ea typeface="DejaVu Sans"/>
                <a:cs typeface="DejaVu Sans"/>
              </a:defRPr>
            </a:lvl3pPr>
            <a:lvl4pPr>
              <a:defRPr sz="1275" b="0">
                <a:solidFill>
                  <a:srgbClr val="65817E"/>
                </a:solidFill>
                <a:latin typeface="DejaVu Sans"/>
                <a:ea typeface="DejaVu Sans"/>
                <a:cs typeface="DejaVu Sans"/>
              </a:defRPr>
            </a:lvl4pPr>
            <a:lvl5pPr>
              <a:defRPr sz="1275" b="0">
                <a:solidFill>
                  <a:srgbClr val="65817E"/>
                </a:solidFill>
                <a:latin typeface="DejaVu Sans"/>
                <a:ea typeface="DejaVu Sans"/>
                <a:cs typeface="DejaVu Sans"/>
              </a:defRPr>
            </a:lvl5pPr>
            <a:lvl6pPr>
              <a:defRPr sz="1275" b="0">
                <a:solidFill>
                  <a:srgbClr val="65817E"/>
                </a:solidFill>
                <a:latin typeface="DejaVu Sans"/>
                <a:ea typeface="DejaVu Sans"/>
                <a:cs typeface="DejaVu Sans"/>
              </a:defRPr>
            </a:lvl6pPr>
            <a:lvl7pPr>
              <a:defRPr sz="1275" b="0">
                <a:solidFill>
                  <a:srgbClr val="65817E"/>
                </a:solidFill>
                <a:latin typeface="DejaVu Sans"/>
                <a:ea typeface="DejaVu Sans"/>
                <a:cs typeface="DejaVu Sans"/>
              </a:defRPr>
            </a:lvl7pPr>
            <a:lvl8pPr>
              <a:defRPr sz="1275" b="0">
                <a:solidFill>
                  <a:srgbClr val="65817E"/>
                </a:solidFill>
                <a:latin typeface="DejaVu Sans"/>
                <a:ea typeface="DejaVu Sans"/>
                <a:cs typeface="DejaVu Sans"/>
              </a:defRPr>
            </a:lvl8pPr>
            <a:lvl9pPr>
              <a:defRPr sz="1275" b="0">
                <a:solidFill>
                  <a:srgbClr val="65817E"/>
                </a:solidFill>
                <a:latin typeface="DejaVu Sans"/>
                <a:ea typeface="DejaVu Sans"/>
                <a:cs typeface="DejaVu Sans"/>
              </a:defRPr>
            </a:lvl9pPr>
          </a:lstStyle>
          <a:p xmlns:a="http://schemas.openxmlformats.org/drawingml/2006/main">
            <a:pPr>
              <a:defRPr sz="1275" b="0">
                <a:solidFill>
                  <a:srgbClr val="65817E"/>
                </a:solidFill>
                <a:latin typeface="DejaVu Sans"/>
                <a:ea typeface="DejaVu Sans"/>
                <a:cs typeface="DejaVu Sans"/>
              </a:defRPr>
            </a:pPr>
            <a:r>
              <a:rPr sz="1275" b="0">
                <a:solidFill>
                  <a:srgbClr val="65817E"/>
                </a:solidFill>
                <a:latin typeface="DejaVu Sans"/>
                <a:ea typeface="DejaVu Sans"/>
                <a:cs typeface="DejaVu Sans"/>
              </a:rPr>
              <a:t>Лекция 6   /   10</a:t>
            </a:r>
          </a:p>
        </p:txBody>
      </p:sp>
    </p:spTree>
    <p:extLst>
      <p:ext uri="{BB962C8B-B14F-4D97-AF65-F5344CB8AC3E}">
        <p14:creationId xmlns:p14="http://schemas.microsoft.com/office/powerpoint/2010/main" val="117792439"/>
      </p:ext>
    </p:extLst>
  </p:cSld>
</p:sld>
</file>

<file path=ppt/slides/slide11.xml><?xml version="1.0" encoding="utf-8"?>
<p:sld xmlns:p="http://schemas.openxmlformats.org/presentationml/2006/main">
  <p:cSld>
    <p:bg>
      <p:bgPr>
        <a:solidFill xmlns:a="http://schemas.openxmlformats.org/drawingml/2006/main">
          <a:srgbClr val="F2F6F4"/>
        </a:solidFill>
      </p:bgPr>
    </p:bg>
    <p:spTree>
      <p:nvGrpSpPr>
        <p:cNvPr id="1" name=""/>
        <p:cNvGrpSpPr/>
        <p:nvPr/>
      </p:nvGrpSpPr>
      <p:grpSpPr>
        <a:xfrm xmlns:a="http://schemas.openxmlformats.org/drawingml/2006/main"/>
      </p:grpSpPr>
      <p:sp>
        <p:nvSpPr>
          <p:cNvPr id="9" name="headline">
            <a:extLst xmlns:a="http://schemas.openxmlformats.org/drawingml/2006/main">
              <a:ext uri="{FF2B5EF4-FFF2-40B4-BE49-F238E27FC236}">
                <a16:creationId xmlns:a16="http://schemas.microsoft.com/office/drawing/2014/main" id="{678A1450-DDF3-4DDF-8A17-D83C98D4602E}"/>
              </a:ext>
            </a:extLst>
          </p:cNvPr>
          <p:cNvSpPr>
            <a:spLocks xmlns:a="http://schemas.openxmlformats.org/drawingml/2006/main" noGrp="1"/>
          </p:cNvSpPr>
          <p:nvPr/>
        </p:nvSpPr>
        <p:spPr>
          <a:xfrm xmlns:a="http://schemas.openxmlformats.org/drawingml/2006/main">
            <a:off x="685800" y="714375"/>
            <a:ext cx="1082040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300" b="1">
                <a:solidFill>
                  <a:srgbClr val="133E47"/>
                </a:solidFill>
                <a:latin typeface="DejaVu Sans"/>
                <a:ea typeface="DejaVu Sans"/>
                <a:cs typeface="DejaVu Sans"/>
              </a:defRPr>
            </a:defPPr>
            <a:lvl1pPr>
              <a:defRPr sz="3300" b="1">
                <a:solidFill>
                  <a:srgbClr val="133E47"/>
                </a:solidFill>
                <a:latin typeface="DejaVu Sans"/>
                <a:ea typeface="DejaVu Sans"/>
                <a:cs typeface="DejaVu Sans"/>
              </a:defRPr>
            </a:lvl1pPr>
            <a:lvl2pPr>
              <a:defRPr sz="3300" b="1">
                <a:solidFill>
                  <a:srgbClr val="133E47"/>
                </a:solidFill>
                <a:latin typeface="DejaVu Sans"/>
                <a:ea typeface="DejaVu Sans"/>
                <a:cs typeface="DejaVu Sans"/>
              </a:defRPr>
            </a:lvl2pPr>
            <a:lvl3pPr>
              <a:defRPr sz="3300" b="1">
                <a:solidFill>
                  <a:srgbClr val="133E47"/>
                </a:solidFill>
                <a:latin typeface="DejaVu Sans"/>
                <a:ea typeface="DejaVu Sans"/>
                <a:cs typeface="DejaVu Sans"/>
              </a:defRPr>
            </a:lvl3pPr>
            <a:lvl4pPr>
              <a:defRPr sz="3300" b="1">
                <a:solidFill>
                  <a:srgbClr val="133E47"/>
                </a:solidFill>
                <a:latin typeface="DejaVu Sans"/>
                <a:ea typeface="DejaVu Sans"/>
                <a:cs typeface="DejaVu Sans"/>
              </a:defRPr>
            </a:lvl4pPr>
            <a:lvl5pPr>
              <a:defRPr sz="3300" b="1">
                <a:solidFill>
                  <a:srgbClr val="133E47"/>
                </a:solidFill>
                <a:latin typeface="DejaVu Sans"/>
                <a:ea typeface="DejaVu Sans"/>
                <a:cs typeface="DejaVu Sans"/>
              </a:defRPr>
            </a:lvl5pPr>
            <a:lvl6pPr>
              <a:defRPr sz="3300" b="1">
                <a:solidFill>
                  <a:srgbClr val="133E47"/>
                </a:solidFill>
                <a:latin typeface="DejaVu Sans"/>
                <a:ea typeface="DejaVu Sans"/>
                <a:cs typeface="DejaVu Sans"/>
              </a:defRPr>
            </a:lvl6pPr>
            <a:lvl7pPr>
              <a:defRPr sz="3300" b="1">
                <a:solidFill>
                  <a:srgbClr val="133E47"/>
                </a:solidFill>
                <a:latin typeface="DejaVu Sans"/>
                <a:ea typeface="DejaVu Sans"/>
                <a:cs typeface="DejaVu Sans"/>
              </a:defRPr>
            </a:lvl7pPr>
            <a:lvl8pPr>
              <a:defRPr sz="3300" b="1">
                <a:solidFill>
                  <a:srgbClr val="133E47"/>
                </a:solidFill>
                <a:latin typeface="DejaVu Sans"/>
                <a:ea typeface="DejaVu Sans"/>
                <a:cs typeface="DejaVu Sans"/>
              </a:defRPr>
            </a:lvl8pPr>
            <a:lvl9pPr>
              <a:defRPr sz="3300" b="1">
                <a:solidFill>
                  <a:srgbClr val="133E47"/>
                </a:solidFill>
                <a:latin typeface="DejaVu Sans"/>
                <a:ea typeface="DejaVu Sans"/>
                <a:cs typeface="DejaVu Sans"/>
              </a:defRPr>
            </a:lvl9pPr>
          </a:lstStyle>
          <a:p xmlns:a="http://schemas.openxmlformats.org/drawingml/2006/main">
            <a:pPr>
              <a:defRPr sz="3300" b="1">
                <a:solidFill>
                  <a:srgbClr val="133E47"/>
                </a:solidFill>
                <a:latin typeface="DejaVu Sans"/>
                <a:ea typeface="DejaVu Sans"/>
                <a:cs typeface="DejaVu Sans"/>
              </a:defRPr>
            </a:pPr>
            <a:r>
              <a:rPr sz="3300" b="1">
                <a:solidFill>
                  <a:srgbClr val="133E47"/>
                </a:solidFill>
                <a:latin typeface="DejaVu Sans"/>
                <a:ea typeface="DejaVu Sans"/>
                <a:cs typeface="DejaVu Sans"/>
              </a:rPr>
              <a:t>Типы режима</a:t>
            </a:r>
          </a:p>
        </p:txBody>
      </p:sp>
      <p:sp>
        <p:nvSpPr>
          <p:cNvPr id="2" name="number-0">
            <a:extLst xmlns:a="http://schemas.openxmlformats.org/drawingml/2006/main">
              <a:ext uri="{FF2B5EF4-FFF2-40B4-BE49-F238E27FC236}">
                <a16:creationId xmlns:a16="http://schemas.microsoft.com/office/drawing/2014/main" id="{9BA97E2B-7764-438C-9BCC-1A2F8BA9B137}"/>
              </a:ext>
            </a:extLst>
          </p:cNvPr>
          <p:cNvSpPr>
            <a:spLocks xmlns:a="http://schemas.openxmlformats.org/drawingml/2006/main" noGrp="1"/>
          </p:cNvSpPr>
          <p:nvPr/>
        </p:nvSpPr>
        <p:spPr>
          <a:xfrm xmlns:a="http://schemas.openxmlformats.org/drawingml/2006/main">
            <a:off x="704850" y="23050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348D7E"/>
                </a:solidFill>
                <a:latin typeface="DejaVu Sans"/>
                <a:ea typeface="DejaVu Sans"/>
                <a:cs typeface="DejaVu Sans"/>
              </a:defRPr>
            </a:defPPr>
            <a:lvl1pPr>
              <a:defRPr sz="1725" b="1">
                <a:solidFill>
                  <a:srgbClr val="348D7E"/>
                </a:solidFill>
                <a:latin typeface="DejaVu Sans"/>
                <a:ea typeface="DejaVu Sans"/>
                <a:cs typeface="DejaVu Sans"/>
              </a:defRPr>
            </a:lvl1pPr>
            <a:lvl2pPr>
              <a:defRPr sz="1725" b="1">
                <a:solidFill>
                  <a:srgbClr val="348D7E"/>
                </a:solidFill>
                <a:latin typeface="DejaVu Sans"/>
                <a:ea typeface="DejaVu Sans"/>
                <a:cs typeface="DejaVu Sans"/>
              </a:defRPr>
            </a:lvl2pPr>
            <a:lvl3pPr>
              <a:defRPr sz="1725" b="1">
                <a:solidFill>
                  <a:srgbClr val="348D7E"/>
                </a:solidFill>
                <a:latin typeface="DejaVu Sans"/>
                <a:ea typeface="DejaVu Sans"/>
                <a:cs typeface="DejaVu Sans"/>
              </a:defRPr>
            </a:lvl3pPr>
            <a:lvl4pPr>
              <a:defRPr sz="1725" b="1">
                <a:solidFill>
                  <a:srgbClr val="348D7E"/>
                </a:solidFill>
                <a:latin typeface="DejaVu Sans"/>
                <a:ea typeface="DejaVu Sans"/>
                <a:cs typeface="DejaVu Sans"/>
              </a:defRPr>
            </a:lvl4pPr>
            <a:lvl5pPr>
              <a:defRPr sz="1725" b="1">
                <a:solidFill>
                  <a:srgbClr val="348D7E"/>
                </a:solidFill>
                <a:latin typeface="DejaVu Sans"/>
                <a:ea typeface="DejaVu Sans"/>
                <a:cs typeface="DejaVu Sans"/>
              </a:defRPr>
            </a:lvl5pPr>
            <a:lvl6pPr>
              <a:defRPr sz="1725" b="1">
                <a:solidFill>
                  <a:srgbClr val="348D7E"/>
                </a:solidFill>
                <a:latin typeface="DejaVu Sans"/>
                <a:ea typeface="DejaVu Sans"/>
                <a:cs typeface="DejaVu Sans"/>
              </a:defRPr>
            </a:lvl6pPr>
            <a:lvl7pPr>
              <a:defRPr sz="1725" b="1">
                <a:solidFill>
                  <a:srgbClr val="348D7E"/>
                </a:solidFill>
                <a:latin typeface="DejaVu Sans"/>
                <a:ea typeface="DejaVu Sans"/>
                <a:cs typeface="DejaVu Sans"/>
              </a:defRPr>
            </a:lvl7pPr>
            <a:lvl8pPr>
              <a:defRPr sz="1725" b="1">
                <a:solidFill>
                  <a:srgbClr val="348D7E"/>
                </a:solidFill>
                <a:latin typeface="DejaVu Sans"/>
                <a:ea typeface="DejaVu Sans"/>
                <a:cs typeface="DejaVu Sans"/>
              </a:defRPr>
            </a:lvl8pPr>
            <a:lvl9pPr>
              <a:defRPr sz="1725" b="1">
                <a:solidFill>
                  <a:srgbClr val="348D7E"/>
                </a:solidFill>
                <a:latin typeface="DejaVu Sans"/>
                <a:ea typeface="DejaVu Sans"/>
                <a:cs typeface="DejaVu Sans"/>
              </a:defRPr>
            </a:lvl9pPr>
          </a:lstStyle>
          <a:p xmlns:a="http://schemas.openxmlformats.org/drawingml/2006/main">
            <a:pPr>
              <a:defRPr sz="1725" b="1">
                <a:solidFill>
                  <a:srgbClr val="348D7E"/>
                </a:solidFill>
                <a:latin typeface="DejaVu Sans"/>
                <a:ea typeface="DejaVu Sans"/>
                <a:cs typeface="DejaVu Sans"/>
              </a:defRPr>
            </a:pPr>
            <a:r>
              <a:rPr sz="1725" b="1">
                <a:solidFill>
                  <a:srgbClr val="348D7E"/>
                </a:solidFill>
                <a:latin typeface="DejaVu Sans"/>
                <a:ea typeface="DejaVu Sans"/>
                <a:cs typeface="DejaVu Sans"/>
              </a:rPr>
              <a:t>01</a:t>
            </a:r>
          </a:p>
        </p:txBody>
      </p:sp>
      <p:sp>
        <p:nvSpPr>
          <p:cNvPr id="3" name="body-0">
            <a:extLst xmlns:a="http://schemas.openxmlformats.org/drawingml/2006/main">
              <a:ext uri="{FF2B5EF4-FFF2-40B4-BE49-F238E27FC236}">
                <a16:creationId xmlns:a16="http://schemas.microsoft.com/office/drawing/2014/main" id="{EF6D5494-33BC-4C10-93BC-0EF5559F4B86}"/>
              </a:ext>
            </a:extLst>
          </p:cNvPr>
          <p:cNvSpPr>
            <a:spLocks xmlns:a="http://schemas.openxmlformats.org/drawingml/2006/main" noGrp="1"/>
          </p:cNvSpPr>
          <p:nvPr/>
        </p:nvSpPr>
        <p:spPr>
          <a:xfrm xmlns:a="http://schemas.openxmlformats.org/drawingml/2006/main">
            <a:off x="1438275" y="22383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243F46"/>
                </a:solidFill>
                <a:latin typeface="DejaVu Sans"/>
                <a:ea typeface="DejaVu Sans"/>
                <a:cs typeface="DejaVu Sans"/>
              </a:defRPr>
            </a:defPPr>
            <a:lvl1pPr>
              <a:defRPr sz="2250" b="0">
                <a:solidFill>
                  <a:srgbClr val="243F46"/>
                </a:solidFill>
                <a:latin typeface="DejaVu Sans"/>
                <a:ea typeface="DejaVu Sans"/>
                <a:cs typeface="DejaVu Sans"/>
              </a:defRPr>
            </a:lvl1pPr>
            <a:lvl2pPr>
              <a:defRPr sz="2250" b="0">
                <a:solidFill>
                  <a:srgbClr val="243F46"/>
                </a:solidFill>
                <a:latin typeface="DejaVu Sans"/>
                <a:ea typeface="DejaVu Sans"/>
                <a:cs typeface="DejaVu Sans"/>
              </a:defRPr>
            </a:lvl2pPr>
            <a:lvl3pPr>
              <a:defRPr sz="2250" b="0">
                <a:solidFill>
                  <a:srgbClr val="243F46"/>
                </a:solidFill>
                <a:latin typeface="DejaVu Sans"/>
                <a:ea typeface="DejaVu Sans"/>
                <a:cs typeface="DejaVu Sans"/>
              </a:defRPr>
            </a:lvl3pPr>
            <a:lvl4pPr>
              <a:defRPr sz="2250" b="0">
                <a:solidFill>
                  <a:srgbClr val="243F46"/>
                </a:solidFill>
                <a:latin typeface="DejaVu Sans"/>
                <a:ea typeface="DejaVu Sans"/>
                <a:cs typeface="DejaVu Sans"/>
              </a:defRPr>
            </a:lvl4pPr>
            <a:lvl5pPr>
              <a:defRPr sz="2250" b="0">
                <a:solidFill>
                  <a:srgbClr val="243F46"/>
                </a:solidFill>
                <a:latin typeface="DejaVu Sans"/>
                <a:ea typeface="DejaVu Sans"/>
                <a:cs typeface="DejaVu Sans"/>
              </a:defRPr>
            </a:lvl5pPr>
            <a:lvl6pPr>
              <a:defRPr sz="2250" b="0">
                <a:solidFill>
                  <a:srgbClr val="243F46"/>
                </a:solidFill>
                <a:latin typeface="DejaVu Sans"/>
                <a:ea typeface="DejaVu Sans"/>
                <a:cs typeface="DejaVu Sans"/>
              </a:defRPr>
            </a:lvl6pPr>
            <a:lvl7pPr>
              <a:defRPr sz="2250" b="0">
                <a:solidFill>
                  <a:srgbClr val="243F46"/>
                </a:solidFill>
                <a:latin typeface="DejaVu Sans"/>
                <a:ea typeface="DejaVu Sans"/>
                <a:cs typeface="DejaVu Sans"/>
              </a:defRPr>
            </a:lvl7pPr>
            <a:lvl8pPr>
              <a:defRPr sz="2250" b="0">
                <a:solidFill>
                  <a:srgbClr val="243F46"/>
                </a:solidFill>
                <a:latin typeface="DejaVu Sans"/>
                <a:ea typeface="DejaVu Sans"/>
                <a:cs typeface="DejaVu Sans"/>
              </a:defRPr>
            </a:lvl8pPr>
            <a:lvl9pPr>
              <a:defRPr sz="2250" b="0">
                <a:solidFill>
                  <a:srgbClr val="243F46"/>
                </a:solidFill>
                <a:latin typeface="DejaVu Sans"/>
                <a:ea typeface="DejaVu Sans"/>
                <a:cs typeface="DejaVu Sans"/>
              </a:defRPr>
            </a:lvl9pPr>
          </a:lstStyle>
          <a:p xmlns:a="http://schemas.openxmlformats.org/drawingml/2006/main">
            <a:pPr>
              <a:defRPr sz="2250" b="0">
                <a:solidFill>
                  <a:srgbClr val="243F46"/>
                </a:solidFill>
                <a:latin typeface="DejaVu Sans"/>
                <a:ea typeface="DejaVu Sans"/>
                <a:cs typeface="DejaVu Sans"/>
              </a:defRPr>
            </a:pPr>
            <a:r>
              <a:rPr sz="2250" b="0">
                <a:solidFill>
                  <a:srgbClr val="243F46"/>
                </a:solidFill>
                <a:latin typeface="DejaVu Sans"/>
                <a:ea typeface="DejaVu Sans"/>
                <a:cs typeface="DejaVu Sans"/>
              </a:rPr>
              <a:t>Водораздельный режим прежде всего связан с условиями инфильтрации.</a:t>
            </a:r>
          </a:p>
        </p:txBody>
      </p:sp>
      <p:sp>
        <p:nvSpPr>
          <p:cNvPr id="4" name="number-1">
            <a:extLst xmlns:a="http://schemas.openxmlformats.org/drawingml/2006/main">
              <a:ext uri="{FF2B5EF4-FFF2-40B4-BE49-F238E27FC236}">
                <a16:creationId xmlns:a16="http://schemas.microsoft.com/office/drawing/2014/main" id="{0E55D36B-6B56-42A0-8366-F63B8BE80EA9}"/>
              </a:ext>
            </a:extLst>
          </p:cNvPr>
          <p:cNvSpPr>
            <a:spLocks xmlns:a="http://schemas.openxmlformats.org/drawingml/2006/main" noGrp="1"/>
          </p:cNvSpPr>
          <p:nvPr/>
        </p:nvSpPr>
        <p:spPr>
          <a:xfrm xmlns:a="http://schemas.openxmlformats.org/drawingml/2006/main">
            <a:off x="704850" y="34861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348D7E"/>
                </a:solidFill>
                <a:latin typeface="DejaVu Sans"/>
                <a:ea typeface="DejaVu Sans"/>
                <a:cs typeface="DejaVu Sans"/>
              </a:defRPr>
            </a:defPPr>
            <a:lvl1pPr>
              <a:defRPr sz="1725" b="1">
                <a:solidFill>
                  <a:srgbClr val="348D7E"/>
                </a:solidFill>
                <a:latin typeface="DejaVu Sans"/>
                <a:ea typeface="DejaVu Sans"/>
                <a:cs typeface="DejaVu Sans"/>
              </a:defRPr>
            </a:lvl1pPr>
            <a:lvl2pPr>
              <a:defRPr sz="1725" b="1">
                <a:solidFill>
                  <a:srgbClr val="348D7E"/>
                </a:solidFill>
                <a:latin typeface="DejaVu Sans"/>
                <a:ea typeface="DejaVu Sans"/>
                <a:cs typeface="DejaVu Sans"/>
              </a:defRPr>
            </a:lvl2pPr>
            <a:lvl3pPr>
              <a:defRPr sz="1725" b="1">
                <a:solidFill>
                  <a:srgbClr val="348D7E"/>
                </a:solidFill>
                <a:latin typeface="DejaVu Sans"/>
                <a:ea typeface="DejaVu Sans"/>
                <a:cs typeface="DejaVu Sans"/>
              </a:defRPr>
            </a:lvl3pPr>
            <a:lvl4pPr>
              <a:defRPr sz="1725" b="1">
                <a:solidFill>
                  <a:srgbClr val="348D7E"/>
                </a:solidFill>
                <a:latin typeface="DejaVu Sans"/>
                <a:ea typeface="DejaVu Sans"/>
                <a:cs typeface="DejaVu Sans"/>
              </a:defRPr>
            </a:lvl4pPr>
            <a:lvl5pPr>
              <a:defRPr sz="1725" b="1">
                <a:solidFill>
                  <a:srgbClr val="348D7E"/>
                </a:solidFill>
                <a:latin typeface="DejaVu Sans"/>
                <a:ea typeface="DejaVu Sans"/>
                <a:cs typeface="DejaVu Sans"/>
              </a:defRPr>
            </a:lvl5pPr>
            <a:lvl6pPr>
              <a:defRPr sz="1725" b="1">
                <a:solidFill>
                  <a:srgbClr val="348D7E"/>
                </a:solidFill>
                <a:latin typeface="DejaVu Sans"/>
                <a:ea typeface="DejaVu Sans"/>
                <a:cs typeface="DejaVu Sans"/>
              </a:defRPr>
            </a:lvl6pPr>
            <a:lvl7pPr>
              <a:defRPr sz="1725" b="1">
                <a:solidFill>
                  <a:srgbClr val="348D7E"/>
                </a:solidFill>
                <a:latin typeface="DejaVu Sans"/>
                <a:ea typeface="DejaVu Sans"/>
                <a:cs typeface="DejaVu Sans"/>
              </a:defRPr>
            </a:lvl7pPr>
            <a:lvl8pPr>
              <a:defRPr sz="1725" b="1">
                <a:solidFill>
                  <a:srgbClr val="348D7E"/>
                </a:solidFill>
                <a:latin typeface="DejaVu Sans"/>
                <a:ea typeface="DejaVu Sans"/>
                <a:cs typeface="DejaVu Sans"/>
              </a:defRPr>
            </a:lvl8pPr>
            <a:lvl9pPr>
              <a:defRPr sz="1725" b="1">
                <a:solidFill>
                  <a:srgbClr val="348D7E"/>
                </a:solidFill>
                <a:latin typeface="DejaVu Sans"/>
                <a:ea typeface="DejaVu Sans"/>
                <a:cs typeface="DejaVu Sans"/>
              </a:defRPr>
            </a:lvl9pPr>
          </a:lstStyle>
          <a:p xmlns:a="http://schemas.openxmlformats.org/drawingml/2006/main">
            <a:pPr>
              <a:defRPr sz="1725" b="1">
                <a:solidFill>
                  <a:srgbClr val="348D7E"/>
                </a:solidFill>
                <a:latin typeface="DejaVu Sans"/>
                <a:ea typeface="DejaVu Sans"/>
                <a:cs typeface="DejaVu Sans"/>
              </a:defRPr>
            </a:pPr>
            <a:r>
              <a:rPr sz="1725" b="1">
                <a:solidFill>
                  <a:srgbClr val="348D7E"/>
                </a:solidFill>
                <a:latin typeface="DejaVu Sans"/>
                <a:ea typeface="DejaVu Sans"/>
                <a:cs typeface="DejaVu Sans"/>
              </a:rPr>
              <a:t>02</a:t>
            </a:r>
          </a:p>
        </p:txBody>
      </p:sp>
      <p:sp>
        <p:nvSpPr>
          <p:cNvPr id="5" name="body-1">
            <a:extLst xmlns:a="http://schemas.openxmlformats.org/drawingml/2006/main">
              <a:ext uri="{FF2B5EF4-FFF2-40B4-BE49-F238E27FC236}">
                <a16:creationId xmlns:a16="http://schemas.microsoft.com/office/drawing/2014/main" id="{2C1ADEF8-15BC-4B92-8728-50CBBC50D151}"/>
              </a:ext>
            </a:extLst>
          </p:cNvPr>
          <p:cNvSpPr>
            <a:spLocks xmlns:a="http://schemas.openxmlformats.org/drawingml/2006/main" noGrp="1"/>
          </p:cNvSpPr>
          <p:nvPr/>
        </p:nvSpPr>
        <p:spPr>
          <a:xfrm xmlns:a="http://schemas.openxmlformats.org/drawingml/2006/main">
            <a:off x="1438275" y="34194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243F46"/>
                </a:solidFill>
                <a:latin typeface="DejaVu Sans"/>
                <a:ea typeface="DejaVu Sans"/>
                <a:cs typeface="DejaVu Sans"/>
              </a:defRPr>
            </a:defPPr>
            <a:lvl1pPr>
              <a:defRPr sz="2250" b="0">
                <a:solidFill>
                  <a:srgbClr val="243F46"/>
                </a:solidFill>
                <a:latin typeface="DejaVu Sans"/>
                <a:ea typeface="DejaVu Sans"/>
                <a:cs typeface="DejaVu Sans"/>
              </a:defRPr>
            </a:lvl1pPr>
            <a:lvl2pPr>
              <a:defRPr sz="2250" b="0">
                <a:solidFill>
                  <a:srgbClr val="243F46"/>
                </a:solidFill>
                <a:latin typeface="DejaVu Sans"/>
                <a:ea typeface="DejaVu Sans"/>
                <a:cs typeface="DejaVu Sans"/>
              </a:defRPr>
            </a:lvl2pPr>
            <a:lvl3pPr>
              <a:defRPr sz="2250" b="0">
                <a:solidFill>
                  <a:srgbClr val="243F46"/>
                </a:solidFill>
                <a:latin typeface="DejaVu Sans"/>
                <a:ea typeface="DejaVu Sans"/>
                <a:cs typeface="DejaVu Sans"/>
              </a:defRPr>
            </a:lvl3pPr>
            <a:lvl4pPr>
              <a:defRPr sz="2250" b="0">
                <a:solidFill>
                  <a:srgbClr val="243F46"/>
                </a:solidFill>
                <a:latin typeface="DejaVu Sans"/>
                <a:ea typeface="DejaVu Sans"/>
                <a:cs typeface="DejaVu Sans"/>
              </a:defRPr>
            </a:lvl4pPr>
            <a:lvl5pPr>
              <a:defRPr sz="2250" b="0">
                <a:solidFill>
                  <a:srgbClr val="243F46"/>
                </a:solidFill>
                <a:latin typeface="DejaVu Sans"/>
                <a:ea typeface="DejaVu Sans"/>
                <a:cs typeface="DejaVu Sans"/>
              </a:defRPr>
            </a:lvl5pPr>
            <a:lvl6pPr>
              <a:defRPr sz="2250" b="0">
                <a:solidFill>
                  <a:srgbClr val="243F46"/>
                </a:solidFill>
                <a:latin typeface="DejaVu Sans"/>
                <a:ea typeface="DejaVu Sans"/>
                <a:cs typeface="DejaVu Sans"/>
              </a:defRPr>
            </a:lvl6pPr>
            <a:lvl7pPr>
              <a:defRPr sz="2250" b="0">
                <a:solidFill>
                  <a:srgbClr val="243F46"/>
                </a:solidFill>
                <a:latin typeface="DejaVu Sans"/>
                <a:ea typeface="DejaVu Sans"/>
                <a:cs typeface="DejaVu Sans"/>
              </a:defRPr>
            </a:lvl7pPr>
            <a:lvl8pPr>
              <a:defRPr sz="2250" b="0">
                <a:solidFill>
                  <a:srgbClr val="243F46"/>
                </a:solidFill>
                <a:latin typeface="DejaVu Sans"/>
                <a:ea typeface="DejaVu Sans"/>
                <a:cs typeface="DejaVu Sans"/>
              </a:defRPr>
            </a:lvl8pPr>
            <a:lvl9pPr>
              <a:defRPr sz="2250" b="0">
                <a:solidFill>
                  <a:srgbClr val="243F46"/>
                </a:solidFill>
                <a:latin typeface="DejaVu Sans"/>
                <a:ea typeface="DejaVu Sans"/>
                <a:cs typeface="DejaVu Sans"/>
              </a:defRPr>
            </a:lvl9pPr>
          </a:lstStyle>
          <a:p xmlns:a="http://schemas.openxmlformats.org/drawingml/2006/main">
            <a:pPr>
              <a:defRPr sz="2250" b="0">
                <a:solidFill>
                  <a:srgbClr val="243F46"/>
                </a:solidFill>
                <a:latin typeface="DejaVu Sans"/>
                <a:ea typeface="DejaVu Sans"/>
                <a:cs typeface="DejaVu Sans"/>
              </a:defRPr>
            </a:pPr>
            <a:r>
              <a:rPr sz="2250" b="0">
                <a:solidFill>
                  <a:srgbClr val="243F46"/>
                </a:solidFill>
                <a:latin typeface="DejaVu Sans"/>
                <a:ea typeface="DejaVu Sans"/>
                <a:cs typeface="DejaVu Sans"/>
              </a:rPr>
              <a:t>Прибрежный режим отражает связь с рекой или другим водоёмом.</a:t>
            </a:r>
          </a:p>
        </p:txBody>
      </p:sp>
      <p:sp>
        <p:nvSpPr>
          <p:cNvPr id="6" name="number-2">
            <a:extLst xmlns:a="http://schemas.openxmlformats.org/drawingml/2006/main">
              <a:ext uri="{FF2B5EF4-FFF2-40B4-BE49-F238E27FC236}">
                <a16:creationId xmlns:a16="http://schemas.microsoft.com/office/drawing/2014/main" id="{61B4253D-7395-4B47-8CAC-2CC28C6F6753}"/>
              </a:ext>
            </a:extLst>
          </p:cNvPr>
          <p:cNvSpPr>
            <a:spLocks xmlns:a="http://schemas.openxmlformats.org/drawingml/2006/main" noGrp="1"/>
          </p:cNvSpPr>
          <p:nvPr/>
        </p:nvSpPr>
        <p:spPr>
          <a:xfrm xmlns:a="http://schemas.openxmlformats.org/drawingml/2006/main">
            <a:off x="704850" y="46672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348D7E"/>
                </a:solidFill>
                <a:latin typeface="DejaVu Sans"/>
                <a:ea typeface="DejaVu Sans"/>
                <a:cs typeface="DejaVu Sans"/>
              </a:defRPr>
            </a:defPPr>
            <a:lvl1pPr>
              <a:defRPr sz="1725" b="1">
                <a:solidFill>
                  <a:srgbClr val="348D7E"/>
                </a:solidFill>
                <a:latin typeface="DejaVu Sans"/>
                <a:ea typeface="DejaVu Sans"/>
                <a:cs typeface="DejaVu Sans"/>
              </a:defRPr>
            </a:lvl1pPr>
            <a:lvl2pPr>
              <a:defRPr sz="1725" b="1">
                <a:solidFill>
                  <a:srgbClr val="348D7E"/>
                </a:solidFill>
                <a:latin typeface="DejaVu Sans"/>
                <a:ea typeface="DejaVu Sans"/>
                <a:cs typeface="DejaVu Sans"/>
              </a:defRPr>
            </a:lvl2pPr>
            <a:lvl3pPr>
              <a:defRPr sz="1725" b="1">
                <a:solidFill>
                  <a:srgbClr val="348D7E"/>
                </a:solidFill>
                <a:latin typeface="DejaVu Sans"/>
                <a:ea typeface="DejaVu Sans"/>
                <a:cs typeface="DejaVu Sans"/>
              </a:defRPr>
            </a:lvl3pPr>
            <a:lvl4pPr>
              <a:defRPr sz="1725" b="1">
                <a:solidFill>
                  <a:srgbClr val="348D7E"/>
                </a:solidFill>
                <a:latin typeface="DejaVu Sans"/>
                <a:ea typeface="DejaVu Sans"/>
                <a:cs typeface="DejaVu Sans"/>
              </a:defRPr>
            </a:lvl4pPr>
            <a:lvl5pPr>
              <a:defRPr sz="1725" b="1">
                <a:solidFill>
                  <a:srgbClr val="348D7E"/>
                </a:solidFill>
                <a:latin typeface="DejaVu Sans"/>
                <a:ea typeface="DejaVu Sans"/>
                <a:cs typeface="DejaVu Sans"/>
              </a:defRPr>
            </a:lvl5pPr>
            <a:lvl6pPr>
              <a:defRPr sz="1725" b="1">
                <a:solidFill>
                  <a:srgbClr val="348D7E"/>
                </a:solidFill>
                <a:latin typeface="DejaVu Sans"/>
                <a:ea typeface="DejaVu Sans"/>
                <a:cs typeface="DejaVu Sans"/>
              </a:defRPr>
            </a:lvl6pPr>
            <a:lvl7pPr>
              <a:defRPr sz="1725" b="1">
                <a:solidFill>
                  <a:srgbClr val="348D7E"/>
                </a:solidFill>
                <a:latin typeface="DejaVu Sans"/>
                <a:ea typeface="DejaVu Sans"/>
                <a:cs typeface="DejaVu Sans"/>
              </a:defRPr>
            </a:lvl7pPr>
            <a:lvl8pPr>
              <a:defRPr sz="1725" b="1">
                <a:solidFill>
                  <a:srgbClr val="348D7E"/>
                </a:solidFill>
                <a:latin typeface="DejaVu Sans"/>
                <a:ea typeface="DejaVu Sans"/>
                <a:cs typeface="DejaVu Sans"/>
              </a:defRPr>
            </a:lvl8pPr>
            <a:lvl9pPr>
              <a:defRPr sz="1725" b="1">
                <a:solidFill>
                  <a:srgbClr val="348D7E"/>
                </a:solidFill>
                <a:latin typeface="DejaVu Sans"/>
                <a:ea typeface="DejaVu Sans"/>
                <a:cs typeface="DejaVu Sans"/>
              </a:defRPr>
            </a:lvl9pPr>
          </a:lstStyle>
          <a:p xmlns:a="http://schemas.openxmlformats.org/drawingml/2006/main">
            <a:pPr>
              <a:defRPr sz="1725" b="1">
                <a:solidFill>
                  <a:srgbClr val="348D7E"/>
                </a:solidFill>
                <a:latin typeface="DejaVu Sans"/>
                <a:ea typeface="DejaVu Sans"/>
                <a:cs typeface="DejaVu Sans"/>
              </a:defRPr>
            </a:pPr>
            <a:r>
              <a:rPr sz="1725" b="1">
                <a:solidFill>
                  <a:srgbClr val="348D7E"/>
                </a:solidFill>
                <a:latin typeface="DejaVu Sans"/>
                <a:ea typeface="DejaVu Sans"/>
                <a:cs typeface="DejaVu Sans"/>
              </a:rPr>
              <a:t>03</a:t>
            </a:r>
          </a:p>
        </p:txBody>
      </p:sp>
      <p:sp>
        <p:nvSpPr>
          <p:cNvPr id="7" name="body-2">
            <a:extLst xmlns:a="http://schemas.openxmlformats.org/drawingml/2006/main">
              <a:ext uri="{FF2B5EF4-FFF2-40B4-BE49-F238E27FC236}">
                <a16:creationId xmlns:a16="http://schemas.microsoft.com/office/drawing/2014/main" id="{1C52456B-1854-45D0-849A-6CD668BDB9F8}"/>
              </a:ext>
            </a:extLst>
          </p:cNvPr>
          <p:cNvSpPr>
            <a:spLocks xmlns:a="http://schemas.openxmlformats.org/drawingml/2006/main" noGrp="1"/>
          </p:cNvSpPr>
          <p:nvPr/>
        </p:nvSpPr>
        <p:spPr>
          <a:xfrm xmlns:a="http://schemas.openxmlformats.org/drawingml/2006/main">
            <a:off x="1438275" y="46005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243F46"/>
                </a:solidFill>
                <a:latin typeface="DejaVu Sans"/>
                <a:ea typeface="DejaVu Sans"/>
                <a:cs typeface="DejaVu Sans"/>
              </a:defRPr>
            </a:defPPr>
            <a:lvl1pPr>
              <a:defRPr sz="2250" b="0">
                <a:solidFill>
                  <a:srgbClr val="243F46"/>
                </a:solidFill>
                <a:latin typeface="DejaVu Sans"/>
                <a:ea typeface="DejaVu Sans"/>
                <a:cs typeface="DejaVu Sans"/>
              </a:defRPr>
            </a:lvl1pPr>
            <a:lvl2pPr>
              <a:defRPr sz="2250" b="0">
                <a:solidFill>
                  <a:srgbClr val="243F46"/>
                </a:solidFill>
                <a:latin typeface="DejaVu Sans"/>
                <a:ea typeface="DejaVu Sans"/>
                <a:cs typeface="DejaVu Sans"/>
              </a:defRPr>
            </a:lvl2pPr>
            <a:lvl3pPr>
              <a:defRPr sz="2250" b="0">
                <a:solidFill>
                  <a:srgbClr val="243F46"/>
                </a:solidFill>
                <a:latin typeface="DejaVu Sans"/>
                <a:ea typeface="DejaVu Sans"/>
                <a:cs typeface="DejaVu Sans"/>
              </a:defRPr>
            </a:lvl3pPr>
            <a:lvl4pPr>
              <a:defRPr sz="2250" b="0">
                <a:solidFill>
                  <a:srgbClr val="243F46"/>
                </a:solidFill>
                <a:latin typeface="DejaVu Sans"/>
                <a:ea typeface="DejaVu Sans"/>
                <a:cs typeface="DejaVu Sans"/>
              </a:defRPr>
            </a:lvl4pPr>
            <a:lvl5pPr>
              <a:defRPr sz="2250" b="0">
                <a:solidFill>
                  <a:srgbClr val="243F46"/>
                </a:solidFill>
                <a:latin typeface="DejaVu Sans"/>
                <a:ea typeface="DejaVu Sans"/>
                <a:cs typeface="DejaVu Sans"/>
              </a:defRPr>
            </a:lvl5pPr>
            <a:lvl6pPr>
              <a:defRPr sz="2250" b="0">
                <a:solidFill>
                  <a:srgbClr val="243F46"/>
                </a:solidFill>
                <a:latin typeface="DejaVu Sans"/>
                <a:ea typeface="DejaVu Sans"/>
                <a:cs typeface="DejaVu Sans"/>
              </a:defRPr>
            </a:lvl6pPr>
            <a:lvl7pPr>
              <a:defRPr sz="2250" b="0">
                <a:solidFill>
                  <a:srgbClr val="243F46"/>
                </a:solidFill>
                <a:latin typeface="DejaVu Sans"/>
                <a:ea typeface="DejaVu Sans"/>
                <a:cs typeface="DejaVu Sans"/>
              </a:defRPr>
            </a:lvl7pPr>
            <a:lvl8pPr>
              <a:defRPr sz="2250" b="0">
                <a:solidFill>
                  <a:srgbClr val="243F46"/>
                </a:solidFill>
                <a:latin typeface="DejaVu Sans"/>
                <a:ea typeface="DejaVu Sans"/>
                <a:cs typeface="DejaVu Sans"/>
              </a:defRPr>
            </a:lvl8pPr>
            <a:lvl9pPr>
              <a:defRPr sz="2250" b="0">
                <a:solidFill>
                  <a:srgbClr val="243F46"/>
                </a:solidFill>
                <a:latin typeface="DejaVu Sans"/>
                <a:ea typeface="DejaVu Sans"/>
                <a:cs typeface="DejaVu Sans"/>
              </a:defRPr>
            </a:lvl9pPr>
          </a:lstStyle>
          <a:p xmlns:a="http://schemas.openxmlformats.org/drawingml/2006/main">
            <a:pPr>
              <a:defRPr sz="2250" b="0">
                <a:solidFill>
                  <a:srgbClr val="243F46"/>
                </a:solidFill>
                <a:latin typeface="DejaVu Sans"/>
                <a:ea typeface="DejaVu Sans"/>
                <a:cs typeface="DejaVu Sans"/>
              </a:defRPr>
            </a:pPr>
            <a:r>
              <a:rPr sz="2250" b="0">
                <a:solidFill>
                  <a:srgbClr val="243F46"/>
                </a:solidFill>
                <a:latin typeface="DejaVu Sans"/>
                <a:ea typeface="DejaVu Sans"/>
                <a:cs typeface="DejaVu Sans"/>
              </a:rPr>
              <a:t>Возможны смешанные типы и ослабление речного влияния с удалением от берега.</a:t>
            </a:r>
          </a:p>
        </p:txBody>
      </p:sp>
      <p:sp>
        <p:nvSpPr>
          <p:cNvPr id="8" name="page">
            <a:extLst xmlns:a="http://schemas.openxmlformats.org/drawingml/2006/main">
              <a:ext uri="{FF2B5EF4-FFF2-40B4-BE49-F238E27FC236}">
                <a16:creationId xmlns:a16="http://schemas.microsoft.com/office/drawing/2014/main" id="{4245B433-F257-438D-97FA-53049E201292}"/>
              </a:ext>
            </a:extLst>
          </p:cNvPr>
          <p:cNvSpPr>
            <a:spLocks xmlns:a="http://schemas.openxmlformats.org/drawingml/2006/main" noGrp="1"/>
          </p:cNvSpPr>
          <p:nvPr/>
        </p:nvSpPr>
        <p:spPr>
          <a:xfrm xmlns:a="http://schemas.openxmlformats.org/drawingml/2006/main">
            <a:off x="685800" y="6343650"/>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65817E"/>
                </a:solidFill>
                <a:latin typeface="DejaVu Sans"/>
                <a:ea typeface="DejaVu Sans"/>
                <a:cs typeface="DejaVu Sans"/>
              </a:defRPr>
            </a:defPPr>
            <a:lvl1pPr>
              <a:defRPr sz="1275" b="0">
                <a:solidFill>
                  <a:srgbClr val="65817E"/>
                </a:solidFill>
                <a:latin typeface="DejaVu Sans"/>
                <a:ea typeface="DejaVu Sans"/>
                <a:cs typeface="DejaVu Sans"/>
              </a:defRPr>
            </a:lvl1pPr>
            <a:lvl2pPr>
              <a:defRPr sz="1275" b="0">
                <a:solidFill>
                  <a:srgbClr val="65817E"/>
                </a:solidFill>
                <a:latin typeface="DejaVu Sans"/>
                <a:ea typeface="DejaVu Sans"/>
                <a:cs typeface="DejaVu Sans"/>
              </a:defRPr>
            </a:lvl2pPr>
            <a:lvl3pPr>
              <a:defRPr sz="1275" b="0">
                <a:solidFill>
                  <a:srgbClr val="65817E"/>
                </a:solidFill>
                <a:latin typeface="DejaVu Sans"/>
                <a:ea typeface="DejaVu Sans"/>
                <a:cs typeface="DejaVu Sans"/>
              </a:defRPr>
            </a:lvl3pPr>
            <a:lvl4pPr>
              <a:defRPr sz="1275" b="0">
                <a:solidFill>
                  <a:srgbClr val="65817E"/>
                </a:solidFill>
                <a:latin typeface="DejaVu Sans"/>
                <a:ea typeface="DejaVu Sans"/>
                <a:cs typeface="DejaVu Sans"/>
              </a:defRPr>
            </a:lvl4pPr>
            <a:lvl5pPr>
              <a:defRPr sz="1275" b="0">
                <a:solidFill>
                  <a:srgbClr val="65817E"/>
                </a:solidFill>
                <a:latin typeface="DejaVu Sans"/>
                <a:ea typeface="DejaVu Sans"/>
                <a:cs typeface="DejaVu Sans"/>
              </a:defRPr>
            </a:lvl5pPr>
            <a:lvl6pPr>
              <a:defRPr sz="1275" b="0">
                <a:solidFill>
                  <a:srgbClr val="65817E"/>
                </a:solidFill>
                <a:latin typeface="DejaVu Sans"/>
                <a:ea typeface="DejaVu Sans"/>
                <a:cs typeface="DejaVu Sans"/>
              </a:defRPr>
            </a:lvl6pPr>
            <a:lvl7pPr>
              <a:defRPr sz="1275" b="0">
                <a:solidFill>
                  <a:srgbClr val="65817E"/>
                </a:solidFill>
                <a:latin typeface="DejaVu Sans"/>
                <a:ea typeface="DejaVu Sans"/>
                <a:cs typeface="DejaVu Sans"/>
              </a:defRPr>
            </a:lvl7pPr>
            <a:lvl8pPr>
              <a:defRPr sz="1275" b="0">
                <a:solidFill>
                  <a:srgbClr val="65817E"/>
                </a:solidFill>
                <a:latin typeface="DejaVu Sans"/>
                <a:ea typeface="DejaVu Sans"/>
                <a:cs typeface="DejaVu Sans"/>
              </a:defRPr>
            </a:lvl8pPr>
            <a:lvl9pPr>
              <a:defRPr sz="1275" b="0">
                <a:solidFill>
                  <a:srgbClr val="65817E"/>
                </a:solidFill>
                <a:latin typeface="DejaVu Sans"/>
                <a:ea typeface="DejaVu Sans"/>
                <a:cs typeface="DejaVu Sans"/>
              </a:defRPr>
            </a:lvl9pPr>
          </a:lstStyle>
          <a:p xmlns:a="http://schemas.openxmlformats.org/drawingml/2006/main">
            <a:pPr>
              <a:defRPr sz="1275" b="0">
                <a:solidFill>
                  <a:srgbClr val="65817E"/>
                </a:solidFill>
                <a:latin typeface="DejaVu Sans"/>
                <a:ea typeface="DejaVu Sans"/>
                <a:cs typeface="DejaVu Sans"/>
              </a:defRPr>
            </a:pPr>
            <a:r>
              <a:rPr sz="1275" b="0">
                <a:solidFill>
                  <a:srgbClr val="65817E"/>
                </a:solidFill>
                <a:latin typeface="DejaVu Sans"/>
                <a:ea typeface="DejaVu Sans"/>
                <a:cs typeface="DejaVu Sans"/>
              </a:rPr>
              <a:t>Лекция 6   /   11</a:t>
            </a:r>
          </a:p>
        </p:txBody>
      </p:sp>
    </p:spTree>
    <p:extLst>
      <p:ext uri="{BB962C8B-B14F-4D97-AF65-F5344CB8AC3E}">
        <p14:creationId xmlns:p14="http://schemas.microsoft.com/office/powerpoint/2010/main" val="2092341838"/>
      </p:ext>
    </p:extLst>
  </p:cSld>
</p:sld>
</file>

<file path=ppt/slides/slide12.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9" name="headline">
            <a:extLst xmlns:a="http://schemas.openxmlformats.org/drawingml/2006/main">
              <a:ext uri="{FF2B5EF4-FFF2-40B4-BE49-F238E27FC236}">
                <a16:creationId xmlns:a16="http://schemas.microsoft.com/office/drawing/2014/main" id="{2B38A309-9C49-4B3A-9D18-6BF4BBA2B467}"/>
              </a:ext>
            </a:extLst>
          </p:cNvPr>
          <p:cNvSpPr>
            <a:spLocks xmlns:a="http://schemas.openxmlformats.org/drawingml/2006/main" noGrp="1"/>
          </p:cNvSpPr>
          <p:nvPr/>
        </p:nvSpPr>
        <p:spPr>
          <a:xfrm xmlns:a="http://schemas.openxmlformats.org/drawingml/2006/main">
            <a:off x="685800" y="714375"/>
            <a:ext cx="1082040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300" b="1">
                <a:solidFill>
                  <a:srgbClr val="133E47"/>
                </a:solidFill>
                <a:latin typeface="DejaVu Sans"/>
                <a:ea typeface="DejaVu Sans"/>
                <a:cs typeface="DejaVu Sans"/>
              </a:defRPr>
            </a:defPPr>
            <a:lvl1pPr>
              <a:defRPr sz="3300" b="1">
                <a:solidFill>
                  <a:srgbClr val="133E47"/>
                </a:solidFill>
                <a:latin typeface="DejaVu Sans"/>
                <a:ea typeface="DejaVu Sans"/>
                <a:cs typeface="DejaVu Sans"/>
              </a:defRPr>
            </a:lvl1pPr>
            <a:lvl2pPr>
              <a:defRPr sz="3300" b="1">
                <a:solidFill>
                  <a:srgbClr val="133E47"/>
                </a:solidFill>
                <a:latin typeface="DejaVu Sans"/>
                <a:ea typeface="DejaVu Sans"/>
                <a:cs typeface="DejaVu Sans"/>
              </a:defRPr>
            </a:lvl2pPr>
            <a:lvl3pPr>
              <a:defRPr sz="3300" b="1">
                <a:solidFill>
                  <a:srgbClr val="133E47"/>
                </a:solidFill>
                <a:latin typeface="DejaVu Sans"/>
                <a:ea typeface="DejaVu Sans"/>
                <a:cs typeface="DejaVu Sans"/>
              </a:defRPr>
            </a:lvl3pPr>
            <a:lvl4pPr>
              <a:defRPr sz="3300" b="1">
                <a:solidFill>
                  <a:srgbClr val="133E47"/>
                </a:solidFill>
                <a:latin typeface="DejaVu Sans"/>
                <a:ea typeface="DejaVu Sans"/>
                <a:cs typeface="DejaVu Sans"/>
              </a:defRPr>
            </a:lvl4pPr>
            <a:lvl5pPr>
              <a:defRPr sz="3300" b="1">
                <a:solidFill>
                  <a:srgbClr val="133E47"/>
                </a:solidFill>
                <a:latin typeface="DejaVu Sans"/>
                <a:ea typeface="DejaVu Sans"/>
                <a:cs typeface="DejaVu Sans"/>
              </a:defRPr>
            </a:lvl5pPr>
            <a:lvl6pPr>
              <a:defRPr sz="3300" b="1">
                <a:solidFill>
                  <a:srgbClr val="133E47"/>
                </a:solidFill>
                <a:latin typeface="DejaVu Sans"/>
                <a:ea typeface="DejaVu Sans"/>
                <a:cs typeface="DejaVu Sans"/>
              </a:defRPr>
            </a:lvl6pPr>
            <a:lvl7pPr>
              <a:defRPr sz="3300" b="1">
                <a:solidFill>
                  <a:srgbClr val="133E47"/>
                </a:solidFill>
                <a:latin typeface="DejaVu Sans"/>
                <a:ea typeface="DejaVu Sans"/>
                <a:cs typeface="DejaVu Sans"/>
              </a:defRPr>
            </a:lvl7pPr>
            <a:lvl8pPr>
              <a:defRPr sz="3300" b="1">
                <a:solidFill>
                  <a:srgbClr val="133E47"/>
                </a:solidFill>
                <a:latin typeface="DejaVu Sans"/>
                <a:ea typeface="DejaVu Sans"/>
                <a:cs typeface="DejaVu Sans"/>
              </a:defRPr>
            </a:lvl8pPr>
            <a:lvl9pPr>
              <a:defRPr sz="3300" b="1">
                <a:solidFill>
                  <a:srgbClr val="133E47"/>
                </a:solidFill>
                <a:latin typeface="DejaVu Sans"/>
                <a:ea typeface="DejaVu Sans"/>
                <a:cs typeface="DejaVu Sans"/>
              </a:defRPr>
            </a:lvl9pPr>
          </a:lstStyle>
          <a:p xmlns:a="http://schemas.openxmlformats.org/drawingml/2006/main">
            <a:pPr>
              <a:defRPr sz="3300" b="1">
                <a:solidFill>
                  <a:srgbClr val="133E47"/>
                </a:solidFill>
                <a:latin typeface="DejaVu Sans"/>
                <a:ea typeface="DejaVu Sans"/>
                <a:cs typeface="DejaVu Sans"/>
              </a:defRPr>
            </a:pPr>
            <a:r>
              <a:rPr sz="3300" b="1">
                <a:solidFill>
                  <a:srgbClr val="133E47"/>
                </a:solidFill>
                <a:latin typeface="DejaVu Sans"/>
                <a:ea typeface="DejaVu Sans"/>
                <a:cs typeface="DejaVu Sans"/>
              </a:rPr>
              <a:t>Воды речных долин</a:t>
            </a:r>
          </a:p>
        </p:txBody>
      </p:sp>
      <p:sp>
        <p:nvSpPr>
          <p:cNvPr id="2" name="number-0">
            <a:extLst xmlns:a="http://schemas.openxmlformats.org/drawingml/2006/main">
              <a:ext uri="{FF2B5EF4-FFF2-40B4-BE49-F238E27FC236}">
                <a16:creationId xmlns:a16="http://schemas.microsoft.com/office/drawing/2014/main" id="{C11BCE20-7FF8-4FE3-96C7-4C5D8D2DFEE6}"/>
              </a:ext>
            </a:extLst>
          </p:cNvPr>
          <p:cNvSpPr>
            <a:spLocks xmlns:a="http://schemas.openxmlformats.org/drawingml/2006/main" noGrp="1"/>
          </p:cNvSpPr>
          <p:nvPr/>
        </p:nvSpPr>
        <p:spPr>
          <a:xfrm xmlns:a="http://schemas.openxmlformats.org/drawingml/2006/main">
            <a:off x="704850" y="23050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348D7E"/>
                </a:solidFill>
                <a:latin typeface="DejaVu Sans"/>
                <a:ea typeface="DejaVu Sans"/>
                <a:cs typeface="DejaVu Sans"/>
              </a:defRPr>
            </a:defPPr>
            <a:lvl1pPr>
              <a:defRPr sz="1725" b="1">
                <a:solidFill>
                  <a:srgbClr val="348D7E"/>
                </a:solidFill>
                <a:latin typeface="DejaVu Sans"/>
                <a:ea typeface="DejaVu Sans"/>
                <a:cs typeface="DejaVu Sans"/>
              </a:defRPr>
            </a:lvl1pPr>
            <a:lvl2pPr>
              <a:defRPr sz="1725" b="1">
                <a:solidFill>
                  <a:srgbClr val="348D7E"/>
                </a:solidFill>
                <a:latin typeface="DejaVu Sans"/>
                <a:ea typeface="DejaVu Sans"/>
                <a:cs typeface="DejaVu Sans"/>
              </a:defRPr>
            </a:lvl2pPr>
            <a:lvl3pPr>
              <a:defRPr sz="1725" b="1">
                <a:solidFill>
                  <a:srgbClr val="348D7E"/>
                </a:solidFill>
                <a:latin typeface="DejaVu Sans"/>
                <a:ea typeface="DejaVu Sans"/>
                <a:cs typeface="DejaVu Sans"/>
              </a:defRPr>
            </a:lvl3pPr>
            <a:lvl4pPr>
              <a:defRPr sz="1725" b="1">
                <a:solidFill>
                  <a:srgbClr val="348D7E"/>
                </a:solidFill>
                <a:latin typeface="DejaVu Sans"/>
                <a:ea typeface="DejaVu Sans"/>
                <a:cs typeface="DejaVu Sans"/>
              </a:defRPr>
            </a:lvl4pPr>
            <a:lvl5pPr>
              <a:defRPr sz="1725" b="1">
                <a:solidFill>
                  <a:srgbClr val="348D7E"/>
                </a:solidFill>
                <a:latin typeface="DejaVu Sans"/>
                <a:ea typeface="DejaVu Sans"/>
                <a:cs typeface="DejaVu Sans"/>
              </a:defRPr>
            </a:lvl5pPr>
            <a:lvl6pPr>
              <a:defRPr sz="1725" b="1">
                <a:solidFill>
                  <a:srgbClr val="348D7E"/>
                </a:solidFill>
                <a:latin typeface="DejaVu Sans"/>
                <a:ea typeface="DejaVu Sans"/>
                <a:cs typeface="DejaVu Sans"/>
              </a:defRPr>
            </a:lvl6pPr>
            <a:lvl7pPr>
              <a:defRPr sz="1725" b="1">
                <a:solidFill>
                  <a:srgbClr val="348D7E"/>
                </a:solidFill>
                <a:latin typeface="DejaVu Sans"/>
                <a:ea typeface="DejaVu Sans"/>
                <a:cs typeface="DejaVu Sans"/>
              </a:defRPr>
            </a:lvl7pPr>
            <a:lvl8pPr>
              <a:defRPr sz="1725" b="1">
                <a:solidFill>
                  <a:srgbClr val="348D7E"/>
                </a:solidFill>
                <a:latin typeface="DejaVu Sans"/>
                <a:ea typeface="DejaVu Sans"/>
                <a:cs typeface="DejaVu Sans"/>
              </a:defRPr>
            </a:lvl8pPr>
            <a:lvl9pPr>
              <a:defRPr sz="1725" b="1">
                <a:solidFill>
                  <a:srgbClr val="348D7E"/>
                </a:solidFill>
                <a:latin typeface="DejaVu Sans"/>
                <a:ea typeface="DejaVu Sans"/>
                <a:cs typeface="DejaVu Sans"/>
              </a:defRPr>
            </a:lvl9pPr>
          </a:lstStyle>
          <a:p xmlns:a="http://schemas.openxmlformats.org/drawingml/2006/main">
            <a:pPr>
              <a:defRPr sz="1725" b="1">
                <a:solidFill>
                  <a:srgbClr val="348D7E"/>
                </a:solidFill>
                <a:latin typeface="DejaVu Sans"/>
                <a:ea typeface="DejaVu Sans"/>
                <a:cs typeface="DejaVu Sans"/>
              </a:defRPr>
            </a:pPr>
            <a:r>
              <a:rPr sz="1725" b="1">
                <a:solidFill>
                  <a:srgbClr val="348D7E"/>
                </a:solidFill>
                <a:latin typeface="DejaVu Sans"/>
                <a:ea typeface="DejaVu Sans"/>
                <a:cs typeface="DejaVu Sans"/>
              </a:rPr>
              <a:t>01</a:t>
            </a:r>
          </a:p>
        </p:txBody>
      </p:sp>
      <p:sp>
        <p:nvSpPr>
          <p:cNvPr id="3" name="body-0">
            <a:extLst xmlns:a="http://schemas.openxmlformats.org/drawingml/2006/main">
              <a:ext uri="{FF2B5EF4-FFF2-40B4-BE49-F238E27FC236}">
                <a16:creationId xmlns:a16="http://schemas.microsoft.com/office/drawing/2014/main" id="{81F2D24B-C803-4068-8FD8-B354E00B913C}"/>
              </a:ext>
            </a:extLst>
          </p:cNvPr>
          <p:cNvSpPr>
            <a:spLocks xmlns:a="http://schemas.openxmlformats.org/drawingml/2006/main" noGrp="1"/>
          </p:cNvSpPr>
          <p:nvPr/>
        </p:nvSpPr>
        <p:spPr>
          <a:xfrm xmlns:a="http://schemas.openxmlformats.org/drawingml/2006/main">
            <a:off x="1438275" y="22383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243F46"/>
                </a:solidFill>
                <a:latin typeface="DejaVu Sans"/>
                <a:ea typeface="DejaVu Sans"/>
                <a:cs typeface="DejaVu Sans"/>
              </a:defRPr>
            </a:defPPr>
            <a:lvl1pPr>
              <a:defRPr sz="2250" b="0">
                <a:solidFill>
                  <a:srgbClr val="243F46"/>
                </a:solidFill>
                <a:latin typeface="DejaVu Sans"/>
                <a:ea typeface="DejaVu Sans"/>
                <a:cs typeface="DejaVu Sans"/>
              </a:defRPr>
            </a:lvl1pPr>
            <a:lvl2pPr>
              <a:defRPr sz="2250" b="0">
                <a:solidFill>
                  <a:srgbClr val="243F46"/>
                </a:solidFill>
                <a:latin typeface="DejaVu Sans"/>
                <a:ea typeface="DejaVu Sans"/>
                <a:cs typeface="DejaVu Sans"/>
              </a:defRPr>
            </a:lvl2pPr>
            <a:lvl3pPr>
              <a:defRPr sz="2250" b="0">
                <a:solidFill>
                  <a:srgbClr val="243F46"/>
                </a:solidFill>
                <a:latin typeface="DejaVu Sans"/>
                <a:ea typeface="DejaVu Sans"/>
                <a:cs typeface="DejaVu Sans"/>
              </a:defRPr>
            </a:lvl3pPr>
            <a:lvl4pPr>
              <a:defRPr sz="2250" b="0">
                <a:solidFill>
                  <a:srgbClr val="243F46"/>
                </a:solidFill>
                <a:latin typeface="DejaVu Sans"/>
                <a:ea typeface="DejaVu Sans"/>
                <a:cs typeface="DejaVu Sans"/>
              </a:defRPr>
            </a:lvl4pPr>
            <a:lvl5pPr>
              <a:defRPr sz="2250" b="0">
                <a:solidFill>
                  <a:srgbClr val="243F46"/>
                </a:solidFill>
                <a:latin typeface="DejaVu Sans"/>
                <a:ea typeface="DejaVu Sans"/>
                <a:cs typeface="DejaVu Sans"/>
              </a:defRPr>
            </a:lvl5pPr>
            <a:lvl6pPr>
              <a:defRPr sz="2250" b="0">
                <a:solidFill>
                  <a:srgbClr val="243F46"/>
                </a:solidFill>
                <a:latin typeface="DejaVu Sans"/>
                <a:ea typeface="DejaVu Sans"/>
                <a:cs typeface="DejaVu Sans"/>
              </a:defRPr>
            </a:lvl6pPr>
            <a:lvl7pPr>
              <a:defRPr sz="2250" b="0">
                <a:solidFill>
                  <a:srgbClr val="243F46"/>
                </a:solidFill>
                <a:latin typeface="DejaVu Sans"/>
                <a:ea typeface="DejaVu Sans"/>
                <a:cs typeface="DejaVu Sans"/>
              </a:defRPr>
            </a:lvl7pPr>
            <a:lvl8pPr>
              <a:defRPr sz="2250" b="0">
                <a:solidFill>
                  <a:srgbClr val="243F46"/>
                </a:solidFill>
                <a:latin typeface="DejaVu Sans"/>
                <a:ea typeface="DejaVu Sans"/>
                <a:cs typeface="DejaVu Sans"/>
              </a:defRPr>
            </a:lvl8pPr>
            <a:lvl9pPr>
              <a:defRPr sz="2250" b="0">
                <a:solidFill>
                  <a:srgbClr val="243F46"/>
                </a:solidFill>
                <a:latin typeface="DejaVu Sans"/>
                <a:ea typeface="DejaVu Sans"/>
                <a:cs typeface="DejaVu Sans"/>
              </a:defRPr>
            </a:lvl9pPr>
          </a:lstStyle>
          <a:p xmlns:a="http://schemas.openxmlformats.org/drawingml/2006/main">
            <a:pPr>
              <a:defRPr sz="2250" b="0">
                <a:solidFill>
                  <a:srgbClr val="243F46"/>
                </a:solidFill>
                <a:latin typeface="DejaVu Sans"/>
                <a:ea typeface="DejaVu Sans"/>
                <a:cs typeface="DejaVu Sans"/>
              </a:defRPr>
            </a:pPr>
            <a:r>
              <a:rPr sz="2250" b="0">
                <a:solidFill>
                  <a:srgbClr val="243F46"/>
                </a:solidFill>
                <a:latin typeface="DejaVu Sans"/>
                <a:ea typeface="DejaVu Sans"/>
                <a:cs typeface="DejaVu Sans"/>
              </a:rPr>
              <a:t>Коллекторы представлены аллювиальными песками, галечниками и другими обломочными породами.</a:t>
            </a:r>
          </a:p>
        </p:txBody>
      </p:sp>
      <p:sp>
        <p:nvSpPr>
          <p:cNvPr id="4" name="number-1">
            <a:extLst xmlns:a="http://schemas.openxmlformats.org/drawingml/2006/main">
              <a:ext uri="{FF2B5EF4-FFF2-40B4-BE49-F238E27FC236}">
                <a16:creationId xmlns:a16="http://schemas.microsoft.com/office/drawing/2014/main" id="{E4DB0220-D547-4FBE-BF59-7FC17E6A31A5}"/>
              </a:ext>
            </a:extLst>
          </p:cNvPr>
          <p:cNvSpPr>
            <a:spLocks xmlns:a="http://schemas.openxmlformats.org/drawingml/2006/main" noGrp="1"/>
          </p:cNvSpPr>
          <p:nvPr/>
        </p:nvSpPr>
        <p:spPr>
          <a:xfrm xmlns:a="http://schemas.openxmlformats.org/drawingml/2006/main">
            <a:off x="704850" y="34861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348D7E"/>
                </a:solidFill>
                <a:latin typeface="DejaVu Sans"/>
                <a:ea typeface="DejaVu Sans"/>
                <a:cs typeface="DejaVu Sans"/>
              </a:defRPr>
            </a:defPPr>
            <a:lvl1pPr>
              <a:defRPr sz="1725" b="1">
                <a:solidFill>
                  <a:srgbClr val="348D7E"/>
                </a:solidFill>
                <a:latin typeface="DejaVu Sans"/>
                <a:ea typeface="DejaVu Sans"/>
                <a:cs typeface="DejaVu Sans"/>
              </a:defRPr>
            </a:lvl1pPr>
            <a:lvl2pPr>
              <a:defRPr sz="1725" b="1">
                <a:solidFill>
                  <a:srgbClr val="348D7E"/>
                </a:solidFill>
                <a:latin typeface="DejaVu Sans"/>
                <a:ea typeface="DejaVu Sans"/>
                <a:cs typeface="DejaVu Sans"/>
              </a:defRPr>
            </a:lvl2pPr>
            <a:lvl3pPr>
              <a:defRPr sz="1725" b="1">
                <a:solidFill>
                  <a:srgbClr val="348D7E"/>
                </a:solidFill>
                <a:latin typeface="DejaVu Sans"/>
                <a:ea typeface="DejaVu Sans"/>
                <a:cs typeface="DejaVu Sans"/>
              </a:defRPr>
            </a:lvl3pPr>
            <a:lvl4pPr>
              <a:defRPr sz="1725" b="1">
                <a:solidFill>
                  <a:srgbClr val="348D7E"/>
                </a:solidFill>
                <a:latin typeface="DejaVu Sans"/>
                <a:ea typeface="DejaVu Sans"/>
                <a:cs typeface="DejaVu Sans"/>
              </a:defRPr>
            </a:lvl4pPr>
            <a:lvl5pPr>
              <a:defRPr sz="1725" b="1">
                <a:solidFill>
                  <a:srgbClr val="348D7E"/>
                </a:solidFill>
                <a:latin typeface="DejaVu Sans"/>
                <a:ea typeface="DejaVu Sans"/>
                <a:cs typeface="DejaVu Sans"/>
              </a:defRPr>
            </a:lvl5pPr>
            <a:lvl6pPr>
              <a:defRPr sz="1725" b="1">
                <a:solidFill>
                  <a:srgbClr val="348D7E"/>
                </a:solidFill>
                <a:latin typeface="DejaVu Sans"/>
                <a:ea typeface="DejaVu Sans"/>
                <a:cs typeface="DejaVu Sans"/>
              </a:defRPr>
            </a:lvl6pPr>
            <a:lvl7pPr>
              <a:defRPr sz="1725" b="1">
                <a:solidFill>
                  <a:srgbClr val="348D7E"/>
                </a:solidFill>
                <a:latin typeface="DejaVu Sans"/>
                <a:ea typeface="DejaVu Sans"/>
                <a:cs typeface="DejaVu Sans"/>
              </a:defRPr>
            </a:lvl7pPr>
            <a:lvl8pPr>
              <a:defRPr sz="1725" b="1">
                <a:solidFill>
                  <a:srgbClr val="348D7E"/>
                </a:solidFill>
                <a:latin typeface="DejaVu Sans"/>
                <a:ea typeface="DejaVu Sans"/>
                <a:cs typeface="DejaVu Sans"/>
              </a:defRPr>
            </a:lvl8pPr>
            <a:lvl9pPr>
              <a:defRPr sz="1725" b="1">
                <a:solidFill>
                  <a:srgbClr val="348D7E"/>
                </a:solidFill>
                <a:latin typeface="DejaVu Sans"/>
                <a:ea typeface="DejaVu Sans"/>
                <a:cs typeface="DejaVu Sans"/>
              </a:defRPr>
            </a:lvl9pPr>
          </a:lstStyle>
          <a:p xmlns:a="http://schemas.openxmlformats.org/drawingml/2006/main">
            <a:pPr>
              <a:defRPr sz="1725" b="1">
                <a:solidFill>
                  <a:srgbClr val="348D7E"/>
                </a:solidFill>
                <a:latin typeface="DejaVu Sans"/>
                <a:ea typeface="DejaVu Sans"/>
                <a:cs typeface="DejaVu Sans"/>
              </a:defRPr>
            </a:pPr>
            <a:r>
              <a:rPr sz="1725" b="1">
                <a:solidFill>
                  <a:srgbClr val="348D7E"/>
                </a:solidFill>
                <a:latin typeface="DejaVu Sans"/>
                <a:ea typeface="DejaVu Sans"/>
                <a:cs typeface="DejaVu Sans"/>
              </a:rPr>
              <a:t>02</a:t>
            </a:r>
          </a:p>
        </p:txBody>
      </p:sp>
      <p:sp>
        <p:nvSpPr>
          <p:cNvPr id="5" name="body-1">
            <a:extLst xmlns:a="http://schemas.openxmlformats.org/drawingml/2006/main">
              <a:ext uri="{FF2B5EF4-FFF2-40B4-BE49-F238E27FC236}">
                <a16:creationId xmlns:a16="http://schemas.microsoft.com/office/drawing/2014/main" id="{1DCED285-4C77-4768-A9D6-B2205E352165}"/>
              </a:ext>
            </a:extLst>
          </p:cNvPr>
          <p:cNvSpPr>
            <a:spLocks xmlns:a="http://schemas.openxmlformats.org/drawingml/2006/main" noGrp="1"/>
          </p:cNvSpPr>
          <p:nvPr/>
        </p:nvSpPr>
        <p:spPr>
          <a:xfrm xmlns:a="http://schemas.openxmlformats.org/drawingml/2006/main">
            <a:off x="1438275" y="34194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243F46"/>
                </a:solidFill>
                <a:latin typeface="DejaVu Sans"/>
                <a:ea typeface="DejaVu Sans"/>
                <a:cs typeface="DejaVu Sans"/>
              </a:defRPr>
            </a:defPPr>
            <a:lvl1pPr>
              <a:defRPr sz="2250" b="0">
                <a:solidFill>
                  <a:srgbClr val="243F46"/>
                </a:solidFill>
                <a:latin typeface="DejaVu Sans"/>
                <a:ea typeface="DejaVu Sans"/>
                <a:cs typeface="DejaVu Sans"/>
              </a:defRPr>
            </a:lvl1pPr>
            <a:lvl2pPr>
              <a:defRPr sz="2250" b="0">
                <a:solidFill>
                  <a:srgbClr val="243F46"/>
                </a:solidFill>
                <a:latin typeface="DejaVu Sans"/>
                <a:ea typeface="DejaVu Sans"/>
                <a:cs typeface="DejaVu Sans"/>
              </a:defRPr>
            </a:lvl2pPr>
            <a:lvl3pPr>
              <a:defRPr sz="2250" b="0">
                <a:solidFill>
                  <a:srgbClr val="243F46"/>
                </a:solidFill>
                <a:latin typeface="DejaVu Sans"/>
                <a:ea typeface="DejaVu Sans"/>
                <a:cs typeface="DejaVu Sans"/>
              </a:defRPr>
            </a:lvl3pPr>
            <a:lvl4pPr>
              <a:defRPr sz="2250" b="0">
                <a:solidFill>
                  <a:srgbClr val="243F46"/>
                </a:solidFill>
                <a:latin typeface="DejaVu Sans"/>
                <a:ea typeface="DejaVu Sans"/>
                <a:cs typeface="DejaVu Sans"/>
              </a:defRPr>
            </a:lvl4pPr>
            <a:lvl5pPr>
              <a:defRPr sz="2250" b="0">
                <a:solidFill>
                  <a:srgbClr val="243F46"/>
                </a:solidFill>
                <a:latin typeface="DejaVu Sans"/>
                <a:ea typeface="DejaVu Sans"/>
                <a:cs typeface="DejaVu Sans"/>
              </a:defRPr>
            </a:lvl5pPr>
            <a:lvl6pPr>
              <a:defRPr sz="2250" b="0">
                <a:solidFill>
                  <a:srgbClr val="243F46"/>
                </a:solidFill>
                <a:latin typeface="DejaVu Sans"/>
                <a:ea typeface="DejaVu Sans"/>
                <a:cs typeface="DejaVu Sans"/>
              </a:defRPr>
            </a:lvl6pPr>
            <a:lvl7pPr>
              <a:defRPr sz="2250" b="0">
                <a:solidFill>
                  <a:srgbClr val="243F46"/>
                </a:solidFill>
                <a:latin typeface="DejaVu Sans"/>
                <a:ea typeface="DejaVu Sans"/>
                <a:cs typeface="DejaVu Sans"/>
              </a:defRPr>
            </a:lvl7pPr>
            <a:lvl8pPr>
              <a:defRPr sz="2250" b="0">
                <a:solidFill>
                  <a:srgbClr val="243F46"/>
                </a:solidFill>
                <a:latin typeface="DejaVu Sans"/>
                <a:ea typeface="DejaVu Sans"/>
                <a:cs typeface="DejaVu Sans"/>
              </a:defRPr>
            </a:lvl8pPr>
            <a:lvl9pPr>
              <a:defRPr sz="2250" b="0">
                <a:solidFill>
                  <a:srgbClr val="243F46"/>
                </a:solidFill>
                <a:latin typeface="DejaVu Sans"/>
                <a:ea typeface="DejaVu Sans"/>
                <a:cs typeface="DejaVu Sans"/>
              </a:defRPr>
            </a:lvl9pPr>
          </a:lstStyle>
          <a:p xmlns:a="http://schemas.openxmlformats.org/drawingml/2006/main">
            <a:pPr>
              <a:defRPr sz="2250" b="0">
                <a:solidFill>
                  <a:srgbClr val="243F46"/>
                </a:solidFill>
                <a:latin typeface="DejaVu Sans"/>
                <a:ea typeface="DejaVu Sans"/>
                <a:cs typeface="DejaVu Sans"/>
              </a:defRPr>
            </a:pPr>
            <a:r>
              <a:rPr sz="2250" b="0">
                <a:solidFill>
                  <a:srgbClr val="243F46"/>
                </a:solidFill>
                <a:latin typeface="DejaVu Sans"/>
                <a:ea typeface="DejaVu Sans"/>
                <a:cs typeface="DejaVu Sans"/>
              </a:rPr>
              <a:t>Характерны подрусловой поток и связь режима с рекой.</a:t>
            </a:r>
          </a:p>
        </p:txBody>
      </p:sp>
      <p:sp>
        <p:nvSpPr>
          <p:cNvPr id="6" name="number-2">
            <a:extLst xmlns:a="http://schemas.openxmlformats.org/drawingml/2006/main">
              <a:ext uri="{FF2B5EF4-FFF2-40B4-BE49-F238E27FC236}">
                <a16:creationId xmlns:a16="http://schemas.microsoft.com/office/drawing/2014/main" id="{C38AD4C2-F97D-4873-8E38-1D5E7D1A068F}"/>
              </a:ext>
            </a:extLst>
          </p:cNvPr>
          <p:cNvSpPr>
            <a:spLocks xmlns:a="http://schemas.openxmlformats.org/drawingml/2006/main" noGrp="1"/>
          </p:cNvSpPr>
          <p:nvPr/>
        </p:nvSpPr>
        <p:spPr>
          <a:xfrm xmlns:a="http://schemas.openxmlformats.org/drawingml/2006/main">
            <a:off x="704850" y="46672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348D7E"/>
                </a:solidFill>
                <a:latin typeface="DejaVu Sans"/>
                <a:ea typeface="DejaVu Sans"/>
                <a:cs typeface="DejaVu Sans"/>
              </a:defRPr>
            </a:defPPr>
            <a:lvl1pPr>
              <a:defRPr sz="1725" b="1">
                <a:solidFill>
                  <a:srgbClr val="348D7E"/>
                </a:solidFill>
                <a:latin typeface="DejaVu Sans"/>
                <a:ea typeface="DejaVu Sans"/>
                <a:cs typeface="DejaVu Sans"/>
              </a:defRPr>
            </a:lvl1pPr>
            <a:lvl2pPr>
              <a:defRPr sz="1725" b="1">
                <a:solidFill>
                  <a:srgbClr val="348D7E"/>
                </a:solidFill>
                <a:latin typeface="DejaVu Sans"/>
                <a:ea typeface="DejaVu Sans"/>
                <a:cs typeface="DejaVu Sans"/>
              </a:defRPr>
            </a:lvl2pPr>
            <a:lvl3pPr>
              <a:defRPr sz="1725" b="1">
                <a:solidFill>
                  <a:srgbClr val="348D7E"/>
                </a:solidFill>
                <a:latin typeface="DejaVu Sans"/>
                <a:ea typeface="DejaVu Sans"/>
                <a:cs typeface="DejaVu Sans"/>
              </a:defRPr>
            </a:lvl3pPr>
            <a:lvl4pPr>
              <a:defRPr sz="1725" b="1">
                <a:solidFill>
                  <a:srgbClr val="348D7E"/>
                </a:solidFill>
                <a:latin typeface="DejaVu Sans"/>
                <a:ea typeface="DejaVu Sans"/>
                <a:cs typeface="DejaVu Sans"/>
              </a:defRPr>
            </a:lvl4pPr>
            <a:lvl5pPr>
              <a:defRPr sz="1725" b="1">
                <a:solidFill>
                  <a:srgbClr val="348D7E"/>
                </a:solidFill>
                <a:latin typeface="DejaVu Sans"/>
                <a:ea typeface="DejaVu Sans"/>
                <a:cs typeface="DejaVu Sans"/>
              </a:defRPr>
            </a:lvl5pPr>
            <a:lvl6pPr>
              <a:defRPr sz="1725" b="1">
                <a:solidFill>
                  <a:srgbClr val="348D7E"/>
                </a:solidFill>
                <a:latin typeface="DejaVu Sans"/>
                <a:ea typeface="DejaVu Sans"/>
                <a:cs typeface="DejaVu Sans"/>
              </a:defRPr>
            </a:lvl6pPr>
            <a:lvl7pPr>
              <a:defRPr sz="1725" b="1">
                <a:solidFill>
                  <a:srgbClr val="348D7E"/>
                </a:solidFill>
                <a:latin typeface="DejaVu Sans"/>
                <a:ea typeface="DejaVu Sans"/>
                <a:cs typeface="DejaVu Sans"/>
              </a:defRPr>
            </a:lvl7pPr>
            <a:lvl8pPr>
              <a:defRPr sz="1725" b="1">
                <a:solidFill>
                  <a:srgbClr val="348D7E"/>
                </a:solidFill>
                <a:latin typeface="DejaVu Sans"/>
                <a:ea typeface="DejaVu Sans"/>
                <a:cs typeface="DejaVu Sans"/>
              </a:defRPr>
            </a:lvl8pPr>
            <a:lvl9pPr>
              <a:defRPr sz="1725" b="1">
                <a:solidFill>
                  <a:srgbClr val="348D7E"/>
                </a:solidFill>
                <a:latin typeface="DejaVu Sans"/>
                <a:ea typeface="DejaVu Sans"/>
                <a:cs typeface="DejaVu Sans"/>
              </a:defRPr>
            </a:lvl9pPr>
          </a:lstStyle>
          <a:p xmlns:a="http://schemas.openxmlformats.org/drawingml/2006/main">
            <a:pPr>
              <a:defRPr sz="1725" b="1">
                <a:solidFill>
                  <a:srgbClr val="348D7E"/>
                </a:solidFill>
                <a:latin typeface="DejaVu Sans"/>
                <a:ea typeface="DejaVu Sans"/>
                <a:cs typeface="DejaVu Sans"/>
              </a:defRPr>
            </a:pPr>
            <a:r>
              <a:rPr sz="1725" b="1">
                <a:solidFill>
                  <a:srgbClr val="348D7E"/>
                </a:solidFill>
                <a:latin typeface="DejaVu Sans"/>
                <a:ea typeface="DejaVu Sans"/>
                <a:cs typeface="DejaVu Sans"/>
              </a:rPr>
              <a:t>03</a:t>
            </a:r>
          </a:p>
        </p:txBody>
      </p:sp>
      <p:sp>
        <p:nvSpPr>
          <p:cNvPr id="7" name="body-2">
            <a:extLst xmlns:a="http://schemas.openxmlformats.org/drawingml/2006/main">
              <a:ext uri="{FF2B5EF4-FFF2-40B4-BE49-F238E27FC236}">
                <a16:creationId xmlns:a16="http://schemas.microsoft.com/office/drawing/2014/main" id="{7EB39826-39A7-4EA7-B7F0-BE82B8CB3F98}"/>
              </a:ext>
            </a:extLst>
          </p:cNvPr>
          <p:cNvSpPr>
            <a:spLocks xmlns:a="http://schemas.openxmlformats.org/drawingml/2006/main" noGrp="1"/>
          </p:cNvSpPr>
          <p:nvPr/>
        </p:nvSpPr>
        <p:spPr>
          <a:xfrm xmlns:a="http://schemas.openxmlformats.org/drawingml/2006/main">
            <a:off x="1438275" y="46005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243F46"/>
                </a:solidFill>
                <a:latin typeface="DejaVu Sans"/>
                <a:ea typeface="DejaVu Sans"/>
                <a:cs typeface="DejaVu Sans"/>
              </a:defRPr>
            </a:defPPr>
            <a:lvl1pPr>
              <a:defRPr sz="2250" b="0">
                <a:solidFill>
                  <a:srgbClr val="243F46"/>
                </a:solidFill>
                <a:latin typeface="DejaVu Sans"/>
                <a:ea typeface="DejaVu Sans"/>
                <a:cs typeface="DejaVu Sans"/>
              </a:defRPr>
            </a:lvl1pPr>
            <a:lvl2pPr>
              <a:defRPr sz="2250" b="0">
                <a:solidFill>
                  <a:srgbClr val="243F46"/>
                </a:solidFill>
                <a:latin typeface="DejaVu Sans"/>
                <a:ea typeface="DejaVu Sans"/>
                <a:cs typeface="DejaVu Sans"/>
              </a:defRPr>
            </a:lvl2pPr>
            <a:lvl3pPr>
              <a:defRPr sz="2250" b="0">
                <a:solidFill>
                  <a:srgbClr val="243F46"/>
                </a:solidFill>
                <a:latin typeface="DejaVu Sans"/>
                <a:ea typeface="DejaVu Sans"/>
                <a:cs typeface="DejaVu Sans"/>
              </a:defRPr>
            </a:lvl3pPr>
            <a:lvl4pPr>
              <a:defRPr sz="2250" b="0">
                <a:solidFill>
                  <a:srgbClr val="243F46"/>
                </a:solidFill>
                <a:latin typeface="DejaVu Sans"/>
                <a:ea typeface="DejaVu Sans"/>
                <a:cs typeface="DejaVu Sans"/>
              </a:defRPr>
            </a:lvl4pPr>
            <a:lvl5pPr>
              <a:defRPr sz="2250" b="0">
                <a:solidFill>
                  <a:srgbClr val="243F46"/>
                </a:solidFill>
                <a:latin typeface="DejaVu Sans"/>
                <a:ea typeface="DejaVu Sans"/>
                <a:cs typeface="DejaVu Sans"/>
              </a:defRPr>
            </a:lvl5pPr>
            <a:lvl6pPr>
              <a:defRPr sz="2250" b="0">
                <a:solidFill>
                  <a:srgbClr val="243F46"/>
                </a:solidFill>
                <a:latin typeface="DejaVu Sans"/>
                <a:ea typeface="DejaVu Sans"/>
                <a:cs typeface="DejaVu Sans"/>
              </a:defRPr>
            </a:lvl6pPr>
            <a:lvl7pPr>
              <a:defRPr sz="2250" b="0">
                <a:solidFill>
                  <a:srgbClr val="243F46"/>
                </a:solidFill>
                <a:latin typeface="DejaVu Sans"/>
                <a:ea typeface="DejaVu Sans"/>
                <a:cs typeface="DejaVu Sans"/>
              </a:defRPr>
            </a:lvl7pPr>
            <a:lvl8pPr>
              <a:defRPr sz="2250" b="0">
                <a:solidFill>
                  <a:srgbClr val="243F46"/>
                </a:solidFill>
                <a:latin typeface="DejaVu Sans"/>
                <a:ea typeface="DejaVu Sans"/>
                <a:cs typeface="DejaVu Sans"/>
              </a:defRPr>
            </a:lvl8pPr>
            <a:lvl9pPr>
              <a:defRPr sz="2250" b="0">
                <a:solidFill>
                  <a:srgbClr val="243F46"/>
                </a:solidFill>
                <a:latin typeface="DejaVu Sans"/>
                <a:ea typeface="DejaVu Sans"/>
                <a:cs typeface="DejaVu Sans"/>
              </a:defRPr>
            </a:lvl9pPr>
          </a:lstStyle>
          <a:p xmlns:a="http://schemas.openxmlformats.org/drawingml/2006/main">
            <a:pPr>
              <a:defRPr sz="2250" b="0">
                <a:solidFill>
                  <a:srgbClr val="243F46"/>
                </a:solidFill>
                <a:latin typeface="DejaVu Sans"/>
                <a:ea typeface="DejaVu Sans"/>
                <a:cs typeface="DejaVu Sans"/>
              </a:defRPr>
            </a:pPr>
            <a:r>
              <a:rPr sz="2250" b="0">
                <a:solidFill>
                  <a:srgbClr val="243F46"/>
                </a:solidFill>
                <a:latin typeface="DejaVu Sans"/>
                <a:ea typeface="DejaVu Sans"/>
                <a:cs typeface="DejaVu Sans"/>
              </a:rPr>
              <a:t>Заиление русла может затруднять обмен между поверхностными и подземными водами.</a:t>
            </a:r>
          </a:p>
        </p:txBody>
      </p:sp>
      <p:sp>
        <p:nvSpPr>
          <p:cNvPr id="8" name="page">
            <a:extLst xmlns:a="http://schemas.openxmlformats.org/drawingml/2006/main">
              <a:ext uri="{FF2B5EF4-FFF2-40B4-BE49-F238E27FC236}">
                <a16:creationId xmlns:a16="http://schemas.microsoft.com/office/drawing/2014/main" id="{ED226CF7-E8E7-4E5E-B194-E06A2C9B0F43}"/>
              </a:ext>
            </a:extLst>
          </p:cNvPr>
          <p:cNvSpPr>
            <a:spLocks xmlns:a="http://schemas.openxmlformats.org/drawingml/2006/main" noGrp="1"/>
          </p:cNvSpPr>
          <p:nvPr/>
        </p:nvSpPr>
        <p:spPr>
          <a:xfrm xmlns:a="http://schemas.openxmlformats.org/drawingml/2006/main">
            <a:off x="685800" y="6343650"/>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65817E"/>
                </a:solidFill>
                <a:latin typeface="DejaVu Sans"/>
                <a:ea typeface="DejaVu Sans"/>
                <a:cs typeface="DejaVu Sans"/>
              </a:defRPr>
            </a:defPPr>
            <a:lvl1pPr>
              <a:defRPr sz="1275" b="0">
                <a:solidFill>
                  <a:srgbClr val="65817E"/>
                </a:solidFill>
                <a:latin typeface="DejaVu Sans"/>
                <a:ea typeface="DejaVu Sans"/>
                <a:cs typeface="DejaVu Sans"/>
              </a:defRPr>
            </a:lvl1pPr>
            <a:lvl2pPr>
              <a:defRPr sz="1275" b="0">
                <a:solidFill>
                  <a:srgbClr val="65817E"/>
                </a:solidFill>
                <a:latin typeface="DejaVu Sans"/>
                <a:ea typeface="DejaVu Sans"/>
                <a:cs typeface="DejaVu Sans"/>
              </a:defRPr>
            </a:lvl2pPr>
            <a:lvl3pPr>
              <a:defRPr sz="1275" b="0">
                <a:solidFill>
                  <a:srgbClr val="65817E"/>
                </a:solidFill>
                <a:latin typeface="DejaVu Sans"/>
                <a:ea typeface="DejaVu Sans"/>
                <a:cs typeface="DejaVu Sans"/>
              </a:defRPr>
            </a:lvl3pPr>
            <a:lvl4pPr>
              <a:defRPr sz="1275" b="0">
                <a:solidFill>
                  <a:srgbClr val="65817E"/>
                </a:solidFill>
                <a:latin typeface="DejaVu Sans"/>
                <a:ea typeface="DejaVu Sans"/>
                <a:cs typeface="DejaVu Sans"/>
              </a:defRPr>
            </a:lvl4pPr>
            <a:lvl5pPr>
              <a:defRPr sz="1275" b="0">
                <a:solidFill>
                  <a:srgbClr val="65817E"/>
                </a:solidFill>
                <a:latin typeface="DejaVu Sans"/>
                <a:ea typeface="DejaVu Sans"/>
                <a:cs typeface="DejaVu Sans"/>
              </a:defRPr>
            </a:lvl5pPr>
            <a:lvl6pPr>
              <a:defRPr sz="1275" b="0">
                <a:solidFill>
                  <a:srgbClr val="65817E"/>
                </a:solidFill>
                <a:latin typeface="DejaVu Sans"/>
                <a:ea typeface="DejaVu Sans"/>
                <a:cs typeface="DejaVu Sans"/>
              </a:defRPr>
            </a:lvl6pPr>
            <a:lvl7pPr>
              <a:defRPr sz="1275" b="0">
                <a:solidFill>
                  <a:srgbClr val="65817E"/>
                </a:solidFill>
                <a:latin typeface="DejaVu Sans"/>
                <a:ea typeface="DejaVu Sans"/>
                <a:cs typeface="DejaVu Sans"/>
              </a:defRPr>
            </a:lvl7pPr>
            <a:lvl8pPr>
              <a:defRPr sz="1275" b="0">
                <a:solidFill>
                  <a:srgbClr val="65817E"/>
                </a:solidFill>
                <a:latin typeface="DejaVu Sans"/>
                <a:ea typeface="DejaVu Sans"/>
                <a:cs typeface="DejaVu Sans"/>
              </a:defRPr>
            </a:lvl8pPr>
            <a:lvl9pPr>
              <a:defRPr sz="1275" b="0">
                <a:solidFill>
                  <a:srgbClr val="65817E"/>
                </a:solidFill>
                <a:latin typeface="DejaVu Sans"/>
                <a:ea typeface="DejaVu Sans"/>
                <a:cs typeface="DejaVu Sans"/>
              </a:defRPr>
            </a:lvl9pPr>
          </a:lstStyle>
          <a:p xmlns:a="http://schemas.openxmlformats.org/drawingml/2006/main">
            <a:pPr>
              <a:defRPr sz="1275" b="0">
                <a:solidFill>
                  <a:srgbClr val="65817E"/>
                </a:solidFill>
                <a:latin typeface="DejaVu Sans"/>
                <a:ea typeface="DejaVu Sans"/>
                <a:cs typeface="DejaVu Sans"/>
              </a:defRPr>
            </a:pPr>
            <a:r>
              <a:rPr sz="1275" b="0">
                <a:solidFill>
                  <a:srgbClr val="65817E"/>
                </a:solidFill>
                <a:latin typeface="DejaVu Sans"/>
                <a:ea typeface="DejaVu Sans"/>
                <a:cs typeface="DejaVu Sans"/>
              </a:rPr>
              <a:t>Лекция 6   /   12</a:t>
            </a:r>
          </a:p>
        </p:txBody>
      </p:sp>
    </p:spTree>
    <p:extLst>
      <p:ext uri="{BB962C8B-B14F-4D97-AF65-F5344CB8AC3E}">
        <p14:creationId xmlns:p14="http://schemas.microsoft.com/office/powerpoint/2010/main" val="449148354"/>
      </p:ext>
    </p:extLst>
  </p:cSld>
</p:sld>
</file>

<file path=ppt/slides/slide13.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7" name="headline">
            <a:extLst xmlns:a="http://schemas.openxmlformats.org/drawingml/2006/main">
              <a:ext uri="{FF2B5EF4-FFF2-40B4-BE49-F238E27FC236}">
                <a16:creationId xmlns:a16="http://schemas.microsoft.com/office/drawing/2014/main" id="{43B394BA-5D15-48FC-A198-4610CE2BC084}"/>
              </a:ext>
            </a:extLst>
          </p:cNvPr>
          <p:cNvSpPr>
            <a:spLocks xmlns:a="http://schemas.openxmlformats.org/drawingml/2006/main" noGrp="1"/>
          </p:cNvSpPr>
          <p:nvPr/>
        </p:nvSpPr>
        <p:spPr>
          <a:xfrm xmlns:a="http://schemas.openxmlformats.org/drawingml/2006/main">
            <a:off x="685800" y="523875"/>
            <a:ext cx="108204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150" b="1">
                <a:solidFill>
                  <a:srgbClr val="133E47"/>
                </a:solidFill>
                <a:latin typeface="DejaVu Sans"/>
                <a:ea typeface="DejaVu Sans"/>
                <a:cs typeface="DejaVu Sans"/>
              </a:defRPr>
            </a:defPPr>
            <a:lvl1pPr>
              <a:defRPr sz="3150" b="1">
                <a:solidFill>
                  <a:srgbClr val="133E47"/>
                </a:solidFill>
                <a:latin typeface="DejaVu Sans"/>
                <a:ea typeface="DejaVu Sans"/>
                <a:cs typeface="DejaVu Sans"/>
              </a:defRPr>
            </a:lvl1pPr>
            <a:lvl2pPr>
              <a:defRPr sz="3150" b="1">
                <a:solidFill>
                  <a:srgbClr val="133E47"/>
                </a:solidFill>
                <a:latin typeface="DejaVu Sans"/>
                <a:ea typeface="DejaVu Sans"/>
                <a:cs typeface="DejaVu Sans"/>
              </a:defRPr>
            </a:lvl2pPr>
            <a:lvl3pPr>
              <a:defRPr sz="3150" b="1">
                <a:solidFill>
                  <a:srgbClr val="133E47"/>
                </a:solidFill>
                <a:latin typeface="DejaVu Sans"/>
                <a:ea typeface="DejaVu Sans"/>
                <a:cs typeface="DejaVu Sans"/>
              </a:defRPr>
            </a:lvl3pPr>
            <a:lvl4pPr>
              <a:defRPr sz="3150" b="1">
                <a:solidFill>
                  <a:srgbClr val="133E47"/>
                </a:solidFill>
                <a:latin typeface="DejaVu Sans"/>
                <a:ea typeface="DejaVu Sans"/>
                <a:cs typeface="DejaVu Sans"/>
              </a:defRPr>
            </a:lvl4pPr>
            <a:lvl5pPr>
              <a:defRPr sz="3150" b="1">
                <a:solidFill>
                  <a:srgbClr val="133E47"/>
                </a:solidFill>
                <a:latin typeface="DejaVu Sans"/>
                <a:ea typeface="DejaVu Sans"/>
                <a:cs typeface="DejaVu Sans"/>
              </a:defRPr>
            </a:lvl5pPr>
            <a:lvl6pPr>
              <a:defRPr sz="3150" b="1">
                <a:solidFill>
                  <a:srgbClr val="133E47"/>
                </a:solidFill>
                <a:latin typeface="DejaVu Sans"/>
                <a:ea typeface="DejaVu Sans"/>
                <a:cs typeface="DejaVu Sans"/>
              </a:defRPr>
            </a:lvl6pPr>
            <a:lvl7pPr>
              <a:defRPr sz="3150" b="1">
                <a:solidFill>
                  <a:srgbClr val="133E47"/>
                </a:solidFill>
                <a:latin typeface="DejaVu Sans"/>
                <a:ea typeface="DejaVu Sans"/>
                <a:cs typeface="DejaVu Sans"/>
              </a:defRPr>
            </a:lvl7pPr>
            <a:lvl8pPr>
              <a:defRPr sz="3150" b="1">
                <a:solidFill>
                  <a:srgbClr val="133E47"/>
                </a:solidFill>
                <a:latin typeface="DejaVu Sans"/>
                <a:ea typeface="DejaVu Sans"/>
                <a:cs typeface="DejaVu Sans"/>
              </a:defRPr>
            </a:lvl8pPr>
            <a:lvl9pPr>
              <a:defRPr sz="3150" b="1">
                <a:solidFill>
                  <a:srgbClr val="133E47"/>
                </a:solidFill>
                <a:latin typeface="DejaVu Sans"/>
                <a:ea typeface="DejaVu Sans"/>
                <a:cs typeface="DejaVu Sans"/>
              </a:defRPr>
            </a:lvl9pPr>
          </a:lstStyle>
          <a:p xmlns:a="http://schemas.openxmlformats.org/drawingml/2006/main">
            <a:pPr>
              <a:defRPr sz="3150" b="1">
                <a:solidFill>
                  <a:srgbClr val="133E47"/>
                </a:solidFill>
                <a:latin typeface="DejaVu Sans"/>
                <a:ea typeface="DejaVu Sans"/>
                <a:cs typeface="DejaVu Sans"/>
              </a:defRPr>
            </a:pPr>
            <a:r>
              <a:rPr sz="3150" b="1">
                <a:solidFill>
                  <a:srgbClr val="133E47"/>
                </a:solidFill>
                <a:latin typeface="DejaVu Sans"/>
                <a:ea typeface="DejaVu Sans"/>
                <a:cs typeface="DejaVu Sans"/>
              </a:rPr>
              <a:t>Связь грунтовых и поверхностных вод</a:t>
            </a:r>
          </a:p>
        </p:txBody>
      </p:sp>
      <p:pic>
        <p:nvPicPr>
          <p:cNvPr id="2" name="">
            <a:extLst xmlns:a="http://schemas.openxmlformats.org/drawingml/2006/main">
              <a:ext uri="{FF2B5EF4-FFF2-40B4-BE49-F238E27FC236}">
                <a16:creationId xmlns:a16="http://schemas.microsoft.com/office/drawing/2014/main" id="{C1DB15B9-ED42-46CF-86AB-A5A1603F649E}"/>
              </a:ext>
            </a:extLst>
          </p:cNvPr>
          <p:cNvPicPr>
            <a:picLocks xmlns:a="http://schemas.openxmlformats.org/drawingml/2006/main" noChangeAspect="1"/>
          </p:cNvPicPr>
          <p:nvPr/>
        </p:nvPicPr>
        <p:blipFill>
          <a:blip xmlns:r="http://schemas.openxmlformats.org/officeDocument/2006/relationships" xmlns:a="http://schemas.openxmlformats.org/drawingml/2006/main" r:embed="Ra0ca1c8f69624935"/>
          <a:stretch xmlns:a="http://schemas.openxmlformats.org/drawingml/2006/main"/>
        </p:blipFill>
        <p:spPr>
          <a:xfrm xmlns:a="http://schemas.openxmlformats.org/drawingml/2006/main">
            <a:off x="2569328" y="1666875"/>
            <a:ext cx="1376443" cy="2000250"/>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5EB8A87F-DDB6-4D1D-A487-984017EA78EB}"/>
              </a:ext>
            </a:extLst>
          </p:cNvPr>
          <p:cNvPicPr>
            <a:picLocks xmlns:a="http://schemas.openxmlformats.org/drawingml/2006/main" noChangeAspect="1"/>
          </p:cNvPicPr>
          <p:nvPr/>
        </p:nvPicPr>
        <p:blipFill>
          <a:blip xmlns:r="http://schemas.openxmlformats.org/officeDocument/2006/relationships" xmlns:a="http://schemas.openxmlformats.org/drawingml/2006/main" r:embed="R62d936a586324bba"/>
          <a:stretch xmlns:a="http://schemas.openxmlformats.org/drawingml/2006/main"/>
        </p:blipFill>
        <p:spPr>
          <a:xfrm xmlns:a="http://schemas.openxmlformats.org/drawingml/2006/main">
            <a:off x="7321345" y="1666875"/>
            <a:ext cx="3226210" cy="2000250"/>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F99DDAC4-E00A-44AC-B1B4-701D4A3BE02E}"/>
              </a:ext>
            </a:extLst>
          </p:cNvPr>
          <p:cNvPicPr>
            <a:picLocks xmlns:a="http://schemas.openxmlformats.org/drawingml/2006/main" noChangeAspect="1"/>
          </p:cNvPicPr>
          <p:nvPr/>
        </p:nvPicPr>
        <p:blipFill>
          <a:blip xmlns:r="http://schemas.openxmlformats.org/officeDocument/2006/relationships" xmlns:a="http://schemas.openxmlformats.org/drawingml/2006/main" r:embed="R36de572939984475"/>
          <a:stretch xmlns:a="http://schemas.openxmlformats.org/drawingml/2006/main"/>
        </p:blipFill>
        <p:spPr>
          <a:xfrm xmlns:a="http://schemas.openxmlformats.org/drawingml/2006/main">
            <a:off x="1706969" y="3857625"/>
            <a:ext cx="3101163" cy="2000250"/>
          </a:xfrm>
          <a:prstGeom xmlns:a="http://schemas.openxmlformats.org/drawingml/2006/main" prst="rect">
            <a:avLst/>
          </a:prstGeom>
        </p:spPr>
      </p:pic>
      <p:pic>
        <p:nvPicPr>
          <p:cNvPr id="5" name="">
            <a:extLst xmlns:a="http://schemas.openxmlformats.org/drawingml/2006/main">
              <a:ext uri="{FF2B5EF4-FFF2-40B4-BE49-F238E27FC236}">
                <a16:creationId xmlns:a16="http://schemas.microsoft.com/office/drawing/2014/main" id="{7165D052-F341-4866-9AAF-6A5834F43BBF}"/>
              </a:ext>
            </a:extLst>
          </p:cNvPr>
          <p:cNvPicPr>
            <a:picLocks xmlns:a="http://schemas.openxmlformats.org/drawingml/2006/main" noChangeAspect="1"/>
          </p:cNvPicPr>
          <p:nvPr/>
        </p:nvPicPr>
        <p:blipFill>
          <a:blip xmlns:r="http://schemas.openxmlformats.org/officeDocument/2006/relationships" xmlns:a="http://schemas.openxmlformats.org/drawingml/2006/main" r:embed="R940485d86c584eee"/>
          <a:stretch xmlns:a="http://schemas.openxmlformats.org/drawingml/2006/main"/>
        </p:blipFill>
        <p:spPr>
          <a:xfrm xmlns:a="http://schemas.openxmlformats.org/drawingml/2006/main">
            <a:off x="7419109" y="3857625"/>
            <a:ext cx="3030682" cy="2000250"/>
          </a:xfrm>
          <a:prstGeom xmlns:a="http://schemas.openxmlformats.org/drawingml/2006/main" prst="rect">
            <a:avLst/>
          </a:prstGeom>
        </p:spPr>
      </p:pic>
      <p:sp>
        <p:nvSpPr>
          <p:cNvPr id="6" name="page">
            <a:extLst xmlns:a="http://schemas.openxmlformats.org/drawingml/2006/main">
              <a:ext uri="{FF2B5EF4-FFF2-40B4-BE49-F238E27FC236}">
                <a16:creationId xmlns:a16="http://schemas.microsoft.com/office/drawing/2014/main" id="{ABBFC968-C43A-4A96-9E23-684D26D498CF}"/>
              </a:ext>
            </a:extLst>
          </p:cNvPr>
          <p:cNvSpPr>
            <a:spLocks xmlns:a="http://schemas.openxmlformats.org/drawingml/2006/main" noGrp="1"/>
          </p:cNvSpPr>
          <p:nvPr/>
        </p:nvSpPr>
        <p:spPr>
          <a:xfrm xmlns:a="http://schemas.openxmlformats.org/drawingml/2006/main">
            <a:off x="685800" y="6343650"/>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65817E"/>
                </a:solidFill>
                <a:latin typeface="DejaVu Sans"/>
                <a:ea typeface="DejaVu Sans"/>
                <a:cs typeface="DejaVu Sans"/>
              </a:defRPr>
            </a:defPPr>
            <a:lvl1pPr>
              <a:defRPr sz="1275" b="0">
                <a:solidFill>
                  <a:srgbClr val="65817E"/>
                </a:solidFill>
                <a:latin typeface="DejaVu Sans"/>
                <a:ea typeface="DejaVu Sans"/>
                <a:cs typeface="DejaVu Sans"/>
              </a:defRPr>
            </a:lvl1pPr>
            <a:lvl2pPr>
              <a:defRPr sz="1275" b="0">
                <a:solidFill>
                  <a:srgbClr val="65817E"/>
                </a:solidFill>
                <a:latin typeface="DejaVu Sans"/>
                <a:ea typeface="DejaVu Sans"/>
                <a:cs typeface="DejaVu Sans"/>
              </a:defRPr>
            </a:lvl2pPr>
            <a:lvl3pPr>
              <a:defRPr sz="1275" b="0">
                <a:solidFill>
                  <a:srgbClr val="65817E"/>
                </a:solidFill>
                <a:latin typeface="DejaVu Sans"/>
                <a:ea typeface="DejaVu Sans"/>
                <a:cs typeface="DejaVu Sans"/>
              </a:defRPr>
            </a:lvl3pPr>
            <a:lvl4pPr>
              <a:defRPr sz="1275" b="0">
                <a:solidFill>
                  <a:srgbClr val="65817E"/>
                </a:solidFill>
                <a:latin typeface="DejaVu Sans"/>
                <a:ea typeface="DejaVu Sans"/>
                <a:cs typeface="DejaVu Sans"/>
              </a:defRPr>
            </a:lvl4pPr>
            <a:lvl5pPr>
              <a:defRPr sz="1275" b="0">
                <a:solidFill>
                  <a:srgbClr val="65817E"/>
                </a:solidFill>
                <a:latin typeface="DejaVu Sans"/>
                <a:ea typeface="DejaVu Sans"/>
                <a:cs typeface="DejaVu Sans"/>
              </a:defRPr>
            </a:lvl5pPr>
            <a:lvl6pPr>
              <a:defRPr sz="1275" b="0">
                <a:solidFill>
                  <a:srgbClr val="65817E"/>
                </a:solidFill>
                <a:latin typeface="DejaVu Sans"/>
                <a:ea typeface="DejaVu Sans"/>
                <a:cs typeface="DejaVu Sans"/>
              </a:defRPr>
            </a:lvl6pPr>
            <a:lvl7pPr>
              <a:defRPr sz="1275" b="0">
                <a:solidFill>
                  <a:srgbClr val="65817E"/>
                </a:solidFill>
                <a:latin typeface="DejaVu Sans"/>
                <a:ea typeface="DejaVu Sans"/>
                <a:cs typeface="DejaVu Sans"/>
              </a:defRPr>
            </a:lvl7pPr>
            <a:lvl8pPr>
              <a:defRPr sz="1275" b="0">
                <a:solidFill>
                  <a:srgbClr val="65817E"/>
                </a:solidFill>
                <a:latin typeface="DejaVu Sans"/>
                <a:ea typeface="DejaVu Sans"/>
                <a:cs typeface="DejaVu Sans"/>
              </a:defRPr>
            </a:lvl8pPr>
            <a:lvl9pPr>
              <a:defRPr sz="1275" b="0">
                <a:solidFill>
                  <a:srgbClr val="65817E"/>
                </a:solidFill>
                <a:latin typeface="DejaVu Sans"/>
                <a:ea typeface="DejaVu Sans"/>
                <a:cs typeface="DejaVu Sans"/>
              </a:defRPr>
            </a:lvl9pPr>
          </a:lstStyle>
          <a:p xmlns:a="http://schemas.openxmlformats.org/drawingml/2006/main">
            <a:pPr>
              <a:defRPr sz="1275" b="0">
                <a:solidFill>
                  <a:srgbClr val="65817E"/>
                </a:solidFill>
                <a:latin typeface="DejaVu Sans"/>
                <a:ea typeface="DejaVu Sans"/>
                <a:cs typeface="DejaVu Sans"/>
              </a:defRPr>
            </a:pPr>
            <a:r>
              <a:rPr sz="1275" b="0">
                <a:solidFill>
                  <a:srgbClr val="65817E"/>
                </a:solidFill>
                <a:latin typeface="DejaVu Sans"/>
                <a:ea typeface="DejaVu Sans"/>
                <a:cs typeface="DejaVu Sans"/>
              </a:rPr>
              <a:t>Лекция 6   /   13</a:t>
            </a:r>
          </a:p>
        </p:txBody>
      </p:sp>
    </p:spTree>
    <p:extLst>
      <p:ext uri="{BB962C8B-B14F-4D97-AF65-F5344CB8AC3E}">
        <p14:creationId xmlns:p14="http://schemas.microsoft.com/office/powerpoint/2010/main" val="1633560333"/>
      </p:ext>
    </p:extLst>
  </p:cSld>
</p:sld>
</file>

<file path=ppt/slides/slide14.xml><?xml version="1.0" encoding="utf-8"?>
<p:sld xmlns:p="http://schemas.openxmlformats.org/presentationml/2006/main">
  <p:cSld>
    <p:bg>
      <p:bgPr>
        <a:solidFill xmlns:a="http://schemas.openxmlformats.org/drawingml/2006/main">
          <a:srgbClr val="F2F6F4"/>
        </a:solidFill>
      </p:bgPr>
    </p:bg>
    <p:spTree>
      <p:nvGrpSpPr>
        <p:cNvPr id="1" name=""/>
        <p:cNvGrpSpPr/>
        <p:nvPr/>
      </p:nvGrpSpPr>
      <p:grpSpPr>
        <a:xfrm xmlns:a="http://schemas.openxmlformats.org/drawingml/2006/main"/>
      </p:grpSpPr>
      <p:sp>
        <p:nvSpPr>
          <p:cNvPr id="9" name="headline">
            <a:extLst xmlns:a="http://schemas.openxmlformats.org/drawingml/2006/main">
              <a:ext uri="{FF2B5EF4-FFF2-40B4-BE49-F238E27FC236}">
                <a16:creationId xmlns:a16="http://schemas.microsoft.com/office/drawing/2014/main" id="{791DBE16-40F2-4F01-913E-947868381444}"/>
              </a:ext>
            </a:extLst>
          </p:cNvPr>
          <p:cNvSpPr>
            <a:spLocks xmlns:a="http://schemas.openxmlformats.org/drawingml/2006/main" noGrp="1"/>
          </p:cNvSpPr>
          <p:nvPr/>
        </p:nvSpPr>
        <p:spPr>
          <a:xfrm xmlns:a="http://schemas.openxmlformats.org/drawingml/2006/main">
            <a:off x="685800" y="714375"/>
            <a:ext cx="1082040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300" b="1">
                <a:solidFill>
                  <a:srgbClr val="133E47"/>
                </a:solidFill>
                <a:latin typeface="DejaVu Sans"/>
                <a:ea typeface="DejaVu Sans"/>
                <a:cs typeface="DejaVu Sans"/>
              </a:defRPr>
            </a:defPPr>
            <a:lvl1pPr>
              <a:defRPr sz="3300" b="1">
                <a:solidFill>
                  <a:srgbClr val="133E47"/>
                </a:solidFill>
                <a:latin typeface="DejaVu Sans"/>
                <a:ea typeface="DejaVu Sans"/>
                <a:cs typeface="DejaVu Sans"/>
              </a:defRPr>
            </a:lvl1pPr>
            <a:lvl2pPr>
              <a:defRPr sz="3300" b="1">
                <a:solidFill>
                  <a:srgbClr val="133E47"/>
                </a:solidFill>
                <a:latin typeface="DejaVu Sans"/>
                <a:ea typeface="DejaVu Sans"/>
                <a:cs typeface="DejaVu Sans"/>
              </a:defRPr>
            </a:lvl2pPr>
            <a:lvl3pPr>
              <a:defRPr sz="3300" b="1">
                <a:solidFill>
                  <a:srgbClr val="133E47"/>
                </a:solidFill>
                <a:latin typeface="DejaVu Sans"/>
                <a:ea typeface="DejaVu Sans"/>
                <a:cs typeface="DejaVu Sans"/>
              </a:defRPr>
            </a:lvl3pPr>
            <a:lvl4pPr>
              <a:defRPr sz="3300" b="1">
                <a:solidFill>
                  <a:srgbClr val="133E47"/>
                </a:solidFill>
                <a:latin typeface="DejaVu Sans"/>
                <a:ea typeface="DejaVu Sans"/>
                <a:cs typeface="DejaVu Sans"/>
              </a:defRPr>
            </a:lvl4pPr>
            <a:lvl5pPr>
              <a:defRPr sz="3300" b="1">
                <a:solidFill>
                  <a:srgbClr val="133E47"/>
                </a:solidFill>
                <a:latin typeface="DejaVu Sans"/>
                <a:ea typeface="DejaVu Sans"/>
                <a:cs typeface="DejaVu Sans"/>
              </a:defRPr>
            </a:lvl5pPr>
            <a:lvl6pPr>
              <a:defRPr sz="3300" b="1">
                <a:solidFill>
                  <a:srgbClr val="133E47"/>
                </a:solidFill>
                <a:latin typeface="DejaVu Sans"/>
                <a:ea typeface="DejaVu Sans"/>
                <a:cs typeface="DejaVu Sans"/>
              </a:defRPr>
            </a:lvl6pPr>
            <a:lvl7pPr>
              <a:defRPr sz="3300" b="1">
                <a:solidFill>
                  <a:srgbClr val="133E47"/>
                </a:solidFill>
                <a:latin typeface="DejaVu Sans"/>
                <a:ea typeface="DejaVu Sans"/>
                <a:cs typeface="DejaVu Sans"/>
              </a:defRPr>
            </a:lvl7pPr>
            <a:lvl8pPr>
              <a:defRPr sz="3300" b="1">
                <a:solidFill>
                  <a:srgbClr val="133E47"/>
                </a:solidFill>
                <a:latin typeface="DejaVu Sans"/>
                <a:ea typeface="DejaVu Sans"/>
                <a:cs typeface="DejaVu Sans"/>
              </a:defRPr>
            </a:lvl8pPr>
            <a:lvl9pPr>
              <a:defRPr sz="3300" b="1">
                <a:solidFill>
                  <a:srgbClr val="133E47"/>
                </a:solidFill>
                <a:latin typeface="DejaVu Sans"/>
                <a:ea typeface="DejaVu Sans"/>
                <a:cs typeface="DejaVu Sans"/>
              </a:defRPr>
            </a:lvl9pPr>
          </a:lstStyle>
          <a:p xmlns:a="http://schemas.openxmlformats.org/drawingml/2006/main">
            <a:pPr>
              <a:defRPr sz="3300" b="1">
                <a:solidFill>
                  <a:srgbClr val="133E47"/>
                </a:solidFill>
                <a:latin typeface="DejaVu Sans"/>
                <a:ea typeface="DejaVu Sans"/>
                <a:cs typeface="DejaVu Sans"/>
              </a:defRPr>
            </a:pPr>
            <a:r>
              <a:rPr sz="3300" b="1">
                <a:solidFill>
                  <a:srgbClr val="133E47"/>
                </a:solidFill>
                <a:latin typeface="DejaVu Sans"/>
                <a:ea typeface="DejaVu Sans"/>
                <a:cs typeface="DejaVu Sans"/>
              </a:rPr>
              <a:t>Воды конусов выноса</a:t>
            </a:r>
          </a:p>
        </p:txBody>
      </p:sp>
      <p:sp>
        <p:nvSpPr>
          <p:cNvPr id="2" name="number-0">
            <a:extLst xmlns:a="http://schemas.openxmlformats.org/drawingml/2006/main">
              <a:ext uri="{FF2B5EF4-FFF2-40B4-BE49-F238E27FC236}">
                <a16:creationId xmlns:a16="http://schemas.microsoft.com/office/drawing/2014/main" id="{C7690A96-49AB-4373-B5E3-FF68F2B2AC50}"/>
              </a:ext>
            </a:extLst>
          </p:cNvPr>
          <p:cNvSpPr>
            <a:spLocks xmlns:a="http://schemas.openxmlformats.org/drawingml/2006/main" noGrp="1"/>
          </p:cNvSpPr>
          <p:nvPr/>
        </p:nvSpPr>
        <p:spPr>
          <a:xfrm xmlns:a="http://schemas.openxmlformats.org/drawingml/2006/main">
            <a:off x="704850" y="23050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348D7E"/>
                </a:solidFill>
                <a:latin typeface="DejaVu Sans"/>
                <a:ea typeface="DejaVu Sans"/>
                <a:cs typeface="DejaVu Sans"/>
              </a:defRPr>
            </a:defPPr>
            <a:lvl1pPr>
              <a:defRPr sz="1725" b="1">
                <a:solidFill>
                  <a:srgbClr val="348D7E"/>
                </a:solidFill>
                <a:latin typeface="DejaVu Sans"/>
                <a:ea typeface="DejaVu Sans"/>
                <a:cs typeface="DejaVu Sans"/>
              </a:defRPr>
            </a:lvl1pPr>
            <a:lvl2pPr>
              <a:defRPr sz="1725" b="1">
                <a:solidFill>
                  <a:srgbClr val="348D7E"/>
                </a:solidFill>
                <a:latin typeface="DejaVu Sans"/>
                <a:ea typeface="DejaVu Sans"/>
                <a:cs typeface="DejaVu Sans"/>
              </a:defRPr>
            </a:lvl2pPr>
            <a:lvl3pPr>
              <a:defRPr sz="1725" b="1">
                <a:solidFill>
                  <a:srgbClr val="348D7E"/>
                </a:solidFill>
                <a:latin typeface="DejaVu Sans"/>
                <a:ea typeface="DejaVu Sans"/>
                <a:cs typeface="DejaVu Sans"/>
              </a:defRPr>
            </a:lvl3pPr>
            <a:lvl4pPr>
              <a:defRPr sz="1725" b="1">
                <a:solidFill>
                  <a:srgbClr val="348D7E"/>
                </a:solidFill>
                <a:latin typeface="DejaVu Sans"/>
                <a:ea typeface="DejaVu Sans"/>
                <a:cs typeface="DejaVu Sans"/>
              </a:defRPr>
            </a:lvl4pPr>
            <a:lvl5pPr>
              <a:defRPr sz="1725" b="1">
                <a:solidFill>
                  <a:srgbClr val="348D7E"/>
                </a:solidFill>
                <a:latin typeface="DejaVu Sans"/>
                <a:ea typeface="DejaVu Sans"/>
                <a:cs typeface="DejaVu Sans"/>
              </a:defRPr>
            </a:lvl5pPr>
            <a:lvl6pPr>
              <a:defRPr sz="1725" b="1">
                <a:solidFill>
                  <a:srgbClr val="348D7E"/>
                </a:solidFill>
                <a:latin typeface="DejaVu Sans"/>
                <a:ea typeface="DejaVu Sans"/>
                <a:cs typeface="DejaVu Sans"/>
              </a:defRPr>
            </a:lvl6pPr>
            <a:lvl7pPr>
              <a:defRPr sz="1725" b="1">
                <a:solidFill>
                  <a:srgbClr val="348D7E"/>
                </a:solidFill>
                <a:latin typeface="DejaVu Sans"/>
                <a:ea typeface="DejaVu Sans"/>
                <a:cs typeface="DejaVu Sans"/>
              </a:defRPr>
            </a:lvl7pPr>
            <a:lvl8pPr>
              <a:defRPr sz="1725" b="1">
                <a:solidFill>
                  <a:srgbClr val="348D7E"/>
                </a:solidFill>
                <a:latin typeface="DejaVu Sans"/>
                <a:ea typeface="DejaVu Sans"/>
                <a:cs typeface="DejaVu Sans"/>
              </a:defRPr>
            </a:lvl8pPr>
            <a:lvl9pPr>
              <a:defRPr sz="1725" b="1">
                <a:solidFill>
                  <a:srgbClr val="348D7E"/>
                </a:solidFill>
                <a:latin typeface="DejaVu Sans"/>
                <a:ea typeface="DejaVu Sans"/>
                <a:cs typeface="DejaVu Sans"/>
              </a:defRPr>
            </a:lvl9pPr>
          </a:lstStyle>
          <a:p xmlns:a="http://schemas.openxmlformats.org/drawingml/2006/main">
            <a:pPr>
              <a:defRPr sz="1725" b="1">
                <a:solidFill>
                  <a:srgbClr val="348D7E"/>
                </a:solidFill>
                <a:latin typeface="DejaVu Sans"/>
                <a:ea typeface="DejaVu Sans"/>
                <a:cs typeface="DejaVu Sans"/>
              </a:defRPr>
            </a:pPr>
            <a:r>
              <a:rPr sz="1725" b="1">
                <a:solidFill>
                  <a:srgbClr val="348D7E"/>
                </a:solidFill>
                <a:latin typeface="DejaVu Sans"/>
                <a:ea typeface="DejaVu Sans"/>
                <a:cs typeface="DejaVu Sans"/>
              </a:rPr>
              <a:t>01</a:t>
            </a:r>
          </a:p>
        </p:txBody>
      </p:sp>
      <p:sp>
        <p:nvSpPr>
          <p:cNvPr id="3" name="body-0">
            <a:extLst xmlns:a="http://schemas.openxmlformats.org/drawingml/2006/main">
              <a:ext uri="{FF2B5EF4-FFF2-40B4-BE49-F238E27FC236}">
                <a16:creationId xmlns:a16="http://schemas.microsoft.com/office/drawing/2014/main" id="{AEE309EF-9933-46CE-BF9B-079F15E9B935}"/>
              </a:ext>
            </a:extLst>
          </p:cNvPr>
          <p:cNvSpPr>
            <a:spLocks xmlns:a="http://schemas.openxmlformats.org/drawingml/2006/main" noGrp="1"/>
          </p:cNvSpPr>
          <p:nvPr/>
        </p:nvSpPr>
        <p:spPr>
          <a:xfrm xmlns:a="http://schemas.openxmlformats.org/drawingml/2006/main">
            <a:off x="1438275" y="22383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243F46"/>
                </a:solidFill>
                <a:latin typeface="DejaVu Sans"/>
                <a:ea typeface="DejaVu Sans"/>
                <a:cs typeface="DejaVu Sans"/>
              </a:defRPr>
            </a:defPPr>
            <a:lvl1pPr>
              <a:defRPr sz="2250" b="0">
                <a:solidFill>
                  <a:srgbClr val="243F46"/>
                </a:solidFill>
                <a:latin typeface="DejaVu Sans"/>
                <a:ea typeface="DejaVu Sans"/>
                <a:cs typeface="DejaVu Sans"/>
              </a:defRPr>
            </a:lvl1pPr>
            <a:lvl2pPr>
              <a:defRPr sz="2250" b="0">
                <a:solidFill>
                  <a:srgbClr val="243F46"/>
                </a:solidFill>
                <a:latin typeface="DejaVu Sans"/>
                <a:ea typeface="DejaVu Sans"/>
                <a:cs typeface="DejaVu Sans"/>
              </a:defRPr>
            </a:lvl2pPr>
            <a:lvl3pPr>
              <a:defRPr sz="2250" b="0">
                <a:solidFill>
                  <a:srgbClr val="243F46"/>
                </a:solidFill>
                <a:latin typeface="DejaVu Sans"/>
                <a:ea typeface="DejaVu Sans"/>
                <a:cs typeface="DejaVu Sans"/>
              </a:defRPr>
            </a:lvl3pPr>
            <a:lvl4pPr>
              <a:defRPr sz="2250" b="0">
                <a:solidFill>
                  <a:srgbClr val="243F46"/>
                </a:solidFill>
                <a:latin typeface="DejaVu Sans"/>
                <a:ea typeface="DejaVu Sans"/>
                <a:cs typeface="DejaVu Sans"/>
              </a:defRPr>
            </a:lvl4pPr>
            <a:lvl5pPr>
              <a:defRPr sz="2250" b="0">
                <a:solidFill>
                  <a:srgbClr val="243F46"/>
                </a:solidFill>
                <a:latin typeface="DejaVu Sans"/>
                <a:ea typeface="DejaVu Sans"/>
                <a:cs typeface="DejaVu Sans"/>
              </a:defRPr>
            </a:lvl5pPr>
            <a:lvl6pPr>
              <a:defRPr sz="2250" b="0">
                <a:solidFill>
                  <a:srgbClr val="243F46"/>
                </a:solidFill>
                <a:latin typeface="DejaVu Sans"/>
                <a:ea typeface="DejaVu Sans"/>
                <a:cs typeface="DejaVu Sans"/>
              </a:defRPr>
            </a:lvl6pPr>
            <a:lvl7pPr>
              <a:defRPr sz="2250" b="0">
                <a:solidFill>
                  <a:srgbClr val="243F46"/>
                </a:solidFill>
                <a:latin typeface="DejaVu Sans"/>
                <a:ea typeface="DejaVu Sans"/>
                <a:cs typeface="DejaVu Sans"/>
              </a:defRPr>
            </a:lvl7pPr>
            <a:lvl8pPr>
              <a:defRPr sz="2250" b="0">
                <a:solidFill>
                  <a:srgbClr val="243F46"/>
                </a:solidFill>
                <a:latin typeface="DejaVu Sans"/>
                <a:ea typeface="DejaVu Sans"/>
                <a:cs typeface="DejaVu Sans"/>
              </a:defRPr>
            </a:lvl8pPr>
            <a:lvl9pPr>
              <a:defRPr sz="2250" b="0">
                <a:solidFill>
                  <a:srgbClr val="243F46"/>
                </a:solidFill>
                <a:latin typeface="DejaVu Sans"/>
                <a:ea typeface="DejaVu Sans"/>
                <a:cs typeface="DejaVu Sans"/>
              </a:defRPr>
            </a:lvl9pPr>
          </a:lstStyle>
          <a:p xmlns:a="http://schemas.openxmlformats.org/drawingml/2006/main">
            <a:pPr>
              <a:defRPr sz="2250" b="0">
                <a:solidFill>
                  <a:srgbClr val="243F46"/>
                </a:solidFill>
                <a:latin typeface="DejaVu Sans"/>
                <a:ea typeface="DejaVu Sans"/>
                <a:cs typeface="DejaVu Sans"/>
              </a:defRPr>
            </a:pPr>
            <a:r>
              <a:rPr sz="2250" b="0">
                <a:solidFill>
                  <a:srgbClr val="243F46"/>
                </a:solidFill>
                <a:latin typeface="DejaVu Sans"/>
                <a:ea typeface="DejaVu Sans"/>
                <a:cs typeface="DejaVu Sans"/>
              </a:rPr>
              <a:t>У вершины конуса часто формируется зона глубокого залегания.</a:t>
            </a:r>
          </a:p>
        </p:txBody>
      </p:sp>
      <p:sp>
        <p:nvSpPr>
          <p:cNvPr id="4" name="number-1">
            <a:extLst xmlns:a="http://schemas.openxmlformats.org/drawingml/2006/main">
              <a:ext uri="{FF2B5EF4-FFF2-40B4-BE49-F238E27FC236}">
                <a16:creationId xmlns:a16="http://schemas.microsoft.com/office/drawing/2014/main" id="{C2423FF1-01CE-4AEA-8250-1E020FBDFD9A}"/>
              </a:ext>
            </a:extLst>
          </p:cNvPr>
          <p:cNvSpPr>
            <a:spLocks xmlns:a="http://schemas.openxmlformats.org/drawingml/2006/main" noGrp="1"/>
          </p:cNvSpPr>
          <p:nvPr/>
        </p:nvSpPr>
        <p:spPr>
          <a:xfrm xmlns:a="http://schemas.openxmlformats.org/drawingml/2006/main">
            <a:off x="704850" y="34861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348D7E"/>
                </a:solidFill>
                <a:latin typeface="DejaVu Sans"/>
                <a:ea typeface="DejaVu Sans"/>
                <a:cs typeface="DejaVu Sans"/>
              </a:defRPr>
            </a:defPPr>
            <a:lvl1pPr>
              <a:defRPr sz="1725" b="1">
                <a:solidFill>
                  <a:srgbClr val="348D7E"/>
                </a:solidFill>
                <a:latin typeface="DejaVu Sans"/>
                <a:ea typeface="DejaVu Sans"/>
                <a:cs typeface="DejaVu Sans"/>
              </a:defRPr>
            </a:lvl1pPr>
            <a:lvl2pPr>
              <a:defRPr sz="1725" b="1">
                <a:solidFill>
                  <a:srgbClr val="348D7E"/>
                </a:solidFill>
                <a:latin typeface="DejaVu Sans"/>
                <a:ea typeface="DejaVu Sans"/>
                <a:cs typeface="DejaVu Sans"/>
              </a:defRPr>
            </a:lvl2pPr>
            <a:lvl3pPr>
              <a:defRPr sz="1725" b="1">
                <a:solidFill>
                  <a:srgbClr val="348D7E"/>
                </a:solidFill>
                <a:latin typeface="DejaVu Sans"/>
                <a:ea typeface="DejaVu Sans"/>
                <a:cs typeface="DejaVu Sans"/>
              </a:defRPr>
            </a:lvl3pPr>
            <a:lvl4pPr>
              <a:defRPr sz="1725" b="1">
                <a:solidFill>
                  <a:srgbClr val="348D7E"/>
                </a:solidFill>
                <a:latin typeface="DejaVu Sans"/>
                <a:ea typeface="DejaVu Sans"/>
                <a:cs typeface="DejaVu Sans"/>
              </a:defRPr>
            </a:lvl4pPr>
            <a:lvl5pPr>
              <a:defRPr sz="1725" b="1">
                <a:solidFill>
                  <a:srgbClr val="348D7E"/>
                </a:solidFill>
                <a:latin typeface="DejaVu Sans"/>
                <a:ea typeface="DejaVu Sans"/>
                <a:cs typeface="DejaVu Sans"/>
              </a:defRPr>
            </a:lvl5pPr>
            <a:lvl6pPr>
              <a:defRPr sz="1725" b="1">
                <a:solidFill>
                  <a:srgbClr val="348D7E"/>
                </a:solidFill>
                <a:latin typeface="DejaVu Sans"/>
                <a:ea typeface="DejaVu Sans"/>
                <a:cs typeface="DejaVu Sans"/>
              </a:defRPr>
            </a:lvl6pPr>
            <a:lvl7pPr>
              <a:defRPr sz="1725" b="1">
                <a:solidFill>
                  <a:srgbClr val="348D7E"/>
                </a:solidFill>
                <a:latin typeface="DejaVu Sans"/>
                <a:ea typeface="DejaVu Sans"/>
                <a:cs typeface="DejaVu Sans"/>
              </a:defRPr>
            </a:lvl7pPr>
            <a:lvl8pPr>
              <a:defRPr sz="1725" b="1">
                <a:solidFill>
                  <a:srgbClr val="348D7E"/>
                </a:solidFill>
                <a:latin typeface="DejaVu Sans"/>
                <a:ea typeface="DejaVu Sans"/>
                <a:cs typeface="DejaVu Sans"/>
              </a:defRPr>
            </a:lvl8pPr>
            <a:lvl9pPr>
              <a:defRPr sz="1725" b="1">
                <a:solidFill>
                  <a:srgbClr val="348D7E"/>
                </a:solidFill>
                <a:latin typeface="DejaVu Sans"/>
                <a:ea typeface="DejaVu Sans"/>
                <a:cs typeface="DejaVu Sans"/>
              </a:defRPr>
            </a:lvl9pPr>
          </a:lstStyle>
          <a:p xmlns:a="http://schemas.openxmlformats.org/drawingml/2006/main">
            <a:pPr>
              <a:defRPr sz="1725" b="1">
                <a:solidFill>
                  <a:srgbClr val="348D7E"/>
                </a:solidFill>
                <a:latin typeface="DejaVu Sans"/>
                <a:ea typeface="DejaVu Sans"/>
                <a:cs typeface="DejaVu Sans"/>
              </a:defRPr>
            </a:pPr>
            <a:r>
              <a:rPr sz="1725" b="1">
                <a:solidFill>
                  <a:srgbClr val="348D7E"/>
                </a:solidFill>
                <a:latin typeface="DejaVu Sans"/>
                <a:ea typeface="DejaVu Sans"/>
                <a:cs typeface="DejaVu Sans"/>
              </a:rPr>
              <a:t>02</a:t>
            </a:r>
          </a:p>
        </p:txBody>
      </p:sp>
      <p:sp>
        <p:nvSpPr>
          <p:cNvPr id="5" name="body-1">
            <a:extLst xmlns:a="http://schemas.openxmlformats.org/drawingml/2006/main">
              <a:ext uri="{FF2B5EF4-FFF2-40B4-BE49-F238E27FC236}">
                <a16:creationId xmlns:a16="http://schemas.microsoft.com/office/drawing/2014/main" id="{BEE3A942-5ABE-4710-8D2A-04959FDC560A}"/>
              </a:ext>
            </a:extLst>
          </p:cNvPr>
          <p:cNvSpPr>
            <a:spLocks xmlns:a="http://schemas.openxmlformats.org/drawingml/2006/main" noGrp="1"/>
          </p:cNvSpPr>
          <p:nvPr/>
        </p:nvSpPr>
        <p:spPr>
          <a:xfrm xmlns:a="http://schemas.openxmlformats.org/drawingml/2006/main">
            <a:off x="1438275" y="34194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243F46"/>
                </a:solidFill>
                <a:latin typeface="DejaVu Sans"/>
                <a:ea typeface="DejaVu Sans"/>
                <a:cs typeface="DejaVu Sans"/>
              </a:defRPr>
            </a:defPPr>
            <a:lvl1pPr>
              <a:defRPr sz="2250" b="0">
                <a:solidFill>
                  <a:srgbClr val="243F46"/>
                </a:solidFill>
                <a:latin typeface="DejaVu Sans"/>
                <a:ea typeface="DejaVu Sans"/>
                <a:cs typeface="DejaVu Sans"/>
              </a:defRPr>
            </a:lvl1pPr>
            <a:lvl2pPr>
              <a:defRPr sz="2250" b="0">
                <a:solidFill>
                  <a:srgbClr val="243F46"/>
                </a:solidFill>
                <a:latin typeface="DejaVu Sans"/>
                <a:ea typeface="DejaVu Sans"/>
                <a:cs typeface="DejaVu Sans"/>
              </a:defRPr>
            </a:lvl2pPr>
            <a:lvl3pPr>
              <a:defRPr sz="2250" b="0">
                <a:solidFill>
                  <a:srgbClr val="243F46"/>
                </a:solidFill>
                <a:latin typeface="DejaVu Sans"/>
                <a:ea typeface="DejaVu Sans"/>
                <a:cs typeface="DejaVu Sans"/>
              </a:defRPr>
            </a:lvl3pPr>
            <a:lvl4pPr>
              <a:defRPr sz="2250" b="0">
                <a:solidFill>
                  <a:srgbClr val="243F46"/>
                </a:solidFill>
                <a:latin typeface="DejaVu Sans"/>
                <a:ea typeface="DejaVu Sans"/>
                <a:cs typeface="DejaVu Sans"/>
              </a:defRPr>
            </a:lvl4pPr>
            <a:lvl5pPr>
              <a:defRPr sz="2250" b="0">
                <a:solidFill>
                  <a:srgbClr val="243F46"/>
                </a:solidFill>
                <a:latin typeface="DejaVu Sans"/>
                <a:ea typeface="DejaVu Sans"/>
                <a:cs typeface="DejaVu Sans"/>
              </a:defRPr>
            </a:lvl5pPr>
            <a:lvl6pPr>
              <a:defRPr sz="2250" b="0">
                <a:solidFill>
                  <a:srgbClr val="243F46"/>
                </a:solidFill>
                <a:latin typeface="DejaVu Sans"/>
                <a:ea typeface="DejaVu Sans"/>
                <a:cs typeface="DejaVu Sans"/>
              </a:defRPr>
            </a:lvl6pPr>
            <a:lvl7pPr>
              <a:defRPr sz="2250" b="0">
                <a:solidFill>
                  <a:srgbClr val="243F46"/>
                </a:solidFill>
                <a:latin typeface="DejaVu Sans"/>
                <a:ea typeface="DejaVu Sans"/>
                <a:cs typeface="DejaVu Sans"/>
              </a:defRPr>
            </a:lvl7pPr>
            <a:lvl8pPr>
              <a:defRPr sz="2250" b="0">
                <a:solidFill>
                  <a:srgbClr val="243F46"/>
                </a:solidFill>
                <a:latin typeface="DejaVu Sans"/>
                <a:ea typeface="DejaVu Sans"/>
                <a:cs typeface="DejaVu Sans"/>
              </a:defRPr>
            </a:lvl8pPr>
            <a:lvl9pPr>
              <a:defRPr sz="2250" b="0">
                <a:solidFill>
                  <a:srgbClr val="243F46"/>
                </a:solidFill>
                <a:latin typeface="DejaVu Sans"/>
                <a:ea typeface="DejaVu Sans"/>
                <a:cs typeface="DejaVu Sans"/>
              </a:defRPr>
            </a:lvl9pPr>
          </a:lstStyle>
          <a:p xmlns:a="http://schemas.openxmlformats.org/drawingml/2006/main">
            <a:pPr>
              <a:defRPr sz="2250" b="0">
                <a:solidFill>
                  <a:srgbClr val="243F46"/>
                </a:solidFill>
                <a:latin typeface="DejaVu Sans"/>
                <a:ea typeface="DejaVu Sans"/>
                <a:cs typeface="DejaVu Sans"/>
              </a:defRPr>
            </a:pPr>
            <a:r>
              <a:rPr sz="2250" b="0">
                <a:solidFill>
                  <a:srgbClr val="243F46"/>
                </a:solidFill>
                <a:latin typeface="DejaVu Sans"/>
                <a:ea typeface="DejaVu Sans"/>
                <a:cs typeface="DejaVu Sans"/>
              </a:rPr>
              <a:t>Ниже по потоку возможны выклинивание и повторное погружение вод.</a:t>
            </a:r>
          </a:p>
        </p:txBody>
      </p:sp>
      <p:sp>
        <p:nvSpPr>
          <p:cNvPr id="6" name="number-2">
            <a:extLst xmlns:a="http://schemas.openxmlformats.org/drawingml/2006/main">
              <a:ext uri="{FF2B5EF4-FFF2-40B4-BE49-F238E27FC236}">
                <a16:creationId xmlns:a16="http://schemas.microsoft.com/office/drawing/2014/main" id="{C4D030B2-99DB-400E-9FDC-CE559BA3C166}"/>
              </a:ext>
            </a:extLst>
          </p:cNvPr>
          <p:cNvSpPr>
            <a:spLocks xmlns:a="http://schemas.openxmlformats.org/drawingml/2006/main" noGrp="1"/>
          </p:cNvSpPr>
          <p:nvPr/>
        </p:nvSpPr>
        <p:spPr>
          <a:xfrm xmlns:a="http://schemas.openxmlformats.org/drawingml/2006/main">
            <a:off x="704850" y="46672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348D7E"/>
                </a:solidFill>
                <a:latin typeface="DejaVu Sans"/>
                <a:ea typeface="DejaVu Sans"/>
                <a:cs typeface="DejaVu Sans"/>
              </a:defRPr>
            </a:defPPr>
            <a:lvl1pPr>
              <a:defRPr sz="1725" b="1">
                <a:solidFill>
                  <a:srgbClr val="348D7E"/>
                </a:solidFill>
                <a:latin typeface="DejaVu Sans"/>
                <a:ea typeface="DejaVu Sans"/>
                <a:cs typeface="DejaVu Sans"/>
              </a:defRPr>
            </a:lvl1pPr>
            <a:lvl2pPr>
              <a:defRPr sz="1725" b="1">
                <a:solidFill>
                  <a:srgbClr val="348D7E"/>
                </a:solidFill>
                <a:latin typeface="DejaVu Sans"/>
                <a:ea typeface="DejaVu Sans"/>
                <a:cs typeface="DejaVu Sans"/>
              </a:defRPr>
            </a:lvl2pPr>
            <a:lvl3pPr>
              <a:defRPr sz="1725" b="1">
                <a:solidFill>
                  <a:srgbClr val="348D7E"/>
                </a:solidFill>
                <a:latin typeface="DejaVu Sans"/>
                <a:ea typeface="DejaVu Sans"/>
                <a:cs typeface="DejaVu Sans"/>
              </a:defRPr>
            </a:lvl3pPr>
            <a:lvl4pPr>
              <a:defRPr sz="1725" b="1">
                <a:solidFill>
                  <a:srgbClr val="348D7E"/>
                </a:solidFill>
                <a:latin typeface="DejaVu Sans"/>
                <a:ea typeface="DejaVu Sans"/>
                <a:cs typeface="DejaVu Sans"/>
              </a:defRPr>
            </a:lvl4pPr>
            <a:lvl5pPr>
              <a:defRPr sz="1725" b="1">
                <a:solidFill>
                  <a:srgbClr val="348D7E"/>
                </a:solidFill>
                <a:latin typeface="DejaVu Sans"/>
                <a:ea typeface="DejaVu Sans"/>
                <a:cs typeface="DejaVu Sans"/>
              </a:defRPr>
            </a:lvl5pPr>
            <a:lvl6pPr>
              <a:defRPr sz="1725" b="1">
                <a:solidFill>
                  <a:srgbClr val="348D7E"/>
                </a:solidFill>
                <a:latin typeface="DejaVu Sans"/>
                <a:ea typeface="DejaVu Sans"/>
                <a:cs typeface="DejaVu Sans"/>
              </a:defRPr>
            </a:lvl6pPr>
            <a:lvl7pPr>
              <a:defRPr sz="1725" b="1">
                <a:solidFill>
                  <a:srgbClr val="348D7E"/>
                </a:solidFill>
                <a:latin typeface="DejaVu Sans"/>
                <a:ea typeface="DejaVu Sans"/>
                <a:cs typeface="DejaVu Sans"/>
              </a:defRPr>
            </a:lvl7pPr>
            <a:lvl8pPr>
              <a:defRPr sz="1725" b="1">
                <a:solidFill>
                  <a:srgbClr val="348D7E"/>
                </a:solidFill>
                <a:latin typeface="DejaVu Sans"/>
                <a:ea typeface="DejaVu Sans"/>
                <a:cs typeface="DejaVu Sans"/>
              </a:defRPr>
            </a:lvl8pPr>
            <a:lvl9pPr>
              <a:defRPr sz="1725" b="1">
                <a:solidFill>
                  <a:srgbClr val="348D7E"/>
                </a:solidFill>
                <a:latin typeface="DejaVu Sans"/>
                <a:ea typeface="DejaVu Sans"/>
                <a:cs typeface="DejaVu Sans"/>
              </a:defRPr>
            </a:lvl9pPr>
          </a:lstStyle>
          <a:p xmlns:a="http://schemas.openxmlformats.org/drawingml/2006/main">
            <a:pPr>
              <a:defRPr sz="1725" b="1">
                <a:solidFill>
                  <a:srgbClr val="348D7E"/>
                </a:solidFill>
                <a:latin typeface="DejaVu Sans"/>
                <a:ea typeface="DejaVu Sans"/>
                <a:cs typeface="DejaVu Sans"/>
              </a:defRPr>
            </a:pPr>
            <a:r>
              <a:rPr sz="1725" b="1">
                <a:solidFill>
                  <a:srgbClr val="348D7E"/>
                </a:solidFill>
                <a:latin typeface="DejaVu Sans"/>
                <a:ea typeface="DejaVu Sans"/>
                <a:cs typeface="DejaVu Sans"/>
              </a:rPr>
              <a:t>03</a:t>
            </a:r>
          </a:p>
        </p:txBody>
      </p:sp>
      <p:sp>
        <p:nvSpPr>
          <p:cNvPr id="7" name="body-2">
            <a:extLst xmlns:a="http://schemas.openxmlformats.org/drawingml/2006/main">
              <a:ext uri="{FF2B5EF4-FFF2-40B4-BE49-F238E27FC236}">
                <a16:creationId xmlns:a16="http://schemas.microsoft.com/office/drawing/2014/main" id="{2A06E864-88DF-4995-8CB7-949AF56A2CC9}"/>
              </a:ext>
            </a:extLst>
          </p:cNvPr>
          <p:cNvSpPr>
            <a:spLocks xmlns:a="http://schemas.openxmlformats.org/drawingml/2006/main" noGrp="1"/>
          </p:cNvSpPr>
          <p:nvPr/>
        </p:nvSpPr>
        <p:spPr>
          <a:xfrm xmlns:a="http://schemas.openxmlformats.org/drawingml/2006/main">
            <a:off x="1438275" y="46005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243F46"/>
                </a:solidFill>
                <a:latin typeface="DejaVu Sans"/>
                <a:ea typeface="DejaVu Sans"/>
                <a:cs typeface="DejaVu Sans"/>
              </a:defRPr>
            </a:defPPr>
            <a:lvl1pPr>
              <a:defRPr sz="2250" b="0">
                <a:solidFill>
                  <a:srgbClr val="243F46"/>
                </a:solidFill>
                <a:latin typeface="DejaVu Sans"/>
                <a:ea typeface="DejaVu Sans"/>
                <a:cs typeface="DejaVu Sans"/>
              </a:defRPr>
            </a:lvl1pPr>
            <a:lvl2pPr>
              <a:defRPr sz="2250" b="0">
                <a:solidFill>
                  <a:srgbClr val="243F46"/>
                </a:solidFill>
                <a:latin typeface="DejaVu Sans"/>
                <a:ea typeface="DejaVu Sans"/>
                <a:cs typeface="DejaVu Sans"/>
              </a:defRPr>
            </a:lvl2pPr>
            <a:lvl3pPr>
              <a:defRPr sz="2250" b="0">
                <a:solidFill>
                  <a:srgbClr val="243F46"/>
                </a:solidFill>
                <a:latin typeface="DejaVu Sans"/>
                <a:ea typeface="DejaVu Sans"/>
                <a:cs typeface="DejaVu Sans"/>
              </a:defRPr>
            </a:lvl3pPr>
            <a:lvl4pPr>
              <a:defRPr sz="2250" b="0">
                <a:solidFill>
                  <a:srgbClr val="243F46"/>
                </a:solidFill>
                <a:latin typeface="DejaVu Sans"/>
                <a:ea typeface="DejaVu Sans"/>
                <a:cs typeface="DejaVu Sans"/>
              </a:defRPr>
            </a:lvl4pPr>
            <a:lvl5pPr>
              <a:defRPr sz="2250" b="0">
                <a:solidFill>
                  <a:srgbClr val="243F46"/>
                </a:solidFill>
                <a:latin typeface="DejaVu Sans"/>
                <a:ea typeface="DejaVu Sans"/>
                <a:cs typeface="DejaVu Sans"/>
              </a:defRPr>
            </a:lvl5pPr>
            <a:lvl6pPr>
              <a:defRPr sz="2250" b="0">
                <a:solidFill>
                  <a:srgbClr val="243F46"/>
                </a:solidFill>
                <a:latin typeface="DejaVu Sans"/>
                <a:ea typeface="DejaVu Sans"/>
                <a:cs typeface="DejaVu Sans"/>
              </a:defRPr>
            </a:lvl6pPr>
            <a:lvl7pPr>
              <a:defRPr sz="2250" b="0">
                <a:solidFill>
                  <a:srgbClr val="243F46"/>
                </a:solidFill>
                <a:latin typeface="DejaVu Sans"/>
                <a:ea typeface="DejaVu Sans"/>
                <a:cs typeface="DejaVu Sans"/>
              </a:defRPr>
            </a:lvl7pPr>
            <a:lvl8pPr>
              <a:defRPr sz="2250" b="0">
                <a:solidFill>
                  <a:srgbClr val="243F46"/>
                </a:solidFill>
                <a:latin typeface="DejaVu Sans"/>
                <a:ea typeface="DejaVu Sans"/>
                <a:cs typeface="DejaVu Sans"/>
              </a:defRPr>
            </a:lvl8pPr>
            <a:lvl9pPr>
              <a:defRPr sz="2250" b="0">
                <a:solidFill>
                  <a:srgbClr val="243F46"/>
                </a:solidFill>
                <a:latin typeface="DejaVu Sans"/>
                <a:ea typeface="DejaVu Sans"/>
                <a:cs typeface="DejaVu Sans"/>
              </a:defRPr>
            </a:lvl9pPr>
          </a:lstStyle>
          <a:p xmlns:a="http://schemas.openxmlformats.org/drawingml/2006/main">
            <a:pPr>
              <a:defRPr sz="2250" b="0">
                <a:solidFill>
                  <a:srgbClr val="243F46"/>
                </a:solidFill>
                <a:latin typeface="DejaVu Sans"/>
                <a:ea typeface="DejaVu Sans"/>
                <a:cs typeface="DejaVu Sans"/>
              </a:defRPr>
            </a:pPr>
            <a:r>
              <a:rPr sz="2250" b="0">
                <a:solidFill>
                  <a:srgbClr val="243F46"/>
                </a:solidFill>
                <a:latin typeface="DejaVu Sans"/>
                <a:ea typeface="DejaVu Sans"/>
                <a:cs typeface="DejaVu Sans"/>
              </a:rPr>
              <a:t>Изменения гранулометрии и дренирования создают горизонтальную зональность.</a:t>
            </a:r>
          </a:p>
        </p:txBody>
      </p:sp>
      <p:sp>
        <p:nvSpPr>
          <p:cNvPr id="8" name="page">
            <a:extLst xmlns:a="http://schemas.openxmlformats.org/drawingml/2006/main">
              <a:ext uri="{FF2B5EF4-FFF2-40B4-BE49-F238E27FC236}">
                <a16:creationId xmlns:a16="http://schemas.microsoft.com/office/drawing/2014/main" id="{C53F89BB-2B9A-4F1B-AE76-F274799B2251}"/>
              </a:ext>
            </a:extLst>
          </p:cNvPr>
          <p:cNvSpPr>
            <a:spLocks xmlns:a="http://schemas.openxmlformats.org/drawingml/2006/main" noGrp="1"/>
          </p:cNvSpPr>
          <p:nvPr/>
        </p:nvSpPr>
        <p:spPr>
          <a:xfrm xmlns:a="http://schemas.openxmlformats.org/drawingml/2006/main">
            <a:off x="685800" y="6343650"/>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65817E"/>
                </a:solidFill>
                <a:latin typeface="DejaVu Sans"/>
                <a:ea typeface="DejaVu Sans"/>
                <a:cs typeface="DejaVu Sans"/>
              </a:defRPr>
            </a:defPPr>
            <a:lvl1pPr>
              <a:defRPr sz="1275" b="0">
                <a:solidFill>
                  <a:srgbClr val="65817E"/>
                </a:solidFill>
                <a:latin typeface="DejaVu Sans"/>
                <a:ea typeface="DejaVu Sans"/>
                <a:cs typeface="DejaVu Sans"/>
              </a:defRPr>
            </a:lvl1pPr>
            <a:lvl2pPr>
              <a:defRPr sz="1275" b="0">
                <a:solidFill>
                  <a:srgbClr val="65817E"/>
                </a:solidFill>
                <a:latin typeface="DejaVu Sans"/>
                <a:ea typeface="DejaVu Sans"/>
                <a:cs typeface="DejaVu Sans"/>
              </a:defRPr>
            </a:lvl2pPr>
            <a:lvl3pPr>
              <a:defRPr sz="1275" b="0">
                <a:solidFill>
                  <a:srgbClr val="65817E"/>
                </a:solidFill>
                <a:latin typeface="DejaVu Sans"/>
                <a:ea typeface="DejaVu Sans"/>
                <a:cs typeface="DejaVu Sans"/>
              </a:defRPr>
            </a:lvl3pPr>
            <a:lvl4pPr>
              <a:defRPr sz="1275" b="0">
                <a:solidFill>
                  <a:srgbClr val="65817E"/>
                </a:solidFill>
                <a:latin typeface="DejaVu Sans"/>
                <a:ea typeface="DejaVu Sans"/>
                <a:cs typeface="DejaVu Sans"/>
              </a:defRPr>
            </a:lvl4pPr>
            <a:lvl5pPr>
              <a:defRPr sz="1275" b="0">
                <a:solidFill>
                  <a:srgbClr val="65817E"/>
                </a:solidFill>
                <a:latin typeface="DejaVu Sans"/>
                <a:ea typeface="DejaVu Sans"/>
                <a:cs typeface="DejaVu Sans"/>
              </a:defRPr>
            </a:lvl5pPr>
            <a:lvl6pPr>
              <a:defRPr sz="1275" b="0">
                <a:solidFill>
                  <a:srgbClr val="65817E"/>
                </a:solidFill>
                <a:latin typeface="DejaVu Sans"/>
                <a:ea typeface="DejaVu Sans"/>
                <a:cs typeface="DejaVu Sans"/>
              </a:defRPr>
            </a:lvl6pPr>
            <a:lvl7pPr>
              <a:defRPr sz="1275" b="0">
                <a:solidFill>
                  <a:srgbClr val="65817E"/>
                </a:solidFill>
                <a:latin typeface="DejaVu Sans"/>
                <a:ea typeface="DejaVu Sans"/>
                <a:cs typeface="DejaVu Sans"/>
              </a:defRPr>
            </a:lvl7pPr>
            <a:lvl8pPr>
              <a:defRPr sz="1275" b="0">
                <a:solidFill>
                  <a:srgbClr val="65817E"/>
                </a:solidFill>
                <a:latin typeface="DejaVu Sans"/>
                <a:ea typeface="DejaVu Sans"/>
                <a:cs typeface="DejaVu Sans"/>
              </a:defRPr>
            </a:lvl8pPr>
            <a:lvl9pPr>
              <a:defRPr sz="1275" b="0">
                <a:solidFill>
                  <a:srgbClr val="65817E"/>
                </a:solidFill>
                <a:latin typeface="DejaVu Sans"/>
                <a:ea typeface="DejaVu Sans"/>
                <a:cs typeface="DejaVu Sans"/>
              </a:defRPr>
            </a:lvl9pPr>
          </a:lstStyle>
          <a:p xmlns:a="http://schemas.openxmlformats.org/drawingml/2006/main">
            <a:pPr>
              <a:defRPr sz="1275" b="0">
                <a:solidFill>
                  <a:srgbClr val="65817E"/>
                </a:solidFill>
                <a:latin typeface="DejaVu Sans"/>
                <a:ea typeface="DejaVu Sans"/>
                <a:cs typeface="DejaVu Sans"/>
              </a:defRPr>
            </a:pPr>
            <a:r>
              <a:rPr sz="1275" b="0">
                <a:solidFill>
                  <a:srgbClr val="65817E"/>
                </a:solidFill>
                <a:latin typeface="DejaVu Sans"/>
                <a:ea typeface="DejaVu Sans"/>
                <a:cs typeface="DejaVu Sans"/>
              </a:rPr>
              <a:t>Лекция 6   /   14</a:t>
            </a:r>
          </a:p>
        </p:txBody>
      </p:sp>
    </p:spTree>
    <p:extLst>
      <p:ext uri="{BB962C8B-B14F-4D97-AF65-F5344CB8AC3E}">
        <p14:creationId xmlns:p14="http://schemas.microsoft.com/office/powerpoint/2010/main" val="182942434"/>
      </p:ext>
    </p:extLst>
  </p:cSld>
</p:sld>
</file>

<file path=ppt/slides/slide15.xml><?xml version="1.0" encoding="utf-8"?>
<p:sld xmlns:p="http://schemas.openxmlformats.org/presentationml/2006/main">
  <p:cSld>
    <p:bg>
      <p:bgPr>
        <a:solidFill xmlns:a="http://schemas.openxmlformats.org/drawingml/2006/main">
          <a:srgbClr val="0C343D"/>
        </a:solidFill>
      </p:bgPr>
    </p:bg>
    <p:spTree>
      <p:nvGrpSpPr>
        <p:cNvPr id="1" name=""/>
        <p:cNvGrpSpPr/>
        <p:nvPr/>
      </p:nvGrpSpPr>
      <p:grpSpPr>
        <a:xfrm xmlns:a="http://schemas.openxmlformats.org/drawingml/2006/main"/>
      </p:grpSpPr>
      <p:sp>
        <p:nvSpPr>
          <p:cNvPr id="9" name="headline">
            <a:extLst xmlns:a="http://schemas.openxmlformats.org/drawingml/2006/main">
              <a:ext uri="{FF2B5EF4-FFF2-40B4-BE49-F238E27FC236}">
                <a16:creationId xmlns:a16="http://schemas.microsoft.com/office/drawing/2014/main" id="{E35EBD9D-1BF4-46B9-9825-70FA99666671}"/>
              </a:ext>
            </a:extLst>
          </p:cNvPr>
          <p:cNvSpPr>
            <a:spLocks xmlns:a="http://schemas.openxmlformats.org/drawingml/2006/main" noGrp="1"/>
          </p:cNvSpPr>
          <p:nvPr/>
        </p:nvSpPr>
        <p:spPr>
          <a:xfrm xmlns:a="http://schemas.openxmlformats.org/drawingml/2006/main">
            <a:off x="685800" y="714375"/>
            <a:ext cx="1082040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300" b="1">
                <a:solidFill>
                  <a:srgbClr val="FFFFFF"/>
                </a:solidFill>
                <a:latin typeface="DejaVu Sans"/>
                <a:ea typeface="DejaVu Sans"/>
                <a:cs typeface="DejaVu Sans"/>
              </a:defRPr>
            </a:defPPr>
            <a:lvl1pPr>
              <a:defRPr sz="3300" b="1">
                <a:solidFill>
                  <a:srgbClr val="FFFFFF"/>
                </a:solidFill>
                <a:latin typeface="DejaVu Sans"/>
                <a:ea typeface="DejaVu Sans"/>
                <a:cs typeface="DejaVu Sans"/>
              </a:defRPr>
            </a:lvl1pPr>
            <a:lvl2pPr>
              <a:defRPr sz="3300" b="1">
                <a:solidFill>
                  <a:srgbClr val="FFFFFF"/>
                </a:solidFill>
                <a:latin typeface="DejaVu Sans"/>
                <a:ea typeface="DejaVu Sans"/>
                <a:cs typeface="DejaVu Sans"/>
              </a:defRPr>
            </a:lvl2pPr>
            <a:lvl3pPr>
              <a:defRPr sz="3300" b="1">
                <a:solidFill>
                  <a:srgbClr val="FFFFFF"/>
                </a:solidFill>
                <a:latin typeface="DejaVu Sans"/>
                <a:ea typeface="DejaVu Sans"/>
                <a:cs typeface="DejaVu Sans"/>
              </a:defRPr>
            </a:lvl3pPr>
            <a:lvl4pPr>
              <a:defRPr sz="3300" b="1">
                <a:solidFill>
                  <a:srgbClr val="FFFFFF"/>
                </a:solidFill>
                <a:latin typeface="DejaVu Sans"/>
                <a:ea typeface="DejaVu Sans"/>
                <a:cs typeface="DejaVu Sans"/>
              </a:defRPr>
            </a:lvl4pPr>
            <a:lvl5pPr>
              <a:defRPr sz="3300" b="1">
                <a:solidFill>
                  <a:srgbClr val="FFFFFF"/>
                </a:solidFill>
                <a:latin typeface="DejaVu Sans"/>
                <a:ea typeface="DejaVu Sans"/>
                <a:cs typeface="DejaVu Sans"/>
              </a:defRPr>
            </a:lvl5pPr>
            <a:lvl6pPr>
              <a:defRPr sz="3300" b="1">
                <a:solidFill>
                  <a:srgbClr val="FFFFFF"/>
                </a:solidFill>
                <a:latin typeface="DejaVu Sans"/>
                <a:ea typeface="DejaVu Sans"/>
                <a:cs typeface="DejaVu Sans"/>
              </a:defRPr>
            </a:lvl6pPr>
            <a:lvl7pPr>
              <a:defRPr sz="3300" b="1">
                <a:solidFill>
                  <a:srgbClr val="FFFFFF"/>
                </a:solidFill>
                <a:latin typeface="DejaVu Sans"/>
                <a:ea typeface="DejaVu Sans"/>
                <a:cs typeface="DejaVu Sans"/>
              </a:defRPr>
            </a:lvl7pPr>
            <a:lvl8pPr>
              <a:defRPr sz="3300" b="1">
                <a:solidFill>
                  <a:srgbClr val="FFFFFF"/>
                </a:solidFill>
                <a:latin typeface="DejaVu Sans"/>
                <a:ea typeface="DejaVu Sans"/>
                <a:cs typeface="DejaVu Sans"/>
              </a:defRPr>
            </a:lvl8pPr>
            <a:lvl9pPr>
              <a:defRPr sz="3300" b="1">
                <a:solidFill>
                  <a:srgbClr val="FFFFFF"/>
                </a:solidFill>
                <a:latin typeface="DejaVu Sans"/>
                <a:ea typeface="DejaVu Sans"/>
                <a:cs typeface="DejaVu Sans"/>
              </a:defRPr>
            </a:lvl9pPr>
          </a:lstStyle>
          <a:p xmlns:a="http://schemas.openxmlformats.org/drawingml/2006/main">
            <a:pPr>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Контрольные вопросы</a:t>
            </a:r>
          </a:p>
        </p:txBody>
      </p:sp>
      <p:sp>
        <p:nvSpPr>
          <p:cNvPr id="2" name="number-0">
            <a:extLst xmlns:a="http://schemas.openxmlformats.org/drawingml/2006/main">
              <a:ext uri="{FF2B5EF4-FFF2-40B4-BE49-F238E27FC236}">
                <a16:creationId xmlns:a16="http://schemas.microsoft.com/office/drawing/2014/main" id="{C3C7F322-AB65-4DB8-AFBD-05A3C475CCD0}"/>
              </a:ext>
            </a:extLst>
          </p:cNvPr>
          <p:cNvSpPr>
            <a:spLocks xmlns:a="http://schemas.openxmlformats.org/drawingml/2006/main" noGrp="1"/>
          </p:cNvSpPr>
          <p:nvPr/>
        </p:nvSpPr>
        <p:spPr>
          <a:xfrm xmlns:a="http://schemas.openxmlformats.org/drawingml/2006/main">
            <a:off x="704850" y="23050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7DC2B5"/>
                </a:solidFill>
                <a:latin typeface="DejaVu Sans"/>
                <a:ea typeface="DejaVu Sans"/>
                <a:cs typeface="DejaVu Sans"/>
              </a:defRPr>
            </a:defPPr>
            <a:lvl1pPr>
              <a:defRPr sz="1725" b="1">
                <a:solidFill>
                  <a:srgbClr val="7DC2B5"/>
                </a:solidFill>
                <a:latin typeface="DejaVu Sans"/>
                <a:ea typeface="DejaVu Sans"/>
                <a:cs typeface="DejaVu Sans"/>
              </a:defRPr>
            </a:lvl1pPr>
            <a:lvl2pPr>
              <a:defRPr sz="1725" b="1">
                <a:solidFill>
                  <a:srgbClr val="7DC2B5"/>
                </a:solidFill>
                <a:latin typeface="DejaVu Sans"/>
                <a:ea typeface="DejaVu Sans"/>
                <a:cs typeface="DejaVu Sans"/>
              </a:defRPr>
            </a:lvl2pPr>
            <a:lvl3pPr>
              <a:defRPr sz="1725" b="1">
                <a:solidFill>
                  <a:srgbClr val="7DC2B5"/>
                </a:solidFill>
                <a:latin typeface="DejaVu Sans"/>
                <a:ea typeface="DejaVu Sans"/>
                <a:cs typeface="DejaVu Sans"/>
              </a:defRPr>
            </a:lvl3pPr>
            <a:lvl4pPr>
              <a:defRPr sz="1725" b="1">
                <a:solidFill>
                  <a:srgbClr val="7DC2B5"/>
                </a:solidFill>
                <a:latin typeface="DejaVu Sans"/>
                <a:ea typeface="DejaVu Sans"/>
                <a:cs typeface="DejaVu Sans"/>
              </a:defRPr>
            </a:lvl4pPr>
            <a:lvl5pPr>
              <a:defRPr sz="1725" b="1">
                <a:solidFill>
                  <a:srgbClr val="7DC2B5"/>
                </a:solidFill>
                <a:latin typeface="DejaVu Sans"/>
                <a:ea typeface="DejaVu Sans"/>
                <a:cs typeface="DejaVu Sans"/>
              </a:defRPr>
            </a:lvl5pPr>
            <a:lvl6pPr>
              <a:defRPr sz="1725" b="1">
                <a:solidFill>
                  <a:srgbClr val="7DC2B5"/>
                </a:solidFill>
                <a:latin typeface="DejaVu Sans"/>
                <a:ea typeface="DejaVu Sans"/>
                <a:cs typeface="DejaVu Sans"/>
              </a:defRPr>
            </a:lvl6pPr>
            <a:lvl7pPr>
              <a:defRPr sz="1725" b="1">
                <a:solidFill>
                  <a:srgbClr val="7DC2B5"/>
                </a:solidFill>
                <a:latin typeface="DejaVu Sans"/>
                <a:ea typeface="DejaVu Sans"/>
                <a:cs typeface="DejaVu Sans"/>
              </a:defRPr>
            </a:lvl7pPr>
            <a:lvl8pPr>
              <a:defRPr sz="1725" b="1">
                <a:solidFill>
                  <a:srgbClr val="7DC2B5"/>
                </a:solidFill>
                <a:latin typeface="DejaVu Sans"/>
                <a:ea typeface="DejaVu Sans"/>
                <a:cs typeface="DejaVu Sans"/>
              </a:defRPr>
            </a:lvl8pPr>
            <a:lvl9pPr>
              <a:defRPr sz="1725" b="1">
                <a:solidFill>
                  <a:srgbClr val="7DC2B5"/>
                </a:solidFill>
                <a:latin typeface="DejaVu Sans"/>
                <a:ea typeface="DejaVu Sans"/>
                <a:cs typeface="DejaVu Sans"/>
              </a:defRPr>
            </a:lvl9pPr>
          </a:lstStyle>
          <a:p xmlns:a="http://schemas.openxmlformats.org/drawingml/2006/main">
            <a:pPr>
              <a:defRPr sz="1725" b="1">
                <a:solidFill>
                  <a:srgbClr val="7DC2B5"/>
                </a:solidFill>
                <a:latin typeface="DejaVu Sans"/>
                <a:ea typeface="DejaVu Sans"/>
                <a:cs typeface="DejaVu Sans"/>
              </a:defRPr>
            </a:pPr>
            <a:r>
              <a:rPr sz="1725" b="1">
                <a:solidFill>
                  <a:srgbClr val="7DC2B5"/>
                </a:solidFill>
                <a:latin typeface="DejaVu Sans"/>
                <a:ea typeface="DejaVu Sans"/>
                <a:cs typeface="DejaVu Sans"/>
              </a:rPr>
              <a:t>01</a:t>
            </a:r>
          </a:p>
        </p:txBody>
      </p:sp>
      <p:sp>
        <p:nvSpPr>
          <p:cNvPr id="3" name="body-0">
            <a:extLst xmlns:a="http://schemas.openxmlformats.org/drawingml/2006/main">
              <a:ext uri="{FF2B5EF4-FFF2-40B4-BE49-F238E27FC236}">
                <a16:creationId xmlns:a16="http://schemas.microsoft.com/office/drawing/2014/main" id="{CF952470-1BF0-482E-9F71-B873BE24C1AE}"/>
              </a:ext>
            </a:extLst>
          </p:cNvPr>
          <p:cNvSpPr>
            <a:spLocks xmlns:a="http://schemas.openxmlformats.org/drawingml/2006/main" noGrp="1"/>
          </p:cNvSpPr>
          <p:nvPr/>
        </p:nvSpPr>
        <p:spPr>
          <a:xfrm xmlns:a="http://schemas.openxmlformats.org/drawingml/2006/main">
            <a:off x="1438275" y="22383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EBF4F1"/>
                </a:solidFill>
                <a:latin typeface="DejaVu Sans"/>
                <a:ea typeface="DejaVu Sans"/>
                <a:cs typeface="DejaVu Sans"/>
              </a:defRPr>
            </a:defPPr>
            <a:lvl1pPr>
              <a:defRPr sz="2250" b="0">
                <a:solidFill>
                  <a:srgbClr val="EBF4F1"/>
                </a:solidFill>
                <a:latin typeface="DejaVu Sans"/>
                <a:ea typeface="DejaVu Sans"/>
                <a:cs typeface="DejaVu Sans"/>
              </a:defRPr>
            </a:lvl1pPr>
            <a:lvl2pPr>
              <a:defRPr sz="2250" b="0">
                <a:solidFill>
                  <a:srgbClr val="EBF4F1"/>
                </a:solidFill>
                <a:latin typeface="DejaVu Sans"/>
                <a:ea typeface="DejaVu Sans"/>
                <a:cs typeface="DejaVu Sans"/>
              </a:defRPr>
            </a:lvl2pPr>
            <a:lvl3pPr>
              <a:defRPr sz="2250" b="0">
                <a:solidFill>
                  <a:srgbClr val="EBF4F1"/>
                </a:solidFill>
                <a:latin typeface="DejaVu Sans"/>
                <a:ea typeface="DejaVu Sans"/>
                <a:cs typeface="DejaVu Sans"/>
              </a:defRPr>
            </a:lvl3pPr>
            <a:lvl4pPr>
              <a:defRPr sz="2250" b="0">
                <a:solidFill>
                  <a:srgbClr val="EBF4F1"/>
                </a:solidFill>
                <a:latin typeface="DejaVu Sans"/>
                <a:ea typeface="DejaVu Sans"/>
                <a:cs typeface="DejaVu Sans"/>
              </a:defRPr>
            </a:lvl4pPr>
            <a:lvl5pPr>
              <a:defRPr sz="2250" b="0">
                <a:solidFill>
                  <a:srgbClr val="EBF4F1"/>
                </a:solidFill>
                <a:latin typeface="DejaVu Sans"/>
                <a:ea typeface="DejaVu Sans"/>
                <a:cs typeface="DejaVu Sans"/>
              </a:defRPr>
            </a:lvl5pPr>
            <a:lvl6pPr>
              <a:defRPr sz="2250" b="0">
                <a:solidFill>
                  <a:srgbClr val="EBF4F1"/>
                </a:solidFill>
                <a:latin typeface="DejaVu Sans"/>
                <a:ea typeface="DejaVu Sans"/>
                <a:cs typeface="DejaVu Sans"/>
              </a:defRPr>
            </a:lvl6pPr>
            <a:lvl7pPr>
              <a:defRPr sz="2250" b="0">
                <a:solidFill>
                  <a:srgbClr val="EBF4F1"/>
                </a:solidFill>
                <a:latin typeface="DejaVu Sans"/>
                <a:ea typeface="DejaVu Sans"/>
                <a:cs typeface="DejaVu Sans"/>
              </a:defRPr>
            </a:lvl7pPr>
            <a:lvl8pPr>
              <a:defRPr sz="2250" b="0">
                <a:solidFill>
                  <a:srgbClr val="EBF4F1"/>
                </a:solidFill>
                <a:latin typeface="DejaVu Sans"/>
                <a:ea typeface="DejaVu Sans"/>
                <a:cs typeface="DejaVu Sans"/>
              </a:defRPr>
            </a:lvl8pPr>
            <a:lvl9pPr>
              <a:defRPr sz="2250" b="0">
                <a:solidFill>
                  <a:srgbClr val="EBF4F1"/>
                </a:solidFill>
                <a:latin typeface="DejaVu Sans"/>
                <a:ea typeface="DejaVu Sans"/>
                <a:cs typeface="DejaVu Sans"/>
              </a:defRPr>
            </a:lvl9pPr>
          </a:lstStyle>
          <a:p xmlns:a="http://schemas.openxmlformats.org/drawingml/2006/main">
            <a:pPr>
              <a:defRPr sz="2250" b="0">
                <a:solidFill>
                  <a:srgbClr val="EBF4F1"/>
                </a:solidFill>
                <a:latin typeface="DejaVu Sans"/>
                <a:ea typeface="DejaVu Sans"/>
                <a:cs typeface="DejaVu Sans"/>
              </a:defRPr>
            </a:pPr>
            <a:r>
              <a:rPr sz="2250" b="0">
                <a:solidFill>
                  <a:srgbClr val="EBF4F1"/>
                </a:solidFill>
                <a:latin typeface="DejaVu Sans"/>
                <a:ea typeface="DejaVu Sans"/>
                <a:cs typeface="DejaVu Sans"/>
              </a:rPr>
              <a:t>Какие признаки отличают грунтовые воды?</a:t>
            </a:r>
          </a:p>
        </p:txBody>
      </p:sp>
      <p:sp>
        <p:nvSpPr>
          <p:cNvPr id="4" name="number-1">
            <a:extLst xmlns:a="http://schemas.openxmlformats.org/drawingml/2006/main">
              <a:ext uri="{FF2B5EF4-FFF2-40B4-BE49-F238E27FC236}">
                <a16:creationId xmlns:a16="http://schemas.microsoft.com/office/drawing/2014/main" id="{E113CE85-CDD6-4999-BBC7-5DBF5F7DB3E5}"/>
              </a:ext>
            </a:extLst>
          </p:cNvPr>
          <p:cNvSpPr>
            <a:spLocks xmlns:a="http://schemas.openxmlformats.org/drawingml/2006/main" noGrp="1"/>
          </p:cNvSpPr>
          <p:nvPr/>
        </p:nvSpPr>
        <p:spPr>
          <a:xfrm xmlns:a="http://schemas.openxmlformats.org/drawingml/2006/main">
            <a:off x="704850" y="34861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7DC2B5"/>
                </a:solidFill>
                <a:latin typeface="DejaVu Sans"/>
                <a:ea typeface="DejaVu Sans"/>
                <a:cs typeface="DejaVu Sans"/>
              </a:defRPr>
            </a:defPPr>
            <a:lvl1pPr>
              <a:defRPr sz="1725" b="1">
                <a:solidFill>
                  <a:srgbClr val="7DC2B5"/>
                </a:solidFill>
                <a:latin typeface="DejaVu Sans"/>
                <a:ea typeface="DejaVu Sans"/>
                <a:cs typeface="DejaVu Sans"/>
              </a:defRPr>
            </a:lvl1pPr>
            <a:lvl2pPr>
              <a:defRPr sz="1725" b="1">
                <a:solidFill>
                  <a:srgbClr val="7DC2B5"/>
                </a:solidFill>
                <a:latin typeface="DejaVu Sans"/>
                <a:ea typeface="DejaVu Sans"/>
                <a:cs typeface="DejaVu Sans"/>
              </a:defRPr>
            </a:lvl2pPr>
            <a:lvl3pPr>
              <a:defRPr sz="1725" b="1">
                <a:solidFill>
                  <a:srgbClr val="7DC2B5"/>
                </a:solidFill>
                <a:latin typeface="DejaVu Sans"/>
                <a:ea typeface="DejaVu Sans"/>
                <a:cs typeface="DejaVu Sans"/>
              </a:defRPr>
            </a:lvl3pPr>
            <a:lvl4pPr>
              <a:defRPr sz="1725" b="1">
                <a:solidFill>
                  <a:srgbClr val="7DC2B5"/>
                </a:solidFill>
                <a:latin typeface="DejaVu Sans"/>
                <a:ea typeface="DejaVu Sans"/>
                <a:cs typeface="DejaVu Sans"/>
              </a:defRPr>
            </a:lvl4pPr>
            <a:lvl5pPr>
              <a:defRPr sz="1725" b="1">
                <a:solidFill>
                  <a:srgbClr val="7DC2B5"/>
                </a:solidFill>
                <a:latin typeface="DejaVu Sans"/>
                <a:ea typeface="DejaVu Sans"/>
                <a:cs typeface="DejaVu Sans"/>
              </a:defRPr>
            </a:lvl5pPr>
            <a:lvl6pPr>
              <a:defRPr sz="1725" b="1">
                <a:solidFill>
                  <a:srgbClr val="7DC2B5"/>
                </a:solidFill>
                <a:latin typeface="DejaVu Sans"/>
                <a:ea typeface="DejaVu Sans"/>
                <a:cs typeface="DejaVu Sans"/>
              </a:defRPr>
            </a:lvl6pPr>
            <a:lvl7pPr>
              <a:defRPr sz="1725" b="1">
                <a:solidFill>
                  <a:srgbClr val="7DC2B5"/>
                </a:solidFill>
                <a:latin typeface="DejaVu Sans"/>
                <a:ea typeface="DejaVu Sans"/>
                <a:cs typeface="DejaVu Sans"/>
              </a:defRPr>
            </a:lvl7pPr>
            <a:lvl8pPr>
              <a:defRPr sz="1725" b="1">
                <a:solidFill>
                  <a:srgbClr val="7DC2B5"/>
                </a:solidFill>
                <a:latin typeface="DejaVu Sans"/>
                <a:ea typeface="DejaVu Sans"/>
                <a:cs typeface="DejaVu Sans"/>
              </a:defRPr>
            </a:lvl8pPr>
            <a:lvl9pPr>
              <a:defRPr sz="1725" b="1">
                <a:solidFill>
                  <a:srgbClr val="7DC2B5"/>
                </a:solidFill>
                <a:latin typeface="DejaVu Sans"/>
                <a:ea typeface="DejaVu Sans"/>
                <a:cs typeface="DejaVu Sans"/>
              </a:defRPr>
            </a:lvl9pPr>
          </a:lstStyle>
          <a:p xmlns:a="http://schemas.openxmlformats.org/drawingml/2006/main">
            <a:pPr>
              <a:defRPr sz="1725" b="1">
                <a:solidFill>
                  <a:srgbClr val="7DC2B5"/>
                </a:solidFill>
                <a:latin typeface="DejaVu Sans"/>
                <a:ea typeface="DejaVu Sans"/>
                <a:cs typeface="DejaVu Sans"/>
              </a:defRPr>
            </a:pPr>
            <a:r>
              <a:rPr sz="1725" b="1">
                <a:solidFill>
                  <a:srgbClr val="7DC2B5"/>
                </a:solidFill>
                <a:latin typeface="DejaVu Sans"/>
                <a:ea typeface="DejaVu Sans"/>
                <a:cs typeface="DejaVu Sans"/>
              </a:rPr>
              <a:t>02</a:t>
            </a:r>
          </a:p>
        </p:txBody>
      </p:sp>
      <p:sp>
        <p:nvSpPr>
          <p:cNvPr id="5" name="body-1">
            <a:extLst xmlns:a="http://schemas.openxmlformats.org/drawingml/2006/main">
              <a:ext uri="{FF2B5EF4-FFF2-40B4-BE49-F238E27FC236}">
                <a16:creationId xmlns:a16="http://schemas.microsoft.com/office/drawing/2014/main" id="{C632391D-F108-41E4-A326-481A89B7222E}"/>
              </a:ext>
            </a:extLst>
          </p:cNvPr>
          <p:cNvSpPr>
            <a:spLocks xmlns:a="http://schemas.openxmlformats.org/drawingml/2006/main" noGrp="1"/>
          </p:cNvSpPr>
          <p:nvPr/>
        </p:nvSpPr>
        <p:spPr>
          <a:xfrm xmlns:a="http://schemas.openxmlformats.org/drawingml/2006/main">
            <a:off x="1438275" y="34194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EBF4F1"/>
                </a:solidFill>
                <a:latin typeface="DejaVu Sans"/>
                <a:ea typeface="DejaVu Sans"/>
                <a:cs typeface="DejaVu Sans"/>
              </a:defRPr>
            </a:defPPr>
            <a:lvl1pPr>
              <a:defRPr sz="2250" b="0">
                <a:solidFill>
                  <a:srgbClr val="EBF4F1"/>
                </a:solidFill>
                <a:latin typeface="DejaVu Sans"/>
                <a:ea typeface="DejaVu Sans"/>
                <a:cs typeface="DejaVu Sans"/>
              </a:defRPr>
            </a:lvl1pPr>
            <a:lvl2pPr>
              <a:defRPr sz="2250" b="0">
                <a:solidFill>
                  <a:srgbClr val="EBF4F1"/>
                </a:solidFill>
                <a:latin typeface="DejaVu Sans"/>
                <a:ea typeface="DejaVu Sans"/>
                <a:cs typeface="DejaVu Sans"/>
              </a:defRPr>
            </a:lvl2pPr>
            <a:lvl3pPr>
              <a:defRPr sz="2250" b="0">
                <a:solidFill>
                  <a:srgbClr val="EBF4F1"/>
                </a:solidFill>
                <a:latin typeface="DejaVu Sans"/>
                <a:ea typeface="DejaVu Sans"/>
                <a:cs typeface="DejaVu Sans"/>
              </a:defRPr>
            </a:lvl3pPr>
            <a:lvl4pPr>
              <a:defRPr sz="2250" b="0">
                <a:solidFill>
                  <a:srgbClr val="EBF4F1"/>
                </a:solidFill>
                <a:latin typeface="DejaVu Sans"/>
                <a:ea typeface="DejaVu Sans"/>
                <a:cs typeface="DejaVu Sans"/>
              </a:defRPr>
            </a:lvl4pPr>
            <a:lvl5pPr>
              <a:defRPr sz="2250" b="0">
                <a:solidFill>
                  <a:srgbClr val="EBF4F1"/>
                </a:solidFill>
                <a:latin typeface="DejaVu Sans"/>
                <a:ea typeface="DejaVu Sans"/>
                <a:cs typeface="DejaVu Sans"/>
              </a:defRPr>
            </a:lvl5pPr>
            <a:lvl6pPr>
              <a:defRPr sz="2250" b="0">
                <a:solidFill>
                  <a:srgbClr val="EBF4F1"/>
                </a:solidFill>
                <a:latin typeface="DejaVu Sans"/>
                <a:ea typeface="DejaVu Sans"/>
                <a:cs typeface="DejaVu Sans"/>
              </a:defRPr>
            </a:lvl6pPr>
            <a:lvl7pPr>
              <a:defRPr sz="2250" b="0">
                <a:solidFill>
                  <a:srgbClr val="EBF4F1"/>
                </a:solidFill>
                <a:latin typeface="DejaVu Sans"/>
                <a:ea typeface="DejaVu Sans"/>
                <a:cs typeface="DejaVu Sans"/>
              </a:defRPr>
            </a:lvl7pPr>
            <a:lvl8pPr>
              <a:defRPr sz="2250" b="0">
                <a:solidFill>
                  <a:srgbClr val="EBF4F1"/>
                </a:solidFill>
                <a:latin typeface="DejaVu Sans"/>
                <a:ea typeface="DejaVu Sans"/>
                <a:cs typeface="DejaVu Sans"/>
              </a:defRPr>
            </a:lvl8pPr>
            <a:lvl9pPr>
              <a:defRPr sz="2250" b="0">
                <a:solidFill>
                  <a:srgbClr val="EBF4F1"/>
                </a:solidFill>
                <a:latin typeface="DejaVu Sans"/>
                <a:ea typeface="DejaVu Sans"/>
                <a:cs typeface="DejaVu Sans"/>
              </a:defRPr>
            </a:lvl9pPr>
          </a:lstStyle>
          <a:p xmlns:a="http://schemas.openxmlformats.org/drawingml/2006/main">
            <a:pPr>
              <a:defRPr sz="2250" b="0">
                <a:solidFill>
                  <a:srgbClr val="EBF4F1"/>
                </a:solidFill>
                <a:latin typeface="DejaVu Sans"/>
                <a:ea typeface="DejaVu Sans"/>
                <a:cs typeface="DejaVu Sans"/>
              </a:defRPr>
            </a:pPr>
            <a:r>
              <a:rPr sz="2250" b="0">
                <a:solidFill>
                  <a:srgbClr val="EBF4F1"/>
                </a:solidFill>
                <a:latin typeface="DejaVu Sans"/>
                <a:ea typeface="DejaVu Sans"/>
                <a:cs typeface="DejaVu Sans"/>
              </a:rPr>
              <a:t>Как гидроизогипсы помогают определить направление потока?</a:t>
            </a:r>
          </a:p>
        </p:txBody>
      </p:sp>
      <p:sp>
        <p:nvSpPr>
          <p:cNvPr id="6" name="number-2">
            <a:extLst xmlns:a="http://schemas.openxmlformats.org/drawingml/2006/main">
              <a:ext uri="{FF2B5EF4-FFF2-40B4-BE49-F238E27FC236}">
                <a16:creationId xmlns:a16="http://schemas.microsoft.com/office/drawing/2014/main" id="{EC5D69A5-3D3A-4675-8ACE-67009CE2866D}"/>
              </a:ext>
            </a:extLst>
          </p:cNvPr>
          <p:cNvSpPr>
            <a:spLocks xmlns:a="http://schemas.openxmlformats.org/drawingml/2006/main" noGrp="1"/>
          </p:cNvSpPr>
          <p:nvPr/>
        </p:nvSpPr>
        <p:spPr>
          <a:xfrm xmlns:a="http://schemas.openxmlformats.org/drawingml/2006/main">
            <a:off x="704850" y="4667250"/>
            <a:ext cx="495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7DC2B5"/>
                </a:solidFill>
                <a:latin typeface="DejaVu Sans"/>
                <a:ea typeface="DejaVu Sans"/>
                <a:cs typeface="DejaVu Sans"/>
              </a:defRPr>
            </a:defPPr>
            <a:lvl1pPr>
              <a:defRPr sz="1725" b="1">
                <a:solidFill>
                  <a:srgbClr val="7DC2B5"/>
                </a:solidFill>
                <a:latin typeface="DejaVu Sans"/>
                <a:ea typeface="DejaVu Sans"/>
                <a:cs typeface="DejaVu Sans"/>
              </a:defRPr>
            </a:lvl1pPr>
            <a:lvl2pPr>
              <a:defRPr sz="1725" b="1">
                <a:solidFill>
                  <a:srgbClr val="7DC2B5"/>
                </a:solidFill>
                <a:latin typeface="DejaVu Sans"/>
                <a:ea typeface="DejaVu Sans"/>
                <a:cs typeface="DejaVu Sans"/>
              </a:defRPr>
            </a:lvl2pPr>
            <a:lvl3pPr>
              <a:defRPr sz="1725" b="1">
                <a:solidFill>
                  <a:srgbClr val="7DC2B5"/>
                </a:solidFill>
                <a:latin typeface="DejaVu Sans"/>
                <a:ea typeface="DejaVu Sans"/>
                <a:cs typeface="DejaVu Sans"/>
              </a:defRPr>
            </a:lvl3pPr>
            <a:lvl4pPr>
              <a:defRPr sz="1725" b="1">
                <a:solidFill>
                  <a:srgbClr val="7DC2B5"/>
                </a:solidFill>
                <a:latin typeface="DejaVu Sans"/>
                <a:ea typeface="DejaVu Sans"/>
                <a:cs typeface="DejaVu Sans"/>
              </a:defRPr>
            </a:lvl4pPr>
            <a:lvl5pPr>
              <a:defRPr sz="1725" b="1">
                <a:solidFill>
                  <a:srgbClr val="7DC2B5"/>
                </a:solidFill>
                <a:latin typeface="DejaVu Sans"/>
                <a:ea typeface="DejaVu Sans"/>
                <a:cs typeface="DejaVu Sans"/>
              </a:defRPr>
            </a:lvl5pPr>
            <a:lvl6pPr>
              <a:defRPr sz="1725" b="1">
                <a:solidFill>
                  <a:srgbClr val="7DC2B5"/>
                </a:solidFill>
                <a:latin typeface="DejaVu Sans"/>
                <a:ea typeface="DejaVu Sans"/>
                <a:cs typeface="DejaVu Sans"/>
              </a:defRPr>
            </a:lvl6pPr>
            <a:lvl7pPr>
              <a:defRPr sz="1725" b="1">
                <a:solidFill>
                  <a:srgbClr val="7DC2B5"/>
                </a:solidFill>
                <a:latin typeface="DejaVu Sans"/>
                <a:ea typeface="DejaVu Sans"/>
                <a:cs typeface="DejaVu Sans"/>
              </a:defRPr>
            </a:lvl7pPr>
            <a:lvl8pPr>
              <a:defRPr sz="1725" b="1">
                <a:solidFill>
                  <a:srgbClr val="7DC2B5"/>
                </a:solidFill>
                <a:latin typeface="DejaVu Sans"/>
                <a:ea typeface="DejaVu Sans"/>
                <a:cs typeface="DejaVu Sans"/>
              </a:defRPr>
            </a:lvl8pPr>
            <a:lvl9pPr>
              <a:defRPr sz="1725" b="1">
                <a:solidFill>
                  <a:srgbClr val="7DC2B5"/>
                </a:solidFill>
                <a:latin typeface="DejaVu Sans"/>
                <a:ea typeface="DejaVu Sans"/>
                <a:cs typeface="DejaVu Sans"/>
              </a:defRPr>
            </a:lvl9pPr>
          </a:lstStyle>
          <a:p xmlns:a="http://schemas.openxmlformats.org/drawingml/2006/main">
            <a:pPr>
              <a:defRPr sz="1725" b="1">
                <a:solidFill>
                  <a:srgbClr val="7DC2B5"/>
                </a:solidFill>
                <a:latin typeface="DejaVu Sans"/>
                <a:ea typeface="DejaVu Sans"/>
                <a:cs typeface="DejaVu Sans"/>
              </a:defRPr>
            </a:pPr>
            <a:r>
              <a:rPr sz="1725" b="1">
                <a:solidFill>
                  <a:srgbClr val="7DC2B5"/>
                </a:solidFill>
                <a:latin typeface="DejaVu Sans"/>
                <a:ea typeface="DejaVu Sans"/>
                <a:cs typeface="DejaVu Sans"/>
              </a:rPr>
              <a:t>03</a:t>
            </a:r>
          </a:p>
        </p:txBody>
      </p:sp>
      <p:sp>
        <p:nvSpPr>
          <p:cNvPr id="7" name="body-2">
            <a:extLst xmlns:a="http://schemas.openxmlformats.org/drawingml/2006/main">
              <a:ext uri="{FF2B5EF4-FFF2-40B4-BE49-F238E27FC236}">
                <a16:creationId xmlns:a16="http://schemas.microsoft.com/office/drawing/2014/main" id="{E944D81E-9B5F-4601-9BFE-B95E44CCD9F3}"/>
              </a:ext>
            </a:extLst>
          </p:cNvPr>
          <p:cNvSpPr>
            <a:spLocks xmlns:a="http://schemas.openxmlformats.org/drawingml/2006/main" noGrp="1"/>
          </p:cNvSpPr>
          <p:nvPr/>
        </p:nvSpPr>
        <p:spPr>
          <a:xfrm xmlns:a="http://schemas.openxmlformats.org/drawingml/2006/main">
            <a:off x="1438275" y="4600575"/>
            <a:ext cx="100679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EBF4F1"/>
                </a:solidFill>
                <a:latin typeface="DejaVu Sans"/>
                <a:ea typeface="DejaVu Sans"/>
                <a:cs typeface="DejaVu Sans"/>
              </a:defRPr>
            </a:defPPr>
            <a:lvl1pPr>
              <a:defRPr sz="2250" b="0">
                <a:solidFill>
                  <a:srgbClr val="EBF4F1"/>
                </a:solidFill>
                <a:latin typeface="DejaVu Sans"/>
                <a:ea typeface="DejaVu Sans"/>
                <a:cs typeface="DejaVu Sans"/>
              </a:defRPr>
            </a:lvl1pPr>
            <a:lvl2pPr>
              <a:defRPr sz="2250" b="0">
                <a:solidFill>
                  <a:srgbClr val="EBF4F1"/>
                </a:solidFill>
                <a:latin typeface="DejaVu Sans"/>
                <a:ea typeface="DejaVu Sans"/>
                <a:cs typeface="DejaVu Sans"/>
              </a:defRPr>
            </a:lvl2pPr>
            <a:lvl3pPr>
              <a:defRPr sz="2250" b="0">
                <a:solidFill>
                  <a:srgbClr val="EBF4F1"/>
                </a:solidFill>
                <a:latin typeface="DejaVu Sans"/>
                <a:ea typeface="DejaVu Sans"/>
                <a:cs typeface="DejaVu Sans"/>
              </a:defRPr>
            </a:lvl3pPr>
            <a:lvl4pPr>
              <a:defRPr sz="2250" b="0">
                <a:solidFill>
                  <a:srgbClr val="EBF4F1"/>
                </a:solidFill>
                <a:latin typeface="DejaVu Sans"/>
                <a:ea typeface="DejaVu Sans"/>
                <a:cs typeface="DejaVu Sans"/>
              </a:defRPr>
            </a:lvl4pPr>
            <a:lvl5pPr>
              <a:defRPr sz="2250" b="0">
                <a:solidFill>
                  <a:srgbClr val="EBF4F1"/>
                </a:solidFill>
                <a:latin typeface="DejaVu Sans"/>
                <a:ea typeface="DejaVu Sans"/>
                <a:cs typeface="DejaVu Sans"/>
              </a:defRPr>
            </a:lvl5pPr>
            <a:lvl6pPr>
              <a:defRPr sz="2250" b="0">
                <a:solidFill>
                  <a:srgbClr val="EBF4F1"/>
                </a:solidFill>
                <a:latin typeface="DejaVu Sans"/>
                <a:ea typeface="DejaVu Sans"/>
                <a:cs typeface="DejaVu Sans"/>
              </a:defRPr>
            </a:lvl6pPr>
            <a:lvl7pPr>
              <a:defRPr sz="2250" b="0">
                <a:solidFill>
                  <a:srgbClr val="EBF4F1"/>
                </a:solidFill>
                <a:latin typeface="DejaVu Sans"/>
                <a:ea typeface="DejaVu Sans"/>
                <a:cs typeface="DejaVu Sans"/>
              </a:defRPr>
            </a:lvl7pPr>
            <a:lvl8pPr>
              <a:defRPr sz="2250" b="0">
                <a:solidFill>
                  <a:srgbClr val="EBF4F1"/>
                </a:solidFill>
                <a:latin typeface="DejaVu Sans"/>
                <a:ea typeface="DejaVu Sans"/>
                <a:cs typeface="DejaVu Sans"/>
              </a:defRPr>
            </a:lvl8pPr>
            <a:lvl9pPr>
              <a:defRPr sz="2250" b="0">
                <a:solidFill>
                  <a:srgbClr val="EBF4F1"/>
                </a:solidFill>
                <a:latin typeface="DejaVu Sans"/>
                <a:ea typeface="DejaVu Sans"/>
                <a:cs typeface="DejaVu Sans"/>
              </a:defRPr>
            </a:lvl9pPr>
          </a:lstStyle>
          <a:p xmlns:a="http://schemas.openxmlformats.org/drawingml/2006/main">
            <a:pPr>
              <a:defRPr sz="2250" b="0">
                <a:solidFill>
                  <a:srgbClr val="EBF4F1"/>
                </a:solidFill>
                <a:latin typeface="DejaVu Sans"/>
                <a:ea typeface="DejaVu Sans"/>
                <a:cs typeface="DejaVu Sans"/>
              </a:defRPr>
            </a:pPr>
            <a:r>
              <a:rPr sz="2250" b="0">
                <a:solidFill>
                  <a:srgbClr val="EBF4F1"/>
                </a:solidFill>
                <a:latin typeface="DejaVu Sans"/>
                <a:ea typeface="DejaVu Sans"/>
                <a:cs typeface="DejaVu Sans"/>
              </a:rPr>
              <a:t>Почему режим и качество воды меняются по площади конуса выноса?</a:t>
            </a:r>
          </a:p>
        </p:txBody>
      </p:sp>
      <p:sp>
        <p:nvSpPr>
          <p:cNvPr id="8" name="page">
            <a:extLst xmlns:a="http://schemas.openxmlformats.org/drawingml/2006/main">
              <a:ext uri="{FF2B5EF4-FFF2-40B4-BE49-F238E27FC236}">
                <a16:creationId xmlns:a16="http://schemas.microsoft.com/office/drawing/2014/main" id="{7A09D66D-E9B8-4373-8F3E-EB4D04D100F3}"/>
              </a:ext>
            </a:extLst>
          </p:cNvPr>
          <p:cNvSpPr>
            <a:spLocks xmlns:a="http://schemas.openxmlformats.org/drawingml/2006/main" noGrp="1"/>
          </p:cNvSpPr>
          <p:nvPr/>
        </p:nvSpPr>
        <p:spPr>
          <a:xfrm xmlns:a="http://schemas.openxmlformats.org/drawingml/2006/main">
            <a:off x="685800" y="6343650"/>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A4C8C2"/>
                </a:solidFill>
                <a:latin typeface="DejaVu Sans"/>
                <a:ea typeface="DejaVu Sans"/>
                <a:cs typeface="DejaVu Sans"/>
              </a:defRPr>
            </a:defPPr>
            <a:lvl1pPr>
              <a:defRPr sz="1275" b="0">
                <a:solidFill>
                  <a:srgbClr val="A4C8C2"/>
                </a:solidFill>
                <a:latin typeface="DejaVu Sans"/>
                <a:ea typeface="DejaVu Sans"/>
                <a:cs typeface="DejaVu Sans"/>
              </a:defRPr>
            </a:lvl1pPr>
            <a:lvl2pPr>
              <a:defRPr sz="1275" b="0">
                <a:solidFill>
                  <a:srgbClr val="A4C8C2"/>
                </a:solidFill>
                <a:latin typeface="DejaVu Sans"/>
                <a:ea typeface="DejaVu Sans"/>
                <a:cs typeface="DejaVu Sans"/>
              </a:defRPr>
            </a:lvl2pPr>
            <a:lvl3pPr>
              <a:defRPr sz="1275" b="0">
                <a:solidFill>
                  <a:srgbClr val="A4C8C2"/>
                </a:solidFill>
                <a:latin typeface="DejaVu Sans"/>
                <a:ea typeface="DejaVu Sans"/>
                <a:cs typeface="DejaVu Sans"/>
              </a:defRPr>
            </a:lvl3pPr>
            <a:lvl4pPr>
              <a:defRPr sz="1275" b="0">
                <a:solidFill>
                  <a:srgbClr val="A4C8C2"/>
                </a:solidFill>
                <a:latin typeface="DejaVu Sans"/>
                <a:ea typeface="DejaVu Sans"/>
                <a:cs typeface="DejaVu Sans"/>
              </a:defRPr>
            </a:lvl4pPr>
            <a:lvl5pPr>
              <a:defRPr sz="1275" b="0">
                <a:solidFill>
                  <a:srgbClr val="A4C8C2"/>
                </a:solidFill>
                <a:latin typeface="DejaVu Sans"/>
                <a:ea typeface="DejaVu Sans"/>
                <a:cs typeface="DejaVu Sans"/>
              </a:defRPr>
            </a:lvl5pPr>
            <a:lvl6pPr>
              <a:defRPr sz="1275" b="0">
                <a:solidFill>
                  <a:srgbClr val="A4C8C2"/>
                </a:solidFill>
                <a:latin typeface="DejaVu Sans"/>
                <a:ea typeface="DejaVu Sans"/>
                <a:cs typeface="DejaVu Sans"/>
              </a:defRPr>
            </a:lvl6pPr>
            <a:lvl7pPr>
              <a:defRPr sz="1275" b="0">
                <a:solidFill>
                  <a:srgbClr val="A4C8C2"/>
                </a:solidFill>
                <a:latin typeface="DejaVu Sans"/>
                <a:ea typeface="DejaVu Sans"/>
                <a:cs typeface="DejaVu Sans"/>
              </a:defRPr>
            </a:lvl7pPr>
            <a:lvl8pPr>
              <a:defRPr sz="1275" b="0">
                <a:solidFill>
                  <a:srgbClr val="A4C8C2"/>
                </a:solidFill>
                <a:latin typeface="DejaVu Sans"/>
                <a:ea typeface="DejaVu Sans"/>
                <a:cs typeface="DejaVu Sans"/>
              </a:defRPr>
            </a:lvl8pPr>
            <a:lvl9pPr>
              <a:defRPr sz="1275" b="0">
                <a:solidFill>
                  <a:srgbClr val="A4C8C2"/>
                </a:solidFill>
                <a:latin typeface="DejaVu Sans"/>
                <a:ea typeface="DejaVu Sans"/>
                <a:cs typeface="DejaVu Sans"/>
              </a:defRPr>
            </a:lvl9pPr>
          </a:lstStyle>
          <a:p xmlns:a="http://schemas.openxmlformats.org/drawingml/2006/main">
            <a:pPr>
              <a:defRPr sz="1275" b="0">
                <a:solidFill>
                  <a:srgbClr val="A4C8C2"/>
                </a:solidFill>
                <a:latin typeface="DejaVu Sans"/>
                <a:ea typeface="DejaVu Sans"/>
                <a:cs typeface="DejaVu Sans"/>
              </a:defRPr>
            </a:pPr>
            <a:r>
              <a:rPr sz="1275" b="0">
                <a:solidFill>
                  <a:srgbClr val="A4C8C2"/>
                </a:solidFill>
                <a:latin typeface="DejaVu Sans"/>
                <a:ea typeface="DejaVu Sans"/>
                <a:cs typeface="DejaVu Sans"/>
              </a:rPr>
              <a:t>Лекция 6   /   15</a:t>
            </a:r>
          </a:p>
        </p:txBody>
      </p:sp>
    </p:spTree>
    <p:extLst>
      <p:ext uri="{BB962C8B-B14F-4D97-AF65-F5344CB8AC3E}">
        <p14:creationId xmlns:p14="http://schemas.microsoft.com/office/powerpoint/2010/main" val="71409804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2026-10-28T10:09:59.0890000Z</dcterms:created>
  <dcterms:modified xsi:type="dcterms:W3CDTF">2026-10-28T10:09:59.0890000Z</dcterms:modified>
</coreProperties>
</file>