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768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8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7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2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32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07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2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1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5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0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124744"/>
            <a:ext cx="77048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4000" b="1" dirty="0"/>
              <a:t>«Эксплуатационная </a:t>
            </a:r>
            <a:r>
              <a:rPr lang="ru-RU" sz="4000" b="1" dirty="0" smtClean="0"/>
              <a:t>разведка месторождений </a:t>
            </a:r>
            <a:r>
              <a:rPr lang="ru-RU" sz="4000" b="1" dirty="0"/>
              <a:t>подземных вод»</a:t>
            </a:r>
            <a:br>
              <a:rPr lang="ru-RU" sz="4000" b="1" dirty="0"/>
            </a:br>
            <a:r>
              <a:rPr lang="ru-RU" sz="2800" b="1" dirty="0"/>
              <a:t>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3200" b="1" dirty="0"/>
              <a:t>для слушателей магистратуры ОП</a:t>
            </a:r>
          </a:p>
          <a:p>
            <a:pPr algn="ctr"/>
            <a:r>
              <a:rPr lang="ru-RU" sz="3200" b="1" dirty="0"/>
              <a:t>«Гидрогеология и инженерная геология» </a:t>
            </a:r>
            <a:endParaRPr lang="en-US" sz="3200" b="1" dirty="0"/>
          </a:p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Лекция 8</a:t>
            </a:r>
            <a:br>
              <a:rPr lang="ru-RU" sz="2800" b="1" dirty="0"/>
            </a:br>
            <a:r>
              <a:rPr lang="ru-RU" sz="2800" b="1" dirty="0"/>
              <a:t>Проф. </a:t>
            </a:r>
            <a:r>
              <a:rPr lang="ru-RU" sz="2800" b="1" dirty="0" err="1" smtClean="0"/>
              <a:t>М.Заппаров</a:t>
            </a:r>
            <a:endParaRPr lang="ru-RU" sz="2800" dirty="0"/>
          </a:p>
        </p:txBody>
      </p:sp>
      <p:pic>
        <p:nvPicPr>
          <p:cNvPr id="3" name="Рисунок 2" descr="Изображение выглядит как еда&#10;&#10;Автоматически созданное описа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86" y="404664"/>
            <a:ext cx="3131820" cy="651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790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6691" y="1738945"/>
            <a:ext cx="736138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Лекция 8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Методика проведения опытных нагнетаний и наливов в скважины. Опытные наливы в шурфы. Обработка результатов опытов, расчет параметров.</a:t>
            </a:r>
          </a:p>
        </p:txBody>
      </p:sp>
    </p:spTree>
    <p:extLst>
      <p:ext uri="{BB962C8B-B14F-4D97-AF65-F5344CB8AC3E}">
        <p14:creationId xmlns:p14="http://schemas.microsoft.com/office/powerpoint/2010/main" val="16576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4240" y="2274838"/>
            <a:ext cx="78536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Для оценки фильтрационных свойств в породах, имеющих слабую водоотдачу при невозможности проведения откачки (глубокое залегание, невозможность создать необходимое понижение и пр.), а также для оценки необводненных или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слабообводненных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пород применяется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метод наливов или нагнетаний.</a:t>
            </a:r>
          </a:p>
        </p:txBody>
      </p:sp>
    </p:spTree>
    <p:extLst>
      <p:ext uri="{BB962C8B-B14F-4D97-AF65-F5344CB8AC3E}">
        <p14:creationId xmlns:p14="http://schemas.microsoft.com/office/powerpoint/2010/main" val="52786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9280" y="510689"/>
            <a:ext cx="789432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Нагнетания и наливы в скважины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Под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нагнетанием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понимается опыт, когда осуществляется принудительная фильтрация воды под напором, превышающем уровень верхней границы опробуемого интервала.</a:t>
            </a: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Наливом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называется опыт, при котором уровень воды находится в пределах толщи опробуемых горных пород.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Метод нагнетаний и наливов в скважины весьма прост, информативен и очень часто используется при изысканиях для гидротехнического строительства. При гидрогеологических и инженерно-геологических исследованиях нагнетание и наливы применяются для следующих целей: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определения водопроницаемости;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определения удельного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водопоглощения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трещиноватых пород;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определения необходимости цементации скального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осно¬вания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проверки качества цементации.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неводоносных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скальных и полускальных породах обычно проводятся опытные нагнетания. Это обусловлено тем, что в скважинах, пробуренных в таких породах, просто и надежно изолируются интервалы на весь срок проведения опыта (рис. ).</a:t>
            </a:r>
          </a:p>
        </p:txBody>
      </p:sp>
    </p:spTree>
    <p:extLst>
      <p:ext uri="{BB962C8B-B14F-4D97-AF65-F5344CB8AC3E}">
        <p14:creationId xmlns:p14="http://schemas.microsoft.com/office/powerpoint/2010/main" val="200739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60" y="277759"/>
            <a:ext cx="5435599" cy="4155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6080" y="4592380"/>
            <a:ext cx="8056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Рис. Комплект оборудования для опытных нагнетаний:</a:t>
            </a:r>
          </a:p>
          <a:p>
            <a:r>
              <a:rPr lang="ru-RU" sz="1600" b="1" dirty="0"/>
              <a:t>а – тампон; б – распределительное устройство; в – напорный рукав для нагнетания воды в скважину с помощью насоса или мерных баков; 1 – собственно тампон (резиновые кольца); 2 – колонны упорных труб и натяжных штанг; 3 – головка тампона; 4 – домкрат;      5 – манометр; 6 – вентили; 7 – водомер; 8 – насос; 9 – мерные баки; 10 – регулятор уровня</a:t>
            </a:r>
          </a:p>
        </p:txBody>
      </p:sp>
    </p:spTree>
    <p:extLst>
      <p:ext uri="{BB962C8B-B14F-4D97-AF65-F5344CB8AC3E}">
        <p14:creationId xmlns:p14="http://schemas.microsoft.com/office/powerpoint/2010/main" val="393303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3120" y="1340624"/>
            <a:ext cx="77419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В рыхлосвязанных породах и породах зоны выветривания организуются опытные наливы, так как в этих условиях трудно организовать изоляцию скважины и создать избыточный напор (при высоком удельном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водопоглощении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).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Опыты могут проводиться при установившемся и неустановившемся режиме, то есть может быть осуществлен с постоянным напором до стабилизации расхода, а может и только при постоянном расходе (напоре).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Если наливы и нагнетания осуществляются в водоносные породы, то расчет параметров определяется по тем же формулам, что и при откачках. При этом в формулах вместо понижения уровня учитывается соответствующее повышение уровня в центральной и наблюдательных скважинах.</a:t>
            </a:r>
          </a:p>
        </p:txBody>
      </p:sp>
    </p:spTree>
    <p:extLst>
      <p:ext uri="{BB962C8B-B14F-4D97-AF65-F5344CB8AC3E}">
        <p14:creationId xmlns:p14="http://schemas.microsoft.com/office/powerpoint/2010/main" val="318484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1040" y="781269"/>
            <a:ext cx="787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опытных нагнетаниях в скальные и полускальные породы оценивается не только их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водопроводимость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но и по величине удельного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водопоглощения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их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трещиноватость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Опытные нагнетания осуществляют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поинтервально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(через 5 м) при нескольких ступенях напора.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По результатам опыта строятся графики зависимости расхода и на-пора от времени, вычисляют величины приведенных расходов, строят графики приведенных расходов  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Наливы и нагнетания в обводненные породы  единственный метод определения водопроницаемости интервалов пород. Однако этот метод дает весьма приближенные результаты, так как “сухие” скважины обычно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закольматированы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продуктами разрушения при бурении и их очень сложно прочистить. Опытные нагнетания могут проводиться при установившемся и неустановившемся режиме фильтрации. Для осуществления опыта по нагнетанию в скважинах обычно создаются напоры, в 10-12 раз превышающие длину испытуемого интервала.</a:t>
            </a:r>
          </a:p>
        </p:txBody>
      </p:sp>
    </p:spTree>
    <p:extLst>
      <p:ext uri="{BB962C8B-B14F-4D97-AF65-F5344CB8AC3E}">
        <p14:creationId xmlns:p14="http://schemas.microsoft.com/office/powerpoint/2010/main" val="189285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93" y="568960"/>
            <a:ext cx="6967155" cy="546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38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1520" y="1556663"/>
            <a:ext cx="77114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Опытные наливы в скважины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проводятся для оценки водопроницаемости обводненных пород в тех случаях, когда откачки затруднены (глубокое залегание подземных вод, слабая водоотдача, невозможность обеспечить ощутимые понижения и т.д.), для изучения фильтрационных свойств слабо обводненных и необводненных пород зоны аэрации, для определения водопроницаемости и удельного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водопоглощения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трещиноватых скальных пород, выявления необходимости цементации скальных оснований под инженерными сооружениями, выбора противофильтрационных мероприятий, проверка качества цементационных работ.</a:t>
            </a:r>
          </a:p>
        </p:txBody>
      </p:sp>
    </p:spTree>
    <p:extLst>
      <p:ext uri="{BB962C8B-B14F-4D97-AF65-F5344CB8AC3E}">
        <p14:creationId xmlns:p14="http://schemas.microsoft.com/office/powerpoint/2010/main" val="390789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3920" y="1558786"/>
            <a:ext cx="76403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Опытные наливы целесообразно применять в рыхло-связных и трещиноватых породах коры выветривания, относительная проницаемость которых характеризуется высоким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водопоглощением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где поэтому трудно обеспечить надежную изоляцию опробуемого участка.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Выбор способа налива обосновывается проектом работ и определяется геологическим строением, степенью водопроницаемости,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трещиноватости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закарстованности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пород и техническими возможностями.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Каждый интервал пород, подлежащих испытаниям, должен быть однородным по литологическому составу и строению, по степени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трещиноватости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закарстованности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Испытание двух контактирующих разностей пород, резко разливающихся по водопроницаемости в одном интервале, допускается производить только в том случае, если необходимо изучить зону контакта этих пород.</a:t>
            </a:r>
          </a:p>
        </p:txBody>
      </p:sp>
    </p:spTree>
    <p:extLst>
      <p:ext uri="{BB962C8B-B14F-4D97-AF65-F5344CB8AC3E}">
        <p14:creationId xmlns:p14="http://schemas.microsoft.com/office/powerpoint/2010/main" val="3852173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1142226"/>
            <a:ext cx="773176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Наливы воды в скважину следует производить при соблюдении условия 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S =10 l, где S – столб воды в скважине;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l – длина фильтра.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Для определения гидрогеологических параметров по результатам наливов воды в скважины используются те же расчетные формулы, что и при откачках, лишь заменяя в них понижение уровня повышением.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По данным наливов воды в скважины определят условную характеристику водопроницаемости скальных пород – удельное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водопоглощение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q, под которым понимают количество воды (в дм3), поглощенное породой в 1 мин на 1 м длины опробуемого участка скважины при напоре, равном 1 м.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Достоверность результатов опытных работ зависит от промывки скважины водой до полного ее осветления. В обводненных породах производят прокачку, а в необводненных - промывку и наблюдают за восстановлением уровня.</a:t>
            </a:r>
          </a:p>
        </p:txBody>
      </p:sp>
    </p:spTree>
    <p:extLst>
      <p:ext uri="{BB962C8B-B14F-4D97-AF65-F5344CB8AC3E}">
        <p14:creationId xmlns:p14="http://schemas.microsoft.com/office/powerpoint/2010/main" val="1962312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6000" y="1077526"/>
            <a:ext cx="74066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Налив воды в каждый опытный интервал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начинают с максимального напора.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Величину напора при опытах в необводненных трещиноватых породах условно отсчитывают от середины испытуемого интервала опробования.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Заданный напор и соответствующие им расходы устанавливаются по истечении некоторого времени, в течение которого регулируют подачу воды в скважину и добиваются равновесия между ее расходом и поглощением пород.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В процессе опыта в журнале регистрируют значения расхода, напора, температуры и другие показатели, строят график зависимости приведенного расхода Q от напора Н, который служит для контроля правильности опыта и является основой для определения величины удельного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водопоглощения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а также строят график изменения расхода воды и ее напора во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79891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68" y="1676400"/>
            <a:ext cx="8094029" cy="39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672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5360" y="1709063"/>
            <a:ext cx="75387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Опытные нагнетания воздуха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используются для определения фильтрационных свойств необводненных пород.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Достоинства этого метода в том, что при проведении опыта не существует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кальматации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скважины, отсутствие воды, нет влияния капиллярных и гравитационных сил. Существуют трудности технического характера (высокая чувствительность измерительной аппаратуры и пр.).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Опыт заключается в подаче в скважину определенного количества воздуха через бурильные трубы в интервал пород и наблюдение за его продвижением в наблюдательных скважинах. Для проведения опыта су-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ществует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специальное оборудование.</a:t>
            </a:r>
          </a:p>
        </p:txBody>
      </p:sp>
    </p:spTree>
    <p:extLst>
      <p:ext uri="{BB962C8B-B14F-4D97-AF65-F5344CB8AC3E}">
        <p14:creationId xmlns:p14="http://schemas.microsoft.com/office/powerpoint/2010/main" val="2955070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3600" y="1166843"/>
            <a:ext cx="779272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Опытные наливы в шурфы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Опыт является одним из распространенных и хорошо разработанных методом оценки фильтрационных свойств зоны аэрации. Опробование обычно осуществляется до глубины 5 м. Во время опыта ведется наблюдение за ходом инфильтрации воды из шурфа в условиях постоянного уровня воды в процессе опыта. Эти опыты проводятся при съемочных работах, при мелиоративных исследованиях, оценке фильтрационных свойств пород в области питания водоносных горизонтов, при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геоэкологических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исследованиях для оценки возможной миграции загрязняющих компонентов и др.</a:t>
            </a:r>
          </a:p>
        </p:txBody>
      </p:sp>
    </p:spTree>
    <p:extLst>
      <p:ext uri="{BB962C8B-B14F-4D97-AF65-F5344CB8AC3E}">
        <p14:creationId xmlns:p14="http://schemas.microsoft.com/office/powerpoint/2010/main" val="2657424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5680" y="1395165"/>
            <a:ext cx="7528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Поступающая из шурфа в породу вода, благодаря действию капиллярных сил, движется не только вниз, но и  в стороны, образуя увлажненную зону. Эта зона со временем увеличивается, а динамика ее развития и размеры зависят главным образом от структуры породы и ее проницаемости. Наибольшее растекание у тонкопористых грунтов (суглинки, глины), наименьшее – у хорошо проницаемых крупнозернистых пород (крупно-зернистые пески, галечник, щебень). Очевидно, что такое растекание искажает результаты опыта, а полученные значения коэффициента фильтрации могут быть далекими от реальных. Для устранения влияния растекания на результаты опыта используют специальную схему опытной установки или учитывают в расчетных формулах.</a:t>
            </a:r>
          </a:p>
        </p:txBody>
      </p:sp>
    </p:spTree>
    <p:extLst>
      <p:ext uri="{BB962C8B-B14F-4D97-AF65-F5344CB8AC3E}">
        <p14:creationId xmlns:p14="http://schemas.microsoft.com/office/powerpoint/2010/main" val="3702461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1426706"/>
            <a:ext cx="7924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проведении опыта в лёссах, суглинках, глинах вследствие намокания изменяется структурная прочность этих пород, инфильтрация будет проходить неравномерно,  а продолжительность периода до стабилизации расхода воды будет больше.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Скорость инфильтрации также в большей степени зависит от состояния поверхности породы, в которую проникает вода. Заиливание поверхности резко уменьшает скорость инфильтрации и искажает результаты.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наливах в шурфы необходимо следить за тем, чтобы не была на-рушена структура поверхностного слоя породы в дне шурфа как при под-готовке к опыту, так и в процессе его проведения. Для этого, в частности, рекомендуется дно шурфа засыпать небольшим слоем (2 – 3 см) хорошо промытого щебня или гравия, что препятствует размыванию фильтрующей поверхности.</a:t>
            </a:r>
          </a:p>
        </p:txBody>
      </p:sp>
    </p:spTree>
    <p:extLst>
      <p:ext uri="{BB962C8B-B14F-4D97-AF65-F5344CB8AC3E}">
        <p14:creationId xmlns:p14="http://schemas.microsoft.com/office/powerpoint/2010/main" val="2031208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3920" y="751344"/>
            <a:ext cx="73761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Документация опытного налива в шурф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включает следующие раз-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делы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-технические данные;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схема проведения опыта;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наблюдение за наливом;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графики изменения расхода и общего объема воды во времени;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таблица результатов налива в шурф;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latin typeface="Arial" pitchFamily="34" charset="0"/>
                <a:cs typeface="Arial" pitchFamily="34" charset="0"/>
              </a:rPr>
              <a:t>вычисление коэффициента фильтрации.</a:t>
            </a:r>
          </a:p>
          <a:p>
            <a:pPr marL="285750" indent="-285750">
              <a:buFontTx/>
              <a:buChar char="-"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По окончании налива сведения заносятся в сводный лист налива в шурф, в котором помещают схему участка, геологический разрез участка, графики изменения влажности грунта с глубиной, таблицу технических данных, графики изменения расхода и общего объема воды во времени, расчетные таблицы.</a:t>
            </a:r>
          </a:p>
        </p:txBody>
      </p:sp>
    </p:spTree>
    <p:extLst>
      <p:ext uri="{BB962C8B-B14F-4D97-AF65-F5344CB8AC3E}">
        <p14:creationId xmlns:p14="http://schemas.microsoft.com/office/powerpoint/2010/main" val="2666458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200" y="1166843"/>
            <a:ext cx="7934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Существует несколько методов производства наливов  в шурфы, из которых рассмотрим наиболее распространенные методы Болдырева и Нестерова.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Метод Болдырева А.К.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применим в сильно водопроницаемых породах (крупнозернистых песках, гравийно-галечниках, породах зоны выветривания), так как основан на предположении, что, во-первых, горизонтальное сечение инфильтрирующего потока не изменяется с глубиной (нет растекания) и, во-вторых, напорный градиент потока, инфильтрирующегося из шурфа, близок к единице, что позволяет численно приравнять скорость инфильтрации к коэффициенту фильтрации.</a:t>
            </a:r>
          </a:p>
        </p:txBody>
      </p:sp>
    </p:spTree>
    <p:extLst>
      <p:ext uri="{BB962C8B-B14F-4D97-AF65-F5344CB8AC3E}">
        <p14:creationId xmlns:p14="http://schemas.microsoft.com/office/powerpoint/2010/main" val="402988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960" y="1129387"/>
            <a:ext cx="7802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проведении опыта по методу Болдырева (рис.) выдерживается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следующая последовательность операций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 дне шурфа (1,0 - 1,5 м) устраивают опытный зумпф диаметром              0,3 – 0,5 м и глубиной около 0,2 м;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детально описывают геологический разрез шурфа;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стенки зумпфа закрепляют металлическим цилиндром, дно зачищают, закрывают слоем гравия и устанавливают мерную линейку;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устанавливают тарированную емкость с приспособлением для подачи воды в зумпф;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медленно заполняют зумпф водой до отметки 0,1 м, а затем подачей воды (автоматически или вручную) поддерживают этот уровень в течение всего опыта;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расход воды замеряют с интервалами 10 – 20 минут, опыт продолжается до стабилизации расхода, когда в течение двух часов он не отклоняется от среднего более чем на 10 %.</a:t>
            </a:r>
          </a:p>
        </p:txBody>
      </p:sp>
    </p:spTree>
    <p:extLst>
      <p:ext uri="{BB962C8B-B14F-4D97-AF65-F5344CB8AC3E}">
        <p14:creationId xmlns:p14="http://schemas.microsoft.com/office/powerpoint/2010/main" val="1681773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009" y="1647190"/>
            <a:ext cx="5056406" cy="270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13840" y="5060295"/>
            <a:ext cx="6939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Рис.5.14.  Установка опытного налива по методу Болдырева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811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9360" y="2274838"/>
            <a:ext cx="695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журнал налива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 виде таблицы заполняются следующие сведения: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номер отсчета;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время замера (ч., мин.);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промежуток между замерами (мин.);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поглощенный объем воды (дм3);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расход (дм3/мин).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Одновременно строится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график изменения расхода воды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 течение опыта. </a:t>
            </a:r>
          </a:p>
        </p:txBody>
      </p:sp>
    </p:spTree>
    <p:extLst>
      <p:ext uri="{BB962C8B-B14F-4D97-AF65-F5344CB8AC3E}">
        <p14:creationId xmlns:p14="http://schemas.microsoft.com/office/powerpoint/2010/main" val="1641992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2" y="1869440"/>
            <a:ext cx="7536977" cy="3312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5916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3600" y="2413338"/>
            <a:ext cx="77622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Метод Нестерова Н.С.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основан на том предположении, что при инфильтрации воды из двух цилиндров, расположенных концентрически, на растекание расходуется вода из внешнего цилиндра, а поток воды из внутреннего цилиндра  направлен прямо вниз (рис.). В данном случае при установившемся расходе воды градиент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инфильтруемого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потока из внутреннего цилиндра приравнивается к единице, а скорость фильтрации -к коэффициенту фильтрации. </a:t>
            </a:r>
          </a:p>
        </p:txBody>
      </p:sp>
    </p:spTree>
    <p:extLst>
      <p:ext uri="{BB962C8B-B14F-4D97-AF65-F5344CB8AC3E}">
        <p14:creationId xmlns:p14="http://schemas.microsoft.com/office/powerpoint/2010/main" val="1476271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3760" y="389831"/>
            <a:ext cx="76911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Этот метод применяется главным образом в мелкозернистых и глинистых породах и предусматривает последовательное проведение следующих операций: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проходится и документируется шурф;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 тщательно зачищенное дно шурфа аккуратно вдавливаются концентрические кольца (на 5 – 6 см) и покрывают дно мелким гравием;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одновременно заполняют оба цилиндра водой на 0,1 м от дна;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 течение опыта уровень воды в обоих цилиндрах поддерживается строго одинаковым, для чего используются автономные для каждого цилиндра сосуды Мариотта или другие баки с автоматическими регуляторами;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замеряют и  записывают с интервалом 10 – 20 мин. в журнал расход воды во внутренний цилиндр и строят график изменения расхода во времени;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для определения глубины промачивания по окончании опыта проходят в центр шурфа скважину (3 – 4 м) и через 0,2 м отбирают образцы пород на влажность;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для контроля естественной влажности проходят, документируют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опробывают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скважину в 3 – 4 метрах от шурфа.</a:t>
            </a:r>
          </a:p>
        </p:txBody>
      </p:sp>
    </p:spTree>
    <p:extLst>
      <p:ext uri="{BB962C8B-B14F-4D97-AF65-F5344CB8AC3E}">
        <p14:creationId xmlns:p14="http://schemas.microsoft.com/office/powerpoint/2010/main" val="28595795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222" y="792480"/>
            <a:ext cx="5033108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36320" y="5591572"/>
            <a:ext cx="7548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Установка  для опытного налива в шурф по методу Нестерова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064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66" y="1910080"/>
            <a:ext cx="7571018" cy="300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6921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559</TotalTime>
  <Words>1967</Words>
  <Application>Microsoft Office PowerPoint</Application>
  <PresentationFormat>Экран (4:3)</PresentationFormat>
  <Paragraphs>86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Manat Alzhigitova</cp:lastModifiedBy>
  <cp:revision>23</cp:revision>
  <dcterms:created xsi:type="dcterms:W3CDTF">2021-11-16T13:04:44Z</dcterms:created>
  <dcterms:modified xsi:type="dcterms:W3CDTF">2026-09-14T10:15:56Z</dcterms:modified>
</cp:coreProperties>
</file>