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1" d="100"/>
          <a:sy n="41" d="100"/>
        </p:scale>
        <p:origin x="-120" y="-6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61332B-A7A1-4E05-B1A2-F219A466BC4C}" type="datetimeFigureOut">
              <a:rPr lang="ru-RU" smtClean="0"/>
              <a:pPr/>
              <a:t>18.03.2020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4528C-C7CB-45DF-B438-EA2EE7A61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Введение к моделированию </a:t>
            </a:r>
            <a:r>
              <a:rPr lang="en-US" dirty="0" err="1">
                <a:solidFill>
                  <a:srgbClr val="FF0000"/>
                </a:solidFill>
              </a:rPr>
              <a:t>Simulink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k-KZ" dirty="0"/>
              <a:t>Лекция </a:t>
            </a:r>
            <a:r>
              <a:rPr lang="en-US" dirty="0"/>
              <a:t>#</a:t>
            </a:r>
            <a:r>
              <a:rPr lang="ru-RU"/>
              <a:t>9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8357331" cy="3675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t="16777"/>
          <a:stretch>
            <a:fillRect/>
          </a:stretch>
        </p:blipFill>
        <p:spPr bwMode="auto">
          <a:xfrm>
            <a:off x="827584" y="1628800"/>
            <a:ext cx="7646549" cy="42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83568" y="476672"/>
            <a:ext cx="8120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Структура 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matlab</a:t>
            </a:r>
            <a:r>
              <a:rPr 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/</a:t>
            </a:r>
            <a:r>
              <a:rPr 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Simulink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908720"/>
            <a:ext cx="7594263" cy="4448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83568" y="764704"/>
            <a:ext cx="7458397" cy="5485337"/>
            <a:chOff x="683568" y="764704"/>
            <a:chExt cx="7458397" cy="5485337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969" t="13720"/>
            <a:stretch>
              <a:fillRect/>
            </a:stretch>
          </p:blipFill>
          <p:spPr bwMode="auto">
            <a:xfrm>
              <a:off x="971600" y="1268760"/>
              <a:ext cx="7170365" cy="4981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683568" y="764704"/>
              <a:ext cx="1152128" cy="7920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043608" y="476672"/>
            <a:ext cx="7415915" cy="5276081"/>
            <a:chOff x="1043608" y="476672"/>
            <a:chExt cx="7415915" cy="5276081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43608" y="908720"/>
              <a:ext cx="7415915" cy="48440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1403648" y="476672"/>
              <a:ext cx="1152128" cy="1224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40768"/>
            <a:ext cx="8688524" cy="491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71177" y="260648"/>
            <a:ext cx="747813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Разделы библиотеки </a:t>
            </a:r>
            <a:r>
              <a:rPr lang="en-US" sz="4400" b="1" cap="none" spc="0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Simulink</a:t>
            </a:r>
            <a:endParaRPr lang="ru-RU" sz="4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06202" y="692696"/>
            <a:ext cx="8518630" cy="5760640"/>
            <a:chOff x="206202" y="692696"/>
            <a:chExt cx="8518630" cy="5760640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6202" y="692696"/>
              <a:ext cx="8518630" cy="5760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467544" y="692696"/>
              <a:ext cx="864096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251520" y="0"/>
            <a:ext cx="8291406" cy="6105466"/>
            <a:chOff x="251520" y="0"/>
            <a:chExt cx="8291406" cy="6105466"/>
          </a:xfrm>
        </p:grpSpPr>
        <p:pic>
          <p:nvPicPr>
            <p:cNvPr id="819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404664"/>
              <a:ext cx="7859358" cy="5700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251520" y="0"/>
              <a:ext cx="1296144" cy="11967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548680"/>
            <a:ext cx="6993472" cy="5195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60648"/>
            <a:ext cx="6990531" cy="5813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755576" y="692696"/>
            <a:ext cx="7296150" cy="5295900"/>
            <a:chOff x="755576" y="692696"/>
            <a:chExt cx="7296150" cy="5295900"/>
          </a:xfrm>
        </p:grpSpPr>
        <p:pic>
          <p:nvPicPr>
            <p:cNvPr id="1126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55576" y="692696"/>
              <a:ext cx="7296150" cy="5295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899592" y="764704"/>
              <a:ext cx="1008112" cy="7200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782" y="764704"/>
            <a:ext cx="7346242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971600" y="908720"/>
            <a:ext cx="864096" cy="720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4000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1152128" cy="11521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476672"/>
            <a:ext cx="6670115" cy="5357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8794005" cy="5401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476672"/>
            <a:ext cx="720080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683568" y="620688"/>
            <a:ext cx="7974372" cy="5472608"/>
            <a:chOff x="683568" y="620688"/>
            <a:chExt cx="7974372" cy="5472608"/>
          </a:xfrm>
        </p:grpSpPr>
        <p:pic>
          <p:nvPicPr>
            <p:cNvPr id="1638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620688"/>
              <a:ext cx="7974372" cy="547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Прямоугольник 4"/>
            <p:cNvSpPr/>
            <p:nvPr/>
          </p:nvSpPr>
          <p:spPr>
            <a:xfrm>
              <a:off x="827584" y="764704"/>
              <a:ext cx="864096" cy="86409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12</Words>
  <Application>Microsoft Office PowerPoint</Application>
  <PresentationFormat>Экран (4:3)</PresentationFormat>
  <Paragraphs>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Введение к моделированию Simulink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моделированию Simulink</dc:title>
  <dc:creator>Жанар Омирбекова</dc:creator>
  <cp:lastModifiedBy>Aigolek</cp:lastModifiedBy>
  <cp:revision>4</cp:revision>
  <dcterms:created xsi:type="dcterms:W3CDTF">2015-02-23T05:54:08Z</dcterms:created>
  <dcterms:modified xsi:type="dcterms:W3CDTF">2020-03-18T05:30:52Z</dcterms:modified>
</cp:coreProperties>
</file>