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1332B-A7A1-4E05-B1A2-F219A466BC4C}" type="datetimeFigureOut">
              <a:rPr lang="ru-RU" smtClean="0"/>
              <a:pPr/>
              <a:t>28.03.2020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polytechonline.kz/course/view.php?id=187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Введение к моделированию </a:t>
            </a:r>
            <a:r>
              <a:rPr lang="en-US" dirty="0" err="1">
                <a:solidFill>
                  <a:srgbClr val="FF0000"/>
                </a:solidFill>
              </a:rPr>
              <a:t>Simulink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/>
              <a:t>Лекция </a:t>
            </a:r>
            <a:r>
              <a:rPr lang="en-US" dirty="0"/>
              <a:t>#</a:t>
            </a:r>
            <a:r>
              <a:rPr lang="ru-RU" dirty="0"/>
              <a:t>9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2196" y="44624"/>
            <a:ext cx="8224837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2970213" algn="ctr"/>
                <a:tab pos="5940425" algn="r"/>
              </a:tabLst>
            </a:pPr>
            <a:r>
              <a:rPr lang="ru-RU" sz="800" dirty="0">
                <a:solidFill>
                  <a:schemeClr val="accent2"/>
                </a:solidFill>
              </a:rPr>
              <a:t>М И Н И С Т Е Р С Т В О      </a:t>
            </a:r>
            <a:r>
              <a:rPr lang="ru-RU" sz="800" dirty="0" err="1">
                <a:solidFill>
                  <a:schemeClr val="accent2"/>
                </a:solidFill>
              </a:rPr>
              <a:t>О</a:t>
            </a:r>
            <a:r>
              <a:rPr lang="ru-RU" sz="800" dirty="0">
                <a:solidFill>
                  <a:schemeClr val="accent2"/>
                </a:solidFill>
              </a:rPr>
              <a:t> Б Р А З О В А Н И Я    И    Н А У К И     Р Е С П У Б Л И К И     К А З А Х С Т А Н                     </a:t>
            </a:r>
          </a:p>
          <a:p>
            <a:pPr algn="ctr">
              <a:tabLst>
                <a:tab pos="2970213" algn="ctr"/>
                <a:tab pos="5940425" algn="r"/>
              </a:tabLst>
            </a:pPr>
            <a:r>
              <a:rPr lang="ru-RU" sz="800" dirty="0">
                <a:solidFill>
                  <a:schemeClr val="accent2"/>
                </a:solidFill>
              </a:rPr>
              <a:t>КАЗАХСКИЙ НАЦИОНАЛЬНЫЙ ТЕХНИЧЕСКИЙ УНИВЕРСИТЕТ имени К.И. САТПАЕВА</a:t>
            </a:r>
          </a:p>
          <a:p>
            <a:pPr algn="ctr">
              <a:tabLst>
                <a:tab pos="2970213" algn="ctr"/>
                <a:tab pos="5940425" algn="r"/>
              </a:tabLst>
            </a:pPr>
            <a:r>
              <a:rPr lang="ru-RU" sz="800" dirty="0">
                <a:solidFill>
                  <a:schemeClr val="accent2"/>
                </a:solidFill>
              </a:rPr>
              <a:t>ИНСТИТУТ ДИСТАНЦИОННОГО ОБРАЗОВАНИЯ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615282" y="503412"/>
            <a:ext cx="3913436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1600" u="sng" dirty="0">
                <a:solidFill>
                  <a:schemeClr val="accent2"/>
                </a:solidFill>
              </a:rPr>
              <a:t>Автоматизация и управление</a:t>
            </a:r>
            <a:r>
              <a:rPr lang="ru-RU" sz="1600" dirty="0">
                <a:solidFill>
                  <a:schemeClr val="accent2"/>
                </a:solidFill>
              </a:rPr>
              <a:t/>
            </a:r>
            <a:br>
              <a:rPr lang="ru-RU" sz="1600" dirty="0">
                <a:solidFill>
                  <a:schemeClr val="accent2"/>
                </a:solidFill>
              </a:rPr>
            </a:br>
            <a:r>
              <a:rPr lang="ru-RU" sz="1200" dirty="0">
                <a:solidFill>
                  <a:schemeClr val="accent2"/>
                </a:solidFill>
              </a:rPr>
              <a:t>(кафедра)</a:t>
            </a:r>
            <a:br>
              <a:rPr lang="ru-RU" sz="1200" dirty="0">
                <a:solidFill>
                  <a:schemeClr val="accent2"/>
                </a:solidFill>
              </a:rPr>
            </a:br>
            <a:r>
              <a:rPr lang="ru-RU" sz="1200" dirty="0">
                <a:solidFill>
                  <a:schemeClr val="accent2"/>
                </a:solidFill>
              </a:rPr>
              <a:t/>
            </a:r>
            <a:br>
              <a:rPr lang="ru-RU" sz="1200" dirty="0">
                <a:solidFill>
                  <a:schemeClr val="accent2"/>
                </a:solidFill>
              </a:rPr>
            </a:br>
            <a:r>
              <a:rPr lang="ru-RU" sz="2000" dirty="0" smtClean="0">
                <a:hlinkClick r:id="rId2" tooltip="Компьютерное моделирование в среде MatLab (Искакова Айгуль) (Каз.яз)"/>
              </a:rPr>
              <a:t>Компьютерное </a:t>
            </a:r>
            <a:r>
              <a:rPr lang="ru-RU" sz="2000" dirty="0">
                <a:hlinkClick r:id="rId2" tooltip="Компьютерное моделирование в среде MatLab (Искакова Айгуль) (Каз.яз)"/>
              </a:rPr>
              <a:t>моделирование в среде </a:t>
            </a:r>
            <a:r>
              <a:rPr lang="ru-RU" sz="2000" dirty="0" err="1" smtClean="0">
                <a:hlinkClick r:id="rId2" tooltip="Компьютерное моделирование в среде MatLab (Искакова Айгуль) (Каз.яз)"/>
              </a:rPr>
              <a:t>MatLab</a:t>
            </a:r>
            <a:endParaRPr lang="ru-RU" sz="2000" dirty="0" smtClean="0">
              <a:effectLst/>
            </a:endParaRPr>
          </a:p>
          <a:p>
            <a:pPr algn="ctr"/>
            <a:r>
              <a:rPr lang="ru-RU" sz="1200" dirty="0" smtClean="0">
                <a:solidFill>
                  <a:schemeClr val="accent2"/>
                </a:solidFill>
              </a:rPr>
              <a:t>(</a:t>
            </a:r>
            <a:r>
              <a:rPr lang="ru-RU" sz="1200" dirty="0">
                <a:solidFill>
                  <a:schemeClr val="accent2"/>
                </a:solidFill>
              </a:rPr>
              <a:t>дисциплина)</a:t>
            </a:r>
            <a:br>
              <a:rPr lang="ru-RU" sz="1200" dirty="0">
                <a:solidFill>
                  <a:schemeClr val="accent2"/>
                </a:solidFill>
              </a:rPr>
            </a:br>
            <a:endParaRPr lang="ru-RU" sz="1200" dirty="0">
              <a:solidFill>
                <a:schemeClr val="accent2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371600" y="4221088"/>
            <a:ext cx="640080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2000" u="sng" smtClean="0">
                <a:solidFill>
                  <a:schemeClr val="accent2"/>
                </a:solidFill>
              </a:rPr>
              <a:t>Искакова Айгуль Малдыбековна</a:t>
            </a:r>
          </a:p>
          <a:p>
            <a:r>
              <a:rPr lang="ru-RU" sz="1000" smtClean="0">
                <a:solidFill>
                  <a:schemeClr val="accent2"/>
                </a:solidFill>
              </a:rPr>
              <a:t>(ФИО преподавателя)</a:t>
            </a:r>
          </a:p>
          <a:p>
            <a:endParaRPr lang="ru-RU" sz="1000" smtClean="0">
              <a:solidFill>
                <a:schemeClr val="accent2"/>
              </a:solidFill>
            </a:endParaRPr>
          </a:p>
          <a:p>
            <a:r>
              <a:rPr lang="en-US" sz="2000" u="sng" smtClean="0">
                <a:solidFill>
                  <a:schemeClr val="accent2"/>
                </a:solidFill>
              </a:rPr>
              <a:t>iskakova1979@mail.ru</a:t>
            </a:r>
            <a:endParaRPr lang="ru-RU" sz="2000" u="sng" smtClean="0">
              <a:solidFill>
                <a:schemeClr val="accent2"/>
              </a:solidFill>
            </a:endParaRPr>
          </a:p>
          <a:p>
            <a:r>
              <a:rPr lang="ru-RU" sz="1000" smtClean="0">
                <a:solidFill>
                  <a:schemeClr val="accent2"/>
                </a:solidFill>
              </a:rPr>
              <a:t>(Электронная почта преподавателя )</a:t>
            </a:r>
          </a:p>
          <a:p>
            <a:endParaRPr lang="ru-RU" sz="1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357331" cy="3675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6777"/>
          <a:stretch>
            <a:fillRect/>
          </a:stretch>
        </p:blipFill>
        <p:spPr bwMode="auto">
          <a:xfrm>
            <a:off x="827584" y="1628800"/>
            <a:ext cx="7646549" cy="42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76672"/>
            <a:ext cx="8120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Структура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matlab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Simulink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7594263" cy="4448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83568" y="764704"/>
            <a:ext cx="7458397" cy="5485337"/>
            <a:chOff x="683568" y="764704"/>
            <a:chExt cx="7458397" cy="548533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969" t="13720"/>
            <a:stretch>
              <a:fillRect/>
            </a:stretch>
          </p:blipFill>
          <p:spPr bwMode="auto">
            <a:xfrm>
              <a:off x="971600" y="1268760"/>
              <a:ext cx="7170365" cy="4981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683568" y="764704"/>
              <a:ext cx="1152128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043608" y="476672"/>
            <a:ext cx="7415915" cy="5276081"/>
            <a:chOff x="1043608" y="476672"/>
            <a:chExt cx="7415915" cy="527608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3608" y="908720"/>
              <a:ext cx="7415915" cy="4844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1403648" y="476672"/>
              <a:ext cx="1152128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8688524" cy="491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71177" y="260648"/>
            <a:ext cx="747813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Разделы библиотеки </a:t>
            </a:r>
            <a:r>
              <a:rPr lang="en-US" sz="4400" b="1" cap="none" spc="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Simulink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06202" y="692696"/>
            <a:ext cx="8518630" cy="5760640"/>
            <a:chOff x="206202" y="692696"/>
            <a:chExt cx="8518630" cy="576064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6202" y="692696"/>
              <a:ext cx="8518630" cy="5760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467544" y="692696"/>
              <a:ext cx="864096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0"/>
            <a:ext cx="8291406" cy="6105466"/>
            <a:chOff x="251520" y="0"/>
            <a:chExt cx="8291406" cy="6105466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404664"/>
              <a:ext cx="7859358" cy="5700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251520" y="0"/>
              <a:ext cx="1296144" cy="11967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48680"/>
            <a:ext cx="6993472" cy="51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6990531" cy="581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55576" y="692696"/>
            <a:ext cx="7296150" cy="5295900"/>
            <a:chOff x="755576" y="692696"/>
            <a:chExt cx="7296150" cy="529590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692696"/>
              <a:ext cx="7296150" cy="529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899592" y="764704"/>
              <a:ext cx="1008112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782" y="764704"/>
            <a:ext cx="734624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71600" y="908720"/>
            <a:ext cx="86409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115212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76672"/>
            <a:ext cx="6670115" cy="535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8794005" cy="540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76672"/>
            <a:ext cx="720080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83568" y="620688"/>
            <a:ext cx="7974372" cy="5472608"/>
            <a:chOff x="683568" y="620688"/>
            <a:chExt cx="7974372" cy="5472608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620688"/>
              <a:ext cx="7974372" cy="547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827584" y="764704"/>
              <a:ext cx="864096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87</Words>
  <Application>Microsoft Office PowerPoint</Application>
  <PresentationFormat>Экран (4:3)</PresentationFormat>
  <Paragraphs>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Введение к моделированию Simulink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моделированию Simulink</dc:title>
  <dc:creator>Жанар Омирбекова</dc:creator>
  <cp:lastModifiedBy>Aigolek</cp:lastModifiedBy>
  <cp:revision>5</cp:revision>
  <dcterms:created xsi:type="dcterms:W3CDTF">2015-02-23T05:54:08Z</dcterms:created>
  <dcterms:modified xsi:type="dcterms:W3CDTF">2020-03-28T03:16:15Z</dcterms:modified>
</cp:coreProperties>
</file>