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76" r:id="rId4"/>
    <p:sldId id="283" r:id="rId5"/>
    <p:sldId id="282" r:id="rId6"/>
    <p:sldId id="281" r:id="rId7"/>
    <p:sldId id="280" r:id="rId8"/>
    <p:sldId id="279" r:id="rId9"/>
    <p:sldId id="275" r:id="rId10"/>
    <p:sldId id="272" r:id="rId11"/>
    <p:sldId id="284" r:id="rId12"/>
    <p:sldId id="285" r:id="rId13"/>
    <p:sldId id="274" r:id="rId14"/>
    <p:sldId id="277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6" d="100"/>
          <a:sy n="86" d="100"/>
        </p:scale>
        <p:origin x="-672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793214" y="4941812"/>
            <a:ext cx="7766221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Лекция </a:t>
            </a:r>
            <a:r>
              <a:rPr lang="ru-RU" sz="2800" b="1" dirty="0" smtClean="0"/>
              <a:t>1</a:t>
            </a:r>
            <a:endParaRPr lang="ru-RU" sz="28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553" y="311647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9027" y="1774358"/>
            <a:ext cx="42216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09413"/>
            <a:ext cx="3899972" cy="3151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Введение </a:t>
            </a: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76" y="2173605"/>
            <a:ext cx="7712164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373160" y="610393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60" y="1088948"/>
            <a:ext cx="8527055" cy="4893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373160" y="6074947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" r="3226" b="3202"/>
          <a:stretch/>
        </p:blipFill>
        <p:spPr bwMode="auto">
          <a:xfrm>
            <a:off x="373160" y="831192"/>
            <a:ext cx="8350786" cy="5098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73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3"/>
          <p:cNvGrpSpPr>
            <a:grpSpLocks/>
          </p:cNvGrpSpPr>
          <p:nvPr/>
        </p:nvGrpSpPr>
        <p:grpSpPr bwMode="auto">
          <a:xfrm>
            <a:off x="248111" y="6065744"/>
            <a:ext cx="2393950" cy="546100"/>
            <a:chOff x="2915498" y="830630"/>
            <a:chExt cx="6823988" cy="1285875"/>
          </a:xfrm>
        </p:grpSpPr>
        <p:pic>
          <p:nvPicPr>
            <p:cNvPr id="6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8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11" y="1178003"/>
            <a:ext cx="8306718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43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138238"/>
            <a:ext cx="7943850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678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314450"/>
            <a:ext cx="867727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355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72997"/>
            <a:ext cx="8572500" cy="459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68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10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08" y="1247775"/>
            <a:ext cx="8372819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3"/>
          <p:cNvGrpSpPr>
            <a:grpSpLocks/>
          </p:cNvGrpSpPr>
          <p:nvPr/>
        </p:nvGrpSpPr>
        <p:grpSpPr bwMode="auto">
          <a:xfrm>
            <a:off x="196890" y="6179450"/>
            <a:ext cx="2393950" cy="546100"/>
            <a:chOff x="2915498" y="830630"/>
            <a:chExt cx="6823988" cy="1285875"/>
          </a:xfrm>
        </p:grpSpPr>
        <p:pic>
          <p:nvPicPr>
            <p:cNvPr id="8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10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14" y="1185920"/>
            <a:ext cx="7246186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2252" y="6282909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 dirty="0">
                  <a:solidFill>
                    <a:schemeClr val="accent2"/>
                  </a:solidFill>
                </a:rPr>
                <a:t>УНИВЕРСИТЕТІ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36229"/>
            <a:ext cx="853440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59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42" y="1400175"/>
            <a:ext cx="8427904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51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ru-RU" sz="2000" dirty="0"/>
              <a:t>1. Этапы развития АСУТП?</a:t>
            </a:r>
          </a:p>
          <a:p>
            <a:r>
              <a:rPr lang="ru-RU" sz="2000" dirty="0"/>
              <a:t>2. Компоненты систем контроля и управления и их назначение?</a:t>
            </a:r>
          </a:p>
          <a:p>
            <a:r>
              <a:rPr lang="kk-KZ" sz="2000" dirty="0"/>
              <a:t>3.</a:t>
            </a:r>
            <a:r>
              <a:rPr lang="kk-KZ" sz="2000" b="1" dirty="0"/>
              <a:t> </a:t>
            </a:r>
            <a:r>
              <a:rPr lang="ru-RU" sz="2000" dirty="0"/>
              <a:t>Общие положения. Варианты разработки ПО для  АСУТП. Основные задачи, решаемые </a:t>
            </a:r>
            <a:r>
              <a:rPr lang="en-US" sz="2000" dirty="0"/>
              <a:t>SCADA</a:t>
            </a:r>
            <a:r>
              <a:rPr lang="ru-RU" sz="2000" dirty="0"/>
              <a:t> системами.</a:t>
            </a:r>
          </a:p>
          <a:p>
            <a:r>
              <a:rPr lang="ru-RU" sz="2000" dirty="0"/>
              <a:t>4. Основные положения концепции </a:t>
            </a:r>
            <a:r>
              <a:rPr lang="en-US" sz="2000" dirty="0"/>
              <a:t>SCADA</a:t>
            </a:r>
            <a:r>
              <a:rPr lang="ru-RU" sz="2000" dirty="0"/>
              <a:t>.</a:t>
            </a:r>
          </a:p>
          <a:p>
            <a:r>
              <a:rPr lang="ru-RU" sz="2000" dirty="0"/>
              <a:t>5. Принципы разработки </a:t>
            </a:r>
            <a:r>
              <a:rPr lang="en-US" sz="2000" dirty="0"/>
              <a:t>SCADA</a:t>
            </a:r>
            <a:r>
              <a:rPr lang="ru-RU" sz="2000" dirty="0"/>
              <a:t> систем.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2259</TotalTime>
  <Words>268</Words>
  <Application>Microsoft Office PowerPoint</Application>
  <PresentationFormat>Экран (4:3)</PresentationFormat>
  <Paragraphs>91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Лекция 1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288</cp:revision>
  <dcterms:created xsi:type="dcterms:W3CDTF">2017-10-09T05:58:02Z</dcterms:created>
  <dcterms:modified xsi:type="dcterms:W3CDTF">2023-01-22T14:52:42Z</dcterms:modified>
</cp:coreProperties>
</file>