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notesMasterIdLst>
    <p:notesMasterId r:id="rId11"/>
  </p:notes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</p:sldIdLst>
  <p:sldSz cx="146304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3" autoAdjust="0"/>
    <p:restoredTop sz="96270" autoAdjust="0"/>
  </p:normalViewPr>
  <p:slideViewPr>
    <p:cSldViewPr snapToGrid="0">
      <p:cViewPr varScale="1">
        <p:scale>
          <a:sx n="52" d="100"/>
          <a:sy n="52" d="100"/>
        </p:scale>
        <p:origin x="120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118782-2719-4FBE-89E8-C5366FA14588}" type="datetimeFigureOut">
              <a:rPr lang="ru-RU" smtClean="0"/>
              <a:t>06.11.2025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0F66C-314E-4DD3-9489-72311B3602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640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0160"/>
            <a:ext cx="14630400" cy="8239760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08481" y="2885441"/>
            <a:ext cx="9320323" cy="1975562"/>
          </a:xfrm>
        </p:spPr>
        <p:txBody>
          <a:bodyPr anchor="b">
            <a:noAutofit/>
          </a:bodyPr>
          <a:lstStyle>
            <a:lvl1pPr algn="r">
              <a:defRPr sz="648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8481" y="4861000"/>
            <a:ext cx="9320323" cy="131627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147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32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605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2" y="3241041"/>
            <a:ext cx="10316002" cy="2191897"/>
          </a:xfrm>
        </p:spPr>
        <p:txBody>
          <a:bodyPr anchor="b"/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2" y="5432938"/>
            <a:ext cx="10316002" cy="1032480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816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1" y="2592707"/>
            <a:ext cx="5020842" cy="465692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07964" y="2592707"/>
            <a:ext cx="5020841" cy="465692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988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894" y="2593180"/>
            <a:ext cx="5022748" cy="691514"/>
          </a:xfrm>
        </p:spPr>
        <p:txBody>
          <a:bodyPr anchor="b">
            <a:noAutofit/>
          </a:bodyPr>
          <a:lstStyle>
            <a:lvl1pPr marL="0" indent="0">
              <a:buNone/>
              <a:defRPr sz="2880" b="0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0894" y="3284695"/>
            <a:ext cx="5022748" cy="396494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06059" y="2593180"/>
            <a:ext cx="5022742" cy="691514"/>
          </a:xfrm>
        </p:spPr>
        <p:txBody>
          <a:bodyPr anchor="b">
            <a:noAutofit/>
          </a:bodyPr>
          <a:lstStyle>
            <a:lvl1pPr marL="0" indent="0">
              <a:buNone/>
              <a:defRPr sz="2880" b="0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06062" y="3284695"/>
            <a:ext cx="5022740" cy="396494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505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731520"/>
            <a:ext cx="10316002" cy="15849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297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865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1798325"/>
            <a:ext cx="4625434" cy="1534159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2554" y="617910"/>
            <a:ext cx="5416249" cy="66317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1" y="3332483"/>
            <a:ext cx="4625434" cy="3101339"/>
          </a:xfrm>
        </p:spPr>
        <p:txBody>
          <a:bodyPr>
            <a:normAutofit/>
          </a:bodyPr>
          <a:lstStyle>
            <a:lvl1pPr marL="0" indent="0">
              <a:buNone/>
              <a:defRPr sz="1680"/>
            </a:lvl1pPr>
            <a:lvl2pPr marL="548476" indent="0">
              <a:buNone/>
              <a:defRPr sz="1680"/>
            </a:lvl2pPr>
            <a:lvl3pPr marL="1096951" indent="0">
              <a:buNone/>
              <a:defRPr sz="1440"/>
            </a:lvl3pPr>
            <a:lvl4pPr marL="1645427" indent="0">
              <a:buNone/>
              <a:defRPr sz="1200"/>
            </a:lvl4pPr>
            <a:lvl5pPr marL="2193901" indent="0">
              <a:buNone/>
              <a:defRPr sz="1200"/>
            </a:lvl5pPr>
            <a:lvl6pPr marL="2742377" indent="0">
              <a:buNone/>
              <a:defRPr sz="1200"/>
            </a:lvl6pPr>
            <a:lvl7pPr marL="3290852" indent="0">
              <a:buNone/>
              <a:defRPr sz="1200"/>
            </a:lvl7pPr>
            <a:lvl8pPr marL="3839328" indent="0">
              <a:buNone/>
              <a:defRPr sz="1200"/>
            </a:lvl8pPr>
            <a:lvl9pPr marL="4387804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213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2" y="5760720"/>
            <a:ext cx="10316000" cy="680086"/>
          </a:xfrm>
        </p:spPr>
        <p:txBody>
          <a:bodyPr anchor="b">
            <a:normAutofit/>
          </a:bodyPr>
          <a:lstStyle>
            <a:lvl1pPr algn="l">
              <a:defRPr sz="288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801" y="731520"/>
            <a:ext cx="10316002" cy="4614862"/>
          </a:xfrm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2" y="6440806"/>
            <a:ext cx="10316000" cy="808829"/>
          </a:xfrm>
        </p:spPr>
        <p:txBody>
          <a:bodyPr>
            <a:normAutofit/>
          </a:bodyPr>
          <a:lstStyle>
            <a:lvl1pPr marL="0" indent="0">
              <a:buNone/>
              <a:defRPr sz="144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939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2" y="731520"/>
            <a:ext cx="10316002" cy="4084320"/>
          </a:xfrm>
        </p:spPr>
        <p:txBody>
          <a:bodyPr anchor="ctr">
            <a:normAutofit/>
          </a:bodyPr>
          <a:lstStyle>
            <a:lvl1pPr algn="l">
              <a:defRPr sz="528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2" y="5364480"/>
            <a:ext cx="10316002" cy="1885154"/>
          </a:xfrm>
        </p:spPr>
        <p:txBody>
          <a:bodyPr anchor="ctr">
            <a:normAutofit/>
          </a:bodyPr>
          <a:lstStyle>
            <a:lvl1pPr marL="0" indent="0" algn="l">
              <a:buNone/>
              <a:defRPr sz="216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758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1" y="731520"/>
            <a:ext cx="9712961" cy="3627120"/>
          </a:xfrm>
        </p:spPr>
        <p:txBody>
          <a:bodyPr anchor="ctr">
            <a:normAutofit/>
          </a:bodyPr>
          <a:lstStyle>
            <a:lvl1pPr algn="l">
              <a:defRPr sz="528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39367" y="4358640"/>
            <a:ext cx="8669429" cy="4572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92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48640" indent="0">
              <a:buFontTx/>
              <a:buNone/>
              <a:defRPr/>
            </a:lvl2pPr>
            <a:lvl3pPr marL="1097280" indent="0">
              <a:buFontTx/>
              <a:buNone/>
              <a:defRPr/>
            </a:lvl3pPr>
            <a:lvl4pPr marL="1645920" indent="0">
              <a:buFontTx/>
              <a:buNone/>
              <a:defRPr/>
            </a:lvl4pPr>
            <a:lvl5pPr marL="219456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2" y="5364480"/>
            <a:ext cx="10316002" cy="1885154"/>
          </a:xfrm>
        </p:spPr>
        <p:txBody>
          <a:bodyPr anchor="ctr">
            <a:normAutofit/>
          </a:bodyPr>
          <a:lstStyle>
            <a:lvl1pPr marL="0" indent="0" algn="l">
              <a:buNone/>
              <a:defRPr sz="216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50244" y="948454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/>
          <a:p>
            <a:pPr lvl="0"/>
            <a:r>
              <a:rPr lang="en-US" sz="96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671613" y="3463867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/>
          <a:p>
            <a:pPr lvl="0"/>
            <a:r>
              <a:rPr lang="en-US" sz="96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216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79257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2" y="2318386"/>
            <a:ext cx="10316002" cy="3114552"/>
          </a:xfrm>
        </p:spPr>
        <p:txBody>
          <a:bodyPr anchor="b">
            <a:normAutofit/>
          </a:bodyPr>
          <a:lstStyle>
            <a:lvl1pPr algn="l">
              <a:defRPr sz="528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2" y="5432938"/>
            <a:ext cx="10316002" cy="1816697"/>
          </a:xfrm>
        </p:spPr>
        <p:txBody>
          <a:bodyPr anchor="t">
            <a:normAutofit/>
          </a:bodyPr>
          <a:lstStyle>
            <a:lvl1pPr marL="0" indent="0" algn="l">
              <a:buNone/>
              <a:defRPr sz="216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5812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1" y="731520"/>
            <a:ext cx="9712961" cy="3627120"/>
          </a:xfrm>
        </p:spPr>
        <p:txBody>
          <a:bodyPr anchor="ctr">
            <a:normAutofit/>
          </a:bodyPr>
          <a:lstStyle>
            <a:lvl1pPr algn="l">
              <a:defRPr sz="528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9" y="4815840"/>
            <a:ext cx="10316003" cy="61709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8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48640" indent="0">
              <a:buFontTx/>
              <a:buNone/>
              <a:defRPr/>
            </a:lvl2pPr>
            <a:lvl3pPr marL="1097280" indent="0">
              <a:buFontTx/>
              <a:buNone/>
              <a:defRPr/>
            </a:lvl3pPr>
            <a:lvl4pPr marL="1645920" indent="0">
              <a:buFontTx/>
              <a:buNone/>
              <a:defRPr/>
            </a:lvl4pPr>
            <a:lvl5pPr marL="219456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2" y="5432938"/>
            <a:ext cx="10316002" cy="1816697"/>
          </a:xfrm>
        </p:spPr>
        <p:txBody>
          <a:bodyPr anchor="t">
            <a:normAutofit/>
          </a:bodyPr>
          <a:lstStyle>
            <a:lvl1pPr marL="0" indent="0" algn="l">
              <a:buNone/>
              <a:defRPr sz="21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650244" y="948454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/>
          <a:p>
            <a:pPr lvl="0"/>
            <a:r>
              <a:rPr lang="en-US" sz="96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671613" y="3463867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/>
          <a:p>
            <a:pPr lvl="0"/>
            <a:r>
              <a:rPr lang="en-US" sz="96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489667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59" y="731520"/>
            <a:ext cx="10305844" cy="3627120"/>
          </a:xfrm>
        </p:spPr>
        <p:txBody>
          <a:bodyPr anchor="ctr">
            <a:normAutofit/>
          </a:bodyPr>
          <a:lstStyle>
            <a:lvl1pPr algn="l">
              <a:defRPr sz="528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9" y="4815840"/>
            <a:ext cx="10316003" cy="61709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80">
                <a:solidFill>
                  <a:schemeClr val="accent1"/>
                </a:solidFill>
              </a:defRPr>
            </a:lvl1pPr>
            <a:lvl2pPr marL="548640" indent="0">
              <a:buFontTx/>
              <a:buNone/>
              <a:defRPr/>
            </a:lvl2pPr>
            <a:lvl3pPr marL="1097280" indent="0">
              <a:buFontTx/>
              <a:buNone/>
              <a:defRPr/>
            </a:lvl3pPr>
            <a:lvl4pPr marL="1645920" indent="0">
              <a:buFontTx/>
              <a:buNone/>
              <a:defRPr/>
            </a:lvl4pPr>
            <a:lvl5pPr marL="219456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2" y="5432938"/>
            <a:ext cx="10316002" cy="1816697"/>
          </a:xfrm>
        </p:spPr>
        <p:txBody>
          <a:bodyPr anchor="t">
            <a:normAutofit/>
          </a:bodyPr>
          <a:lstStyle>
            <a:lvl1pPr marL="0" indent="0" algn="l">
              <a:buNone/>
              <a:defRPr sz="21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7630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109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61208" y="731520"/>
            <a:ext cx="1565692" cy="630174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2" y="731520"/>
            <a:ext cx="8472180" cy="630174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81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0160"/>
            <a:ext cx="14630400" cy="8239760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1" y="731520"/>
            <a:ext cx="10316002" cy="15849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1" y="2592707"/>
            <a:ext cx="10316002" cy="4656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46160" y="7249635"/>
            <a:ext cx="1094327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801" y="7249635"/>
            <a:ext cx="7557134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08796" y="7249635"/>
            <a:ext cx="820007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1"/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342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26" r:id="rId16"/>
  </p:sldLayoutIdLst>
  <p:txStyles>
    <p:titleStyle>
      <a:lvl1pPr algn="l" defTabSz="548640" rtl="0" eaLnBrk="1" latinLnBrk="0" hangingPunct="1">
        <a:spcBef>
          <a:spcPct val="0"/>
        </a:spcBef>
        <a:buNone/>
        <a:defRPr sz="432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11480" indent="-41148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1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891540" indent="-34290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37160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92024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46888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301752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56616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411480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66344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43A472-C09A-12E2-E554-57DC0D526321}"/>
              </a:ext>
            </a:extLst>
          </p:cNvPr>
          <p:cNvSpPr txBox="1"/>
          <p:nvPr/>
        </p:nvSpPr>
        <p:spPr>
          <a:xfrm>
            <a:off x="797478" y="2381669"/>
            <a:ext cx="1314985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sz="2400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2400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2400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KZ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Лекция–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tabLst>
                <a:tab pos="6675120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тему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 smtClean="0">
                <a:solidFill>
                  <a:srgbClr val="1B1B27"/>
                </a:solidFill>
                <a:latin typeface="Times New Roman" panose="02020603050405020304" pitchFamily="18" charset="0"/>
                <a:ea typeface="Alexandria" pitchFamily="34" charset="-122"/>
                <a:cs typeface="Times New Roman" panose="02020603050405020304" pitchFamily="18" charset="0"/>
              </a:rPr>
              <a:t>Явления, сопутствующие землетрясениям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97302" y="6957086"/>
            <a:ext cx="11315077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</a:t>
            </a:r>
            <a:r>
              <a:rPr lang="kk-KZ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Ратов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Боранбай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Товбасарович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 доктор технических наук, профессор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46030B-D561-2C9A-38A2-1342882EA124}"/>
              </a:ext>
            </a:extLst>
          </p:cNvPr>
          <p:cNvSpPr txBox="1"/>
          <p:nvPr/>
        </p:nvSpPr>
        <p:spPr>
          <a:xfrm>
            <a:off x="-2673197" y="731411"/>
            <a:ext cx="20456076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НЕКОММЕРЧЕСКОЕ АКЦИОНЕРНОЕ ОБЩЕСТВО </a:t>
            </a:r>
          </a:p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«КАЗАХСКИЙ НАЦИОНАЛЬНЫЙ ИССЛЕДОВАТЕЛЬСКИЙ ТЕХНИЧЕСКИЙ УНИВЕРСИТЕТ имени К.И.САТПАЕВА» </a:t>
            </a:r>
            <a:endParaRPr lang="ru-KZ" sz="168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817" y="1359275"/>
            <a:ext cx="4235172" cy="102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5852" y="2400135"/>
            <a:ext cx="9138696" cy="2377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23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62677" y="-431801"/>
            <a:ext cx="16755753" cy="909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607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62677" y="-438151"/>
            <a:ext cx="16755753" cy="910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502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62677" y="-431801"/>
            <a:ext cx="16755753" cy="909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295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62677" y="-260351"/>
            <a:ext cx="16755753" cy="875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434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62677" y="-298451"/>
            <a:ext cx="16755753" cy="882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47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62677" y="-165101"/>
            <a:ext cx="16755753" cy="855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147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62677" y="-279401"/>
            <a:ext cx="16755753" cy="878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737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62677" y="-266701"/>
            <a:ext cx="16755753" cy="876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518343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566</TotalTime>
  <Words>35</Words>
  <Application>Microsoft Office PowerPoint</Application>
  <PresentationFormat>Произвольный</PresentationFormat>
  <Paragraphs>12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Alexandria</vt:lpstr>
      <vt:lpstr>Arial</vt:lpstr>
      <vt:lpstr>Calibri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Arailym Zhanggirkhanova</dc:creator>
  <cp:lastModifiedBy>Gulfairus Baudagulova</cp:lastModifiedBy>
  <cp:revision>29</cp:revision>
  <dcterms:created xsi:type="dcterms:W3CDTF">2024-10-22T07:50:26Z</dcterms:created>
  <dcterms:modified xsi:type="dcterms:W3CDTF">2025-11-06T05:46:32Z</dcterms:modified>
</cp:coreProperties>
</file>