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0" r:id="rId1"/>
  </p:sldMasterIdLst>
  <p:notesMasterIdLst>
    <p:notesMasterId r:id="rId12"/>
  </p:notesMasterIdLst>
  <p:sldIdLst>
    <p:sldId id="256" r:id="rId2"/>
    <p:sldId id="257" r:id="rId3"/>
    <p:sldId id="262" r:id="rId4"/>
    <p:sldId id="261" r:id="rId5"/>
    <p:sldId id="260" r:id="rId6"/>
    <p:sldId id="259" r:id="rId7"/>
    <p:sldId id="258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Tw Cen MT" panose="020B0602020104020603" pitchFamily="34" charset="0"/>
      <p:regular r:id="rId13"/>
      <p:bold r:id="rId14"/>
      <p:italic r:id="rId15"/>
      <p:boldItalic r:id="rId16"/>
    </p:embeddedFont>
    <p:embeddedFont>
      <p:font typeface="Tw Cen MT Condensed" panose="020B0606020104020203" pitchFamily="3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rimo Bold" panose="020B0604020202020204" charset="0"/>
      <p:regular r:id="rId23"/>
    </p:embeddedFont>
    <p:embeddedFont>
      <p:font typeface="Wingdings 3" panose="05040102010807070707" pitchFamily="18" charset="2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2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6.11.2025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18288000" cy="6858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2" y="1"/>
            <a:ext cx="18288000" cy="6858002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440206"/>
            <a:ext cx="11658600" cy="2194560"/>
          </a:xfrm>
        </p:spPr>
        <p:txBody>
          <a:bodyPr anchor="ctr">
            <a:normAutofit/>
          </a:bodyPr>
          <a:lstStyle>
            <a:lvl1pPr algn="r">
              <a:defRPr sz="7500" spc="3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15900" y="7440206"/>
            <a:ext cx="4800600" cy="219456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7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85800" indent="0" algn="ctr">
              <a:buNone/>
              <a:defRPr sz="27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700"/>
            </a:lvl4pPr>
            <a:lvl5pPr marL="2743200" indent="0" algn="ctr">
              <a:buNone/>
              <a:defRPr sz="2700"/>
            </a:lvl5pPr>
            <a:lvl6pPr marL="3429000" indent="0" algn="ctr">
              <a:buNone/>
              <a:defRPr sz="2700"/>
            </a:lvl6pPr>
            <a:lvl7pPr marL="4114800" indent="0" algn="ctr">
              <a:buNone/>
              <a:defRPr sz="2700"/>
            </a:lvl7pPr>
            <a:lvl8pPr marL="4800600" indent="0" algn="ctr">
              <a:buNone/>
              <a:defRPr sz="2700"/>
            </a:lvl8pPr>
            <a:lvl9pPr marL="5486400" indent="0" algn="ctr">
              <a:buNone/>
              <a:defRPr sz="27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2580265" y="7896159"/>
            <a:ext cx="0" cy="1371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24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54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18288000" cy="685800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2" y="1"/>
            <a:ext cx="18288000" cy="6858002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440206"/>
            <a:ext cx="11658600" cy="2194560"/>
          </a:xfrm>
        </p:spPr>
        <p:txBody>
          <a:bodyPr anchor="ctr">
            <a:normAutofit/>
          </a:bodyPr>
          <a:lstStyle>
            <a:lvl1pPr algn="r">
              <a:defRPr sz="7500" b="0" spc="3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15900" y="7440206"/>
            <a:ext cx="4800600" cy="219456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7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2580265" y="7896159"/>
            <a:ext cx="0" cy="13716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53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192" y="877824"/>
            <a:ext cx="14580108" cy="224942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6191" y="3429000"/>
            <a:ext cx="7132320" cy="6035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83980" y="3429000"/>
            <a:ext cx="7132320" cy="6035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8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6192" y="3269454"/>
            <a:ext cx="7132320" cy="123444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3450" b="0" cap="none" baseline="0">
                <a:solidFill>
                  <a:schemeClr val="accent1"/>
                </a:solidFill>
                <a:latin typeface="+mn-lt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6192" y="4451682"/>
            <a:ext cx="7132320" cy="50123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986332" y="3269454"/>
            <a:ext cx="7132320" cy="123444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345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marL="0" lvl="0" indent="0" algn="l" defTabSz="1371600" rtl="0" eaLnBrk="1" latinLnBrk="0" hangingPunct="1">
              <a:lnSpc>
                <a:spcPct val="90000"/>
              </a:lnSpc>
              <a:spcBef>
                <a:spcPts val="27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986332" y="4451682"/>
            <a:ext cx="7132320" cy="50123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6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7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2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36192" y="707264"/>
            <a:ext cx="6583680" cy="260604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0" y="1234440"/>
            <a:ext cx="8517636" cy="777697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6192" y="3386259"/>
            <a:ext cx="6583680" cy="564344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900"/>
              </a:spcBef>
              <a:buNone/>
              <a:defRPr sz="24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5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440207"/>
            <a:ext cx="11658600" cy="2194560"/>
          </a:xfrm>
        </p:spPr>
        <p:txBody>
          <a:bodyPr anchor="ctr">
            <a:normAutofit/>
          </a:bodyPr>
          <a:lstStyle>
            <a:lvl1pPr algn="r">
              <a:defRPr sz="7500" spc="3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2"/>
            <a:ext cx="18283428" cy="6858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15900" y="7440207"/>
            <a:ext cx="4800600" cy="219456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7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2580265" y="7896159"/>
            <a:ext cx="0" cy="1371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56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1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2" y="1143000"/>
            <a:ext cx="3943350" cy="81153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5901" y="1143000"/>
            <a:ext cx="11372850" cy="8115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5087600" y="88895"/>
            <a:ext cx="0" cy="1371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61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6192" y="877824"/>
            <a:ext cx="14580108" cy="2249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6193" y="3429000"/>
            <a:ext cx="14580110" cy="603504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6194" y="9706056"/>
            <a:ext cx="3231215" cy="411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4399" y="9706056"/>
            <a:ext cx="8852189" cy="411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56000" y="9706056"/>
            <a:ext cx="1460501" cy="411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143000" y="1239486"/>
            <a:ext cx="0" cy="13716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74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1371600" rtl="0" eaLnBrk="1" latinLnBrk="0" hangingPunct="1">
        <a:lnSpc>
          <a:spcPct val="80000"/>
        </a:lnSpc>
        <a:spcBef>
          <a:spcPct val="0"/>
        </a:spcBef>
        <a:buNone/>
        <a:defRPr sz="7500" kern="1200" cap="all" spc="15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1371600" rtl="0" eaLnBrk="1" latinLnBrk="0" hangingPunct="1">
        <a:lnSpc>
          <a:spcPct val="90000"/>
        </a:lnSpc>
        <a:spcBef>
          <a:spcPts val="1800"/>
        </a:spcBef>
        <a:spcAft>
          <a:spcPts val="3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397764" indent="-20574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Wingdings 3" pitchFamily="18" charset="2"/>
        <a:buChar char="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20574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Wingdings 3" pitchFamily="18" charset="2"/>
        <a:buChar char="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891540" indent="-20574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Wingdings 3" pitchFamily="18" charset="2"/>
        <a:buChar char="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indent="-20574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Wingdings 3" pitchFamily="18" charset="2"/>
        <a:buChar char="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0574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Wingdings 3" pitchFamily="18" charset="2"/>
        <a:buChar char="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20574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Wingdings 3" pitchFamily="18" charset="2"/>
        <a:buChar char="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1824228" indent="-20574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Wingdings 3" pitchFamily="18" charset="2"/>
        <a:buChar char="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2043684" indent="-20574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Wingdings 3" pitchFamily="18" charset="2"/>
        <a:buChar char="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96052" y="1028700"/>
            <a:ext cx="13695897" cy="838874"/>
          </a:xfrm>
          <a:custGeom>
            <a:avLst/>
            <a:gdLst/>
            <a:ahLst/>
            <a:cxnLst/>
            <a:rect l="l" t="t" r="r" b="b"/>
            <a:pathLst>
              <a:path w="13695897" h="838874">
                <a:moveTo>
                  <a:pt x="0" y="0"/>
                </a:moveTo>
                <a:lnTo>
                  <a:pt x="13695896" y="0"/>
                </a:lnTo>
                <a:lnTo>
                  <a:pt x="13695896" y="838874"/>
                </a:lnTo>
                <a:lnTo>
                  <a:pt x="0" y="838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04235" y="1867574"/>
            <a:ext cx="5479530" cy="1322645"/>
          </a:xfrm>
          <a:custGeom>
            <a:avLst/>
            <a:gdLst/>
            <a:ahLst/>
            <a:cxnLst/>
            <a:rect l="l" t="t" r="r" b="b"/>
            <a:pathLst>
              <a:path w="5479530" h="1322645">
                <a:moveTo>
                  <a:pt x="0" y="0"/>
                </a:moveTo>
                <a:lnTo>
                  <a:pt x="5479530" y="0"/>
                </a:lnTo>
                <a:lnTo>
                  <a:pt x="5479530" y="1322645"/>
                </a:lnTo>
                <a:lnTo>
                  <a:pt x="0" y="1322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42972" y="8251007"/>
            <a:ext cx="15416328" cy="847898"/>
          </a:xfrm>
          <a:custGeom>
            <a:avLst/>
            <a:gdLst/>
            <a:ahLst/>
            <a:cxnLst/>
            <a:rect l="l" t="t" r="r" b="b"/>
            <a:pathLst>
              <a:path w="15416328" h="847898">
                <a:moveTo>
                  <a:pt x="0" y="0"/>
                </a:moveTo>
                <a:lnTo>
                  <a:pt x="15416328" y="0"/>
                </a:lnTo>
                <a:lnTo>
                  <a:pt x="15416328" y="847898"/>
                </a:lnTo>
                <a:lnTo>
                  <a:pt x="0" y="847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42583" y="6311870"/>
            <a:ext cx="10337763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Лекция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-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15</a:t>
            </a:r>
            <a:endParaRPr 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200" b="1" dirty="0" err="1"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На</a:t>
            </a:r>
            <a:r>
              <a:rPr lang="en-US" sz="3200" b="1" dirty="0"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тему</a:t>
            </a:r>
            <a:r>
              <a:rPr lang="en-US" sz="3200" b="1" dirty="0"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: </a:t>
            </a:r>
            <a:r>
              <a:rPr lang="en-US" sz="3200" b="1" dirty="0" smtClean="0"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«</a:t>
            </a:r>
            <a:r>
              <a:rPr lang="ru-RU" sz="3200" b="1" dirty="0" smtClean="0"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Морские возмущения, вызванные землетрясением</a:t>
            </a:r>
            <a:r>
              <a:rPr lang="en-US" sz="3200" b="1" dirty="0" smtClean="0"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»</a:t>
            </a:r>
            <a:endParaRPr lang="en-US" sz="3200" b="1" dirty="0"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412216"/>
            <a:ext cx="9144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Турысова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GPH1662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«Введение в сейсмологию»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6В07201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«Нефтегазовая и рудная геофизика»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00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18516599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84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0"/>
            <a:ext cx="18135599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58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18287999" cy="100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" y="190500"/>
            <a:ext cx="18036539" cy="99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05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18135599" cy="982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0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66700"/>
            <a:ext cx="17906999" cy="100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61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66700"/>
            <a:ext cx="18135599" cy="982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59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66700"/>
            <a:ext cx="17983199" cy="967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145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43</Words>
  <Application>Microsoft Office PowerPoint</Application>
  <PresentationFormat>Произвольный</PresentationFormat>
  <Paragraphs>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Tw Cen MT</vt:lpstr>
      <vt:lpstr>Times New Roman</vt:lpstr>
      <vt:lpstr>Tw Cen MT Condensed</vt:lpstr>
      <vt:lpstr>Calibri</vt:lpstr>
      <vt:lpstr>Arimo Bold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Zemletryaseniya-i-tektonicheskie-processy-sila-priroda-i-posledstviya (1).pptx</dc:title>
  <dc:creator>Gulfairus Baudagulova</dc:creator>
  <cp:lastModifiedBy>Gulfairus Baudagulova</cp:lastModifiedBy>
  <cp:revision>7</cp:revision>
  <dcterms:created xsi:type="dcterms:W3CDTF">2006-08-16T00:00:00Z</dcterms:created>
  <dcterms:modified xsi:type="dcterms:W3CDTF">2025-11-06T05:53:36Z</dcterms:modified>
  <dc:identifier>DAG329nTNFM</dc:identifier>
</cp:coreProperties>
</file>