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9" r:id="rId4"/>
    <p:sldId id="258" r:id="rId5"/>
    <p:sldId id="264" r:id="rId6"/>
    <p:sldId id="263" r:id="rId7"/>
    <p:sldId id="262" r:id="rId8"/>
    <p:sldId id="261" r:id="rId9"/>
    <p:sldId id="260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29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AB2FB-0010-5506-39A7-608DECFC5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C65224-F709-28F2-0C0D-884C928F1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824997-DE8A-FF0B-86BA-2C59D62E2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E8DBE-B4BB-ED66-43E8-5CC6D266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5B68A9-03F4-B041-6D25-4D03AD78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86143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8507F1-07CA-9C7A-555B-2038127C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399DEB-BFF5-413F-58B1-D2B2E92E9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117F3E-41C7-88F1-CC68-CD42A52E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1A3B81-0D95-23D2-AF5F-691365B7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53A144-B2C9-EE74-E4CC-4B42B862B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8406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8E224-B9A4-A592-9942-C13A13999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AB5EC8-DAB3-C3B7-6C06-D96337B24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E8E01C-8C80-C582-89A0-E6D61C473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C9ED71-3502-5428-39FF-C5DDE878E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3C6775-6085-0A93-EDB7-E10C318D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901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4C9A0-3B31-E348-1897-F9D6BCF5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DFD72E-60D2-2472-7803-180E9FB5F3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94402A-813E-6242-4B5C-ECB5A3370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F7BBBA-3907-039A-937A-613287D5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7975F-A38A-71EC-6DF0-5F0B66B27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631CC5-5D91-36E6-0978-3053B6409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5111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3BDAB-9916-D4DE-84CF-0B2D3BEB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B2F9AF-03FD-9833-9478-33553B9BD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6418F4-4C21-BCE3-7266-036E5D08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67DE1F-D3D4-98FD-5E4E-CC140C70F9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4A6C00-8FB5-63FE-E8D2-3980010F1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0A4329-2AFC-353E-BF35-3442421FA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0F2800-5BF0-8820-340A-8D4BC1D7F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1F6BB85-9277-811A-28DD-2515C0815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0615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6175E-EBBC-18ED-B6FB-56514A8F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8A9FE8-EB7A-6AFD-4DC4-2BA531CB0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11056A-999B-9711-81FD-3A3A140E3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2D55CC-0FF2-CC1F-6C15-3C5F4DED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0844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D68475D-7F27-93A1-8D89-FD7E26A79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55A8707-02E8-4D06-999B-4C0E1D71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58402B6-D354-4D6C-BBD2-3F9856D1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9312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6DE32-928F-9192-6C77-3A57C11E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29D69E-EF99-6083-2E2B-6BA7ADA4E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3A2CE3-FC42-FC75-5B7A-51126031D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99F060-8E26-D93F-4490-9F2AF70F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FC98C-18C1-9A67-3719-6A8166E5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2C2739-7DC7-208F-936C-4CEDA19EF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5049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3AFD3B-3E0B-92FC-8F66-8D48229FB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53750FD-AE65-09F7-8063-9B43131ED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73E2ED-F440-1E0B-8A84-15F2C34C4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242EB7-D21B-868D-F307-517FE31C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96E12B-6F2C-98C5-641F-DCF7C867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32A63C-F24A-063F-550F-267BF3CB5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32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0DFB5-96A7-C525-5DA8-1D3978CE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AF63D0-D236-8A39-3BB4-9CEF62CE5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9B5CAE-709E-5296-9F8E-0AD808C63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5E5885-D7ED-EB4C-268D-C5ADA35D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2755E-4E9F-E864-48AC-3C1CE362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0530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56304C-628C-7494-3991-80D4307442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6DAABB-DFF7-8993-17C7-87D853D39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ACF309-7F30-CA18-7A8A-9AF229AF2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B15045-BF49-DC3E-1AF1-02506E52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18CB94-9403-2069-2570-337219691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81788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C7B21-5CFD-DCA1-9134-69BCE6E56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1C1D46-979B-65B1-A5F4-26F18866B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400D2-02DF-6720-0759-4EC9F3862E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75B542-9D40-4825-BEE2-A1B99CB662F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03742A-1E4F-AB88-5133-85349FC130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5B0A0-6824-C864-EF74-F7B404E5F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DCDA25-F575-4868-AD13-D664051F63F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7437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F07CA4-BD86-72ED-3A10-8F487BD63449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5E1AD6-7952-4BF5-1A71-49B322322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E5BD79A-2F4B-8D55-A19F-0700C0053D85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2BD50618-7996-C1B0-EBF8-1A9F4F5796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AAC9B2-700A-AF16-D292-A8CED95E1819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9C108E-76B3-847B-1551-4B77EBE8B6C8}"/>
              </a:ext>
            </a:extLst>
          </p:cNvPr>
          <p:cNvSpPr txBox="1"/>
          <p:nvPr/>
        </p:nvSpPr>
        <p:spPr>
          <a:xfrm>
            <a:off x="4032586" y="4970058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15B8CA-844E-6BF8-48CE-52BCF2730463}"/>
              </a:ext>
            </a:extLst>
          </p:cNvPr>
          <p:cNvSpPr txBox="1"/>
          <p:nvPr/>
        </p:nvSpPr>
        <p:spPr>
          <a:xfrm>
            <a:off x="2693020" y="2210316"/>
            <a:ext cx="78776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ctr">
              <a:buAutoNum type="arabicPlain" startAt="13"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Лекция</a:t>
            </a:r>
          </a:p>
          <a:p>
            <a:pPr marL="342900" indent="-342900" algn="ctr">
              <a:buAutoNum type="arabicPlain" startAt="13"/>
              <a:tabLst>
                <a:tab pos="3420745" algn="ctr"/>
              </a:tabLst>
            </a:pPr>
            <a:endParaRPr lang="ru-RU" b="1" dirty="0">
              <a:solidFill>
                <a:schemeClr val="bg1"/>
              </a:solidFill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Количественная интерпретация диаграмм геофизических исследований скважин. Оценка емкостных и фильтрационных свойств продуктивных горизонтов. Оценка достоверности определения </a:t>
            </a:r>
            <a:r>
              <a:rPr lang="ru-RU" b="1" dirty="0" err="1">
                <a:solidFill>
                  <a:schemeClr val="bg1"/>
                </a:solidFill>
              </a:rPr>
              <a:t>подсчетных</a:t>
            </a:r>
            <a:r>
              <a:rPr lang="ru-RU" b="1" dirty="0">
                <a:solidFill>
                  <a:schemeClr val="bg1"/>
                </a:solidFill>
              </a:rPr>
              <a:t> параметров геофизическими методами</a:t>
            </a:r>
            <a:r>
              <a:rPr lang="ru-RU" dirty="0"/>
              <a:t>.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85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53C5F0-261D-E4AC-F1E2-C56176B2C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45" b="1854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B4F96B-CCB9-58D4-B48B-7DA9E730C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7B12E6D-2586-6F7B-059F-8E80D4F6E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405" y="643467"/>
            <a:ext cx="798719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53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8C080B-C618-1F42-7311-01A8C56D8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285" y="643467"/>
            <a:ext cx="8253429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161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E23FFA-5DB9-552D-CDAF-1F28BE9AB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C2E46C-DD3B-DFEB-28BF-09FE4E992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406" y="643467"/>
            <a:ext cx="9523188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257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1117D-C9BF-302A-3027-765260FE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DE033-7BB0-1441-4548-1060204C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37" y="643467"/>
            <a:ext cx="8738926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495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5410C-4714-77B5-F947-C6F13C1C7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913258-B418-0AFE-F760-BA083F3CB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678" y="666364"/>
            <a:ext cx="7830643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2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7DD3A-3EB1-0837-ADA4-D351CF8D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C67515-2CB3-176D-C9F0-1F2302024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995" y="775917"/>
            <a:ext cx="6878010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572C9-A09F-1518-F255-6AD8E8AE7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E28DB0-38E6-D767-5954-54A75545B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825" y="643467"/>
            <a:ext cx="7330349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6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46F41-4021-2C0E-ADA2-19DCF0550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D2C945-BF75-7C6A-04B1-B7F6D9928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00" y="709233"/>
            <a:ext cx="7163800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0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724D52-CF18-945E-4B6B-1294A9563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889" y="728285"/>
            <a:ext cx="7316221" cy="540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76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D0E893-DBE5-5547-64B1-65F8A03FF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468" y="709233"/>
            <a:ext cx="7259063" cy="543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56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B7228D-5B84-C339-047D-A6826277A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732" y="761628"/>
            <a:ext cx="7068536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77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</Words>
  <Application>Microsoft Office PowerPoint</Application>
  <PresentationFormat>Широкоэкранный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2</cp:revision>
  <dcterms:created xsi:type="dcterms:W3CDTF">2025-11-06T02:34:27Z</dcterms:created>
  <dcterms:modified xsi:type="dcterms:W3CDTF">2025-11-06T03:50:00Z</dcterms:modified>
</cp:coreProperties>
</file>