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3.xml" ContentType="application/vnd.openxmlformats-officedocument.drawingml.diagramColors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5.xml" ContentType="application/vnd.openxmlformats-officedocument.drawingml.diagramLayout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3" r:id="rId16"/>
    <p:sldId id="274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B79DE-A225-4E89-A1E1-8F53CE649B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DF127-317A-48E7-8B23-5F8B762DAEED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Карталар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AB3C8A-038F-4999-896B-03BB1D693432}" type="parTrans" cxnId="{8C3EA216-4ED5-4BBF-8B3E-850A2FC048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1624C-61BB-4AE8-9AFE-1458DAA8A68E}" type="sibTrans" cxnId="{8C3EA216-4ED5-4BBF-8B3E-850A2FC048C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F898D-ACA5-4311-A2AB-01B9D97760D3}">
      <dgm:prSet phldrT="[Текст]"/>
      <dgm:spPr/>
      <dgm:t>
        <a:bodyPr/>
        <a:lstStyle/>
        <a:p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Жалпы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географиялық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карталар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21C2F-5008-4AA3-B8A2-28D00555CC25}" type="parTrans" cxnId="{4131CFCF-8320-4570-AA92-1BFF2D2D9FB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91E47-5D56-403B-9299-B705FBFE5D67}" type="sibTrans" cxnId="{4131CFCF-8320-4570-AA92-1BFF2D2D9FB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EDB52-043D-4B29-9F70-4C5B4DC20020}">
      <dgm:prSet phldrT="[Текст]"/>
      <dgm:spPr/>
      <dgm:t>
        <a:bodyPr/>
        <a:lstStyle/>
        <a:p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шолу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1:1 000 000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кіші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0B715-1A3C-4CE1-938D-090D71896702}" type="parTrans" cxnId="{A9D2C3D1-A55C-4301-BECA-317951B1B6E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8D3D2-856A-4335-9E2C-837150A289EA}" type="sibTrans" cxnId="{A9D2C3D1-A55C-4301-BECA-317951B1B6E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18CD4-C47A-4EBA-8AFB-7106A1AB25AD}">
      <dgm:prSet phldrT="[Текст]"/>
      <dgm:spPr/>
      <dgm:t>
        <a:bodyPr/>
        <a:lstStyle/>
        <a:p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топографиялық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408D9-6FE6-4625-A949-D3F2B1728471}" type="parTrans" cxnId="{EC529EA9-90E1-40DF-B75E-32B21B35047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75C15-623E-428D-9F92-78943D68EA14}" type="sibTrans" cxnId="{EC529EA9-90E1-40DF-B75E-32B21B35047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2D61F-C9B0-41AD-9B20-8F493761DB32}">
      <dgm:prSet phldrT="[Текст]"/>
      <dgm:spPr/>
      <dgm:t>
        <a:bodyPr/>
        <a:lstStyle/>
        <a:p>
          <a:r>
            <a:rPr lang="kk-KZ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рнаулы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D7E8C2-7FDD-464A-A7EF-AF37D11A9C9B}" type="parTrans" cxnId="{5474D74A-9C88-4E8E-B70C-56280477E6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7E985-05C5-4C0C-B744-68F17AA86ECD}" type="sibTrans" cxnId="{5474D74A-9C88-4E8E-B70C-56280477E6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6D24F-0B56-420D-A51E-DAE44547678D}" type="pres">
      <dgm:prSet presAssocID="{B12B79DE-A225-4E89-A1E1-8F53CE649B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3D0D66-769C-496C-9399-33676962935C}" type="pres">
      <dgm:prSet presAssocID="{DBADF127-317A-48E7-8B23-5F8B762DAEED}" presName="root1" presStyleCnt="0"/>
      <dgm:spPr/>
    </dgm:pt>
    <dgm:pt modelId="{C7DF95CA-2EE0-4D91-9AA0-641182C36560}" type="pres">
      <dgm:prSet presAssocID="{DBADF127-317A-48E7-8B23-5F8B762DAEE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2E711C-4349-4088-B8DB-423725DD68F9}" type="pres">
      <dgm:prSet presAssocID="{DBADF127-317A-48E7-8B23-5F8B762DAEED}" presName="level2hierChild" presStyleCnt="0"/>
      <dgm:spPr/>
    </dgm:pt>
    <dgm:pt modelId="{D9D03172-B371-4F8A-B1C4-795B8B2150BB}" type="pres">
      <dgm:prSet presAssocID="{73621C2F-5008-4AA3-B8A2-28D00555CC2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23CF8AB-530C-4C8A-B0B0-58690613C580}" type="pres">
      <dgm:prSet presAssocID="{73621C2F-5008-4AA3-B8A2-28D00555CC2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DC32A3E-8FDA-4117-A0F7-8E341BB36F4B}" type="pres">
      <dgm:prSet presAssocID="{811F898D-ACA5-4311-A2AB-01B9D97760D3}" presName="root2" presStyleCnt="0"/>
      <dgm:spPr/>
    </dgm:pt>
    <dgm:pt modelId="{AF6A3BFD-57E7-48DA-B612-45FAA45831F1}" type="pres">
      <dgm:prSet presAssocID="{811F898D-ACA5-4311-A2AB-01B9D97760D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8E026-EA4F-4F2D-AF8D-FCC2C294DA0A}" type="pres">
      <dgm:prSet presAssocID="{811F898D-ACA5-4311-A2AB-01B9D97760D3}" presName="level3hierChild" presStyleCnt="0"/>
      <dgm:spPr/>
    </dgm:pt>
    <dgm:pt modelId="{3F0C39FE-407A-40EE-8532-0C95B601E96A}" type="pres">
      <dgm:prSet presAssocID="{0740B715-1A3C-4CE1-938D-090D71896702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9DAC3144-6100-413D-A8F2-E1F359028756}" type="pres">
      <dgm:prSet presAssocID="{0740B715-1A3C-4CE1-938D-090D71896702}" presName="connTx" presStyleLbl="parChTrans1D3" presStyleIdx="0" presStyleCnt="2"/>
      <dgm:spPr/>
      <dgm:t>
        <a:bodyPr/>
        <a:lstStyle/>
        <a:p>
          <a:endParaRPr lang="ru-RU"/>
        </a:p>
      </dgm:t>
    </dgm:pt>
    <dgm:pt modelId="{5D12D3F7-CCA2-4D8F-BFE2-A24535C59535}" type="pres">
      <dgm:prSet presAssocID="{604EDB52-043D-4B29-9F70-4C5B4DC20020}" presName="root2" presStyleCnt="0"/>
      <dgm:spPr/>
    </dgm:pt>
    <dgm:pt modelId="{CFC2A9D6-1A0A-49A6-949E-8CF672D3837B}" type="pres">
      <dgm:prSet presAssocID="{604EDB52-043D-4B29-9F70-4C5B4DC2002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8D7800-25D7-4240-9FE6-9418BB27C851}" type="pres">
      <dgm:prSet presAssocID="{604EDB52-043D-4B29-9F70-4C5B4DC20020}" presName="level3hierChild" presStyleCnt="0"/>
      <dgm:spPr/>
    </dgm:pt>
    <dgm:pt modelId="{CAE509BE-B6DA-4F80-BFDD-76E93D91C239}" type="pres">
      <dgm:prSet presAssocID="{9C3408D9-6FE6-4625-A949-D3F2B1728471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6E914334-5DA2-415F-A31E-1136B46B40A0}" type="pres">
      <dgm:prSet presAssocID="{9C3408D9-6FE6-4625-A949-D3F2B1728471}" presName="connTx" presStyleLbl="parChTrans1D3" presStyleIdx="1" presStyleCnt="2"/>
      <dgm:spPr/>
      <dgm:t>
        <a:bodyPr/>
        <a:lstStyle/>
        <a:p>
          <a:endParaRPr lang="ru-RU"/>
        </a:p>
      </dgm:t>
    </dgm:pt>
    <dgm:pt modelId="{F648FABD-CAC8-4D63-A504-BA72678D76B7}" type="pres">
      <dgm:prSet presAssocID="{A6F18CD4-C47A-4EBA-8AFB-7106A1AB25AD}" presName="root2" presStyleCnt="0"/>
      <dgm:spPr/>
    </dgm:pt>
    <dgm:pt modelId="{CCB0E385-781A-4721-AB45-91C816C37161}" type="pres">
      <dgm:prSet presAssocID="{A6F18CD4-C47A-4EBA-8AFB-7106A1AB25A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2F76B8-AC24-495A-9B37-CEAE81296690}" type="pres">
      <dgm:prSet presAssocID="{A6F18CD4-C47A-4EBA-8AFB-7106A1AB25AD}" presName="level3hierChild" presStyleCnt="0"/>
      <dgm:spPr/>
    </dgm:pt>
    <dgm:pt modelId="{6E35F542-203A-4D03-A37E-0122EA23BC07}" type="pres">
      <dgm:prSet presAssocID="{8ED7E8C2-7FDD-464A-A7EF-AF37D11A9C9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924FE75-F766-4E65-92F1-02D68A9B003E}" type="pres">
      <dgm:prSet presAssocID="{8ED7E8C2-7FDD-464A-A7EF-AF37D11A9C9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32D9EBD-0B88-47CE-BB3E-C8B1732826FC}" type="pres">
      <dgm:prSet presAssocID="{3262D61F-C9B0-41AD-9B20-8F493761DB32}" presName="root2" presStyleCnt="0"/>
      <dgm:spPr/>
    </dgm:pt>
    <dgm:pt modelId="{2323A2F2-723A-4BF0-9E99-6DD5390E5F91}" type="pres">
      <dgm:prSet presAssocID="{3262D61F-C9B0-41AD-9B20-8F493761DB3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4F7895-43BA-4E29-8AE0-1C3E639E31D3}" type="pres">
      <dgm:prSet presAssocID="{3262D61F-C9B0-41AD-9B20-8F493761DB32}" presName="level3hierChild" presStyleCnt="0"/>
      <dgm:spPr/>
    </dgm:pt>
  </dgm:ptLst>
  <dgm:cxnLst>
    <dgm:cxn modelId="{F54D765C-474C-4C2B-A21A-BF58418F49C6}" type="presOf" srcId="{604EDB52-043D-4B29-9F70-4C5B4DC20020}" destId="{CFC2A9D6-1A0A-49A6-949E-8CF672D3837B}" srcOrd="0" destOrd="0" presId="urn:microsoft.com/office/officeart/2005/8/layout/hierarchy2"/>
    <dgm:cxn modelId="{E6A84F67-F714-4BC8-83CC-6C5202757D14}" type="presOf" srcId="{0740B715-1A3C-4CE1-938D-090D71896702}" destId="{9DAC3144-6100-413D-A8F2-E1F359028756}" srcOrd="1" destOrd="0" presId="urn:microsoft.com/office/officeart/2005/8/layout/hierarchy2"/>
    <dgm:cxn modelId="{EC529EA9-90E1-40DF-B75E-32B21B35047E}" srcId="{811F898D-ACA5-4311-A2AB-01B9D97760D3}" destId="{A6F18CD4-C47A-4EBA-8AFB-7106A1AB25AD}" srcOrd="1" destOrd="0" parTransId="{9C3408D9-6FE6-4625-A949-D3F2B1728471}" sibTransId="{D6075C15-623E-428D-9F92-78943D68EA14}"/>
    <dgm:cxn modelId="{5BF2805B-BB2F-47DB-96C3-3EC4FB18D73E}" type="presOf" srcId="{A6F18CD4-C47A-4EBA-8AFB-7106A1AB25AD}" destId="{CCB0E385-781A-4721-AB45-91C816C37161}" srcOrd="0" destOrd="0" presId="urn:microsoft.com/office/officeart/2005/8/layout/hierarchy2"/>
    <dgm:cxn modelId="{8718AFDD-1DFE-4B43-AEA6-251142A3D066}" type="presOf" srcId="{73621C2F-5008-4AA3-B8A2-28D00555CC25}" destId="{223CF8AB-530C-4C8A-B0B0-58690613C580}" srcOrd="1" destOrd="0" presId="urn:microsoft.com/office/officeart/2005/8/layout/hierarchy2"/>
    <dgm:cxn modelId="{885A2DE7-AF4B-407B-A3C7-55C2F5ED7C67}" type="presOf" srcId="{0740B715-1A3C-4CE1-938D-090D71896702}" destId="{3F0C39FE-407A-40EE-8532-0C95B601E96A}" srcOrd="0" destOrd="0" presId="urn:microsoft.com/office/officeart/2005/8/layout/hierarchy2"/>
    <dgm:cxn modelId="{8C3EA216-4ED5-4BBF-8B3E-850A2FC048CB}" srcId="{B12B79DE-A225-4E89-A1E1-8F53CE649BE5}" destId="{DBADF127-317A-48E7-8B23-5F8B762DAEED}" srcOrd="0" destOrd="0" parTransId="{82AB3C8A-038F-4999-896B-03BB1D693432}" sibTransId="{D1F1624C-61BB-4AE8-9AFE-1458DAA8A68E}"/>
    <dgm:cxn modelId="{4131CFCF-8320-4570-AA92-1BFF2D2D9FBE}" srcId="{DBADF127-317A-48E7-8B23-5F8B762DAEED}" destId="{811F898D-ACA5-4311-A2AB-01B9D97760D3}" srcOrd="0" destOrd="0" parTransId="{73621C2F-5008-4AA3-B8A2-28D00555CC25}" sibTransId="{5CD91E47-5D56-403B-9299-B705FBFE5D67}"/>
    <dgm:cxn modelId="{6B01A6FC-BF05-4D07-95B1-C50BF27D87A2}" type="presOf" srcId="{8ED7E8C2-7FDD-464A-A7EF-AF37D11A9C9B}" destId="{6E35F542-203A-4D03-A37E-0122EA23BC07}" srcOrd="0" destOrd="0" presId="urn:microsoft.com/office/officeart/2005/8/layout/hierarchy2"/>
    <dgm:cxn modelId="{39F0C06E-F783-4AFA-9D25-A6A9D1AD34D4}" type="presOf" srcId="{3262D61F-C9B0-41AD-9B20-8F493761DB32}" destId="{2323A2F2-723A-4BF0-9E99-6DD5390E5F91}" srcOrd="0" destOrd="0" presId="urn:microsoft.com/office/officeart/2005/8/layout/hierarchy2"/>
    <dgm:cxn modelId="{ECE44642-F66A-461D-87C0-B4B59CFAA836}" type="presOf" srcId="{DBADF127-317A-48E7-8B23-5F8B762DAEED}" destId="{C7DF95CA-2EE0-4D91-9AA0-641182C36560}" srcOrd="0" destOrd="0" presId="urn:microsoft.com/office/officeart/2005/8/layout/hierarchy2"/>
    <dgm:cxn modelId="{5474D74A-9C88-4E8E-B70C-56280477E666}" srcId="{DBADF127-317A-48E7-8B23-5F8B762DAEED}" destId="{3262D61F-C9B0-41AD-9B20-8F493761DB32}" srcOrd="1" destOrd="0" parTransId="{8ED7E8C2-7FDD-464A-A7EF-AF37D11A9C9B}" sibTransId="{4D47E985-05C5-4C0C-B744-68F17AA86ECD}"/>
    <dgm:cxn modelId="{81CAD8DA-77DC-422E-8209-63141C911AC0}" type="presOf" srcId="{8ED7E8C2-7FDD-464A-A7EF-AF37D11A9C9B}" destId="{4924FE75-F766-4E65-92F1-02D68A9B003E}" srcOrd="1" destOrd="0" presId="urn:microsoft.com/office/officeart/2005/8/layout/hierarchy2"/>
    <dgm:cxn modelId="{8811BAF4-AE87-4E73-B0B0-AA8D568C20A5}" type="presOf" srcId="{9C3408D9-6FE6-4625-A949-D3F2B1728471}" destId="{6E914334-5DA2-415F-A31E-1136B46B40A0}" srcOrd="1" destOrd="0" presId="urn:microsoft.com/office/officeart/2005/8/layout/hierarchy2"/>
    <dgm:cxn modelId="{4CEDC686-49DA-4427-8AA8-9EC814087BFE}" type="presOf" srcId="{9C3408D9-6FE6-4625-A949-D3F2B1728471}" destId="{CAE509BE-B6DA-4F80-BFDD-76E93D91C239}" srcOrd="0" destOrd="0" presId="urn:microsoft.com/office/officeart/2005/8/layout/hierarchy2"/>
    <dgm:cxn modelId="{2F5ECDF1-F862-4521-9F83-36FB73490E43}" type="presOf" srcId="{73621C2F-5008-4AA3-B8A2-28D00555CC25}" destId="{D9D03172-B371-4F8A-B1C4-795B8B2150BB}" srcOrd="0" destOrd="0" presId="urn:microsoft.com/office/officeart/2005/8/layout/hierarchy2"/>
    <dgm:cxn modelId="{6C87E516-3DEF-414D-9CD4-68423AC7CFC1}" type="presOf" srcId="{811F898D-ACA5-4311-A2AB-01B9D97760D3}" destId="{AF6A3BFD-57E7-48DA-B612-45FAA45831F1}" srcOrd="0" destOrd="0" presId="urn:microsoft.com/office/officeart/2005/8/layout/hierarchy2"/>
    <dgm:cxn modelId="{143083E5-E60F-4FC0-9ACB-38A5DA728D8E}" type="presOf" srcId="{B12B79DE-A225-4E89-A1E1-8F53CE649BE5}" destId="{84E6D24F-0B56-420D-A51E-DAE44547678D}" srcOrd="0" destOrd="0" presId="urn:microsoft.com/office/officeart/2005/8/layout/hierarchy2"/>
    <dgm:cxn modelId="{A9D2C3D1-A55C-4301-BECA-317951B1B6E7}" srcId="{811F898D-ACA5-4311-A2AB-01B9D97760D3}" destId="{604EDB52-043D-4B29-9F70-4C5B4DC20020}" srcOrd="0" destOrd="0" parTransId="{0740B715-1A3C-4CE1-938D-090D71896702}" sibTransId="{12B8D3D2-856A-4335-9E2C-837150A289EA}"/>
    <dgm:cxn modelId="{F7E003D5-E8AB-45CD-98AA-E3DB8CE080C4}" type="presParOf" srcId="{84E6D24F-0B56-420D-A51E-DAE44547678D}" destId="{B13D0D66-769C-496C-9399-33676962935C}" srcOrd="0" destOrd="0" presId="urn:microsoft.com/office/officeart/2005/8/layout/hierarchy2"/>
    <dgm:cxn modelId="{326816D5-70A7-43D2-B7AF-3C7945A7D01F}" type="presParOf" srcId="{B13D0D66-769C-496C-9399-33676962935C}" destId="{C7DF95CA-2EE0-4D91-9AA0-641182C36560}" srcOrd="0" destOrd="0" presId="urn:microsoft.com/office/officeart/2005/8/layout/hierarchy2"/>
    <dgm:cxn modelId="{D94EE286-BD5F-4248-9B7B-48D392123BDE}" type="presParOf" srcId="{B13D0D66-769C-496C-9399-33676962935C}" destId="{DF2E711C-4349-4088-B8DB-423725DD68F9}" srcOrd="1" destOrd="0" presId="urn:microsoft.com/office/officeart/2005/8/layout/hierarchy2"/>
    <dgm:cxn modelId="{347B39E5-8B5B-4902-848C-BEBE14BAEB2C}" type="presParOf" srcId="{DF2E711C-4349-4088-B8DB-423725DD68F9}" destId="{D9D03172-B371-4F8A-B1C4-795B8B2150BB}" srcOrd="0" destOrd="0" presId="urn:microsoft.com/office/officeart/2005/8/layout/hierarchy2"/>
    <dgm:cxn modelId="{2A55F577-EC91-448C-9BD7-C2A182424221}" type="presParOf" srcId="{D9D03172-B371-4F8A-B1C4-795B8B2150BB}" destId="{223CF8AB-530C-4C8A-B0B0-58690613C580}" srcOrd="0" destOrd="0" presId="urn:microsoft.com/office/officeart/2005/8/layout/hierarchy2"/>
    <dgm:cxn modelId="{8D6A370B-9660-428B-B5FB-D48ED7204AEF}" type="presParOf" srcId="{DF2E711C-4349-4088-B8DB-423725DD68F9}" destId="{4DC32A3E-8FDA-4117-A0F7-8E341BB36F4B}" srcOrd="1" destOrd="0" presId="urn:microsoft.com/office/officeart/2005/8/layout/hierarchy2"/>
    <dgm:cxn modelId="{9B655AEE-89D9-4344-BA9C-47B356770619}" type="presParOf" srcId="{4DC32A3E-8FDA-4117-A0F7-8E341BB36F4B}" destId="{AF6A3BFD-57E7-48DA-B612-45FAA45831F1}" srcOrd="0" destOrd="0" presId="urn:microsoft.com/office/officeart/2005/8/layout/hierarchy2"/>
    <dgm:cxn modelId="{B3026658-F11D-4D6D-A396-73DAA67D8F61}" type="presParOf" srcId="{4DC32A3E-8FDA-4117-A0F7-8E341BB36F4B}" destId="{66C8E026-EA4F-4F2D-AF8D-FCC2C294DA0A}" srcOrd="1" destOrd="0" presId="urn:microsoft.com/office/officeart/2005/8/layout/hierarchy2"/>
    <dgm:cxn modelId="{9F804045-2284-4C8A-B591-7EADE368C8C8}" type="presParOf" srcId="{66C8E026-EA4F-4F2D-AF8D-FCC2C294DA0A}" destId="{3F0C39FE-407A-40EE-8532-0C95B601E96A}" srcOrd="0" destOrd="0" presId="urn:microsoft.com/office/officeart/2005/8/layout/hierarchy2"/>
    <dgm:cxn modelId="{EE37CAF9-A5CC-422B-AA8A-5D936806A461}" type="presParOf" srcId="{3F0C39FE-407A-40EE-8532-0C95B601E96A}" destId="{9DAC3144-6100-413D-A8F2-E1F359028756}" srcOrd="0" destOrd="0" presId="urn:microsoft.com/office/officeart/2005/8/layout/hierarchy2"/>
    <dgm:cxn modelId="{EBE88C45-E7D3-47B7-91C9-068B7F9C0C79}" type="presParOf" srcId="{66C8E026-EA4F-4F2D-AF8D-FCC2C294DA0A}" destId="{5D12D3F7-CCA2-4D8F-BFE2-A24535C59535}" srcOrd="1" destOrd="0" presId="urn:microsoft.com/office/officeart/2005/8/layout/hierarchy2"/>
    <dgm:cxn modelId="{2A0B884F-63E7-466C-AD65-CBC8214A0B45}" type="presParOf" srcId="{5D12D3F7-CCA2-4D8F-BFE2-A24535C59535}" destId="{CFC2A9D6-1A0A-49A6-949E-8CF672D3837B}" srcOrd="0" destOrd="0" presId="urn:microsoft.com/office/officeart/2005/8/layout/hierarchy2"/>
    <dgm:cxn modelId="{DB28D2E7-B145-4433-8A9D-B210A2935845}" type="presParOf" srcId="{5D12D3F7-CCA2-4D8F-BFE2-A24535C59535}" destId="{D28D7800-25D7-4240-9FE6-9418BB27C851}" srcOrd="1" destOrd="0" presId="urn:microsoft.com/office/officeart/2005/8/layout/hierarchy2"/>
    <dgm:cxn modelId="{62042CF5-22B3-479A-BAE5-8C7FB56AECD0}" type="presParOf" srcId="{66C8E026-EA4F-4F2D-AF8D-FCC2C294DA0A}" destId="{CAE509BE-B6DA-4F80-BFDD-76E93D91C239}" srcOrd="2" destOrd="0" presId="urn:microsoft.com/office/officeart/2005/8/layout/hierarchy2"/>
    <dgm:cxn modelId="{58538992-7C7D-4D8D-99CD-FE1D2FF72657}" type="presParOf" srcId="{CAE509BE-B6DA-4F80-BFDD-76E93D91C239}" destId="{6E914334-5DA2-415F-A31E-1136B46B40A0}" srcOrd="0" destOrd="0" presId="urn:microsoft.com/office/officeart/2005/8/layout/hierarchy2"/>
    <dgm:cxn modelId="{A8A37607-896E-4123-B50D-FA2F041A062E}" type="presParOf" srcId="{66C8E026-EA4F-4F2D-AF8D-FCC2C294DA0A}" destId="{F648FABD-CAC8-4D63-A504-BA72678D76B7}" srcOrd="3" destOrd="0" presId="urn:microsoft.com/office/officeart/2005/8/layout/hierarchy2"/>
    <dgm:cxn modelId="{F51AD47D-1A97-46FA-A6AE-F532AAFFEDAF}" type="presParOf" srcId="{F648FABD-CAC8-4D63-A504-BA72678D76B7}" destId="{CCB0E385-781A-4721-AB45-91C816C37161}" srcOrd="0" destOrd="0" presId="urn:microsoft.com/office/officeart/2005/8/layout/hierarchy2"/>
    <dgm:cxn modelId="{ED4DE05A-9D30-4B99-9BD3-ABFA2031601B}" type="presParOf" srcId="{F648FABD-CAC8-4D63-A504-BA72678D76B7}" destId="{D12F76B8-AC24-495A-9B37-CEAE81296690}" srcOrd="1" destOrd="0" presId="urn:microsoft.com/office/officeart/2005/8/layout/hierarchy2"/>
    <dgm:cxn modelId="{1E41BA56-4713-4687-A38A-C918D58F789D}" type="presParOf" srcId="{DF2E711C-4349-4088-B8DB-423725DD68F9}" destId="{6E35F542-203A-4D03-A37E-0122EA23BC07}" srcOrd="2" destOrd="0" presId="urn:microsoft.com/office/officeart/2005/8/layout/hierarchy2"/>
    <dgm:cxn modelId="{B8C6B1D1-9666-4CA2-AA16-E3F4A71675A5}" type="presParOf" srcId="{6E35F542-203A-4D03-A37E-0122EA23BC07}" destId="{4924FE75-F766-4E65-92F1-02D68A9B003E}" srcOrd="0" destOrd="0" presId="urn:microsoft.com/office/officeart/2005/8/layout/hierarchy2"/>
    <dgm:cxn modelId="{51F8443B-4611-47D1-B026-48261CCB5DB0}" type="presParOf" srcId="{DF2E711C-4349-4088-B8DB-423725DD68F9}" destId="{732D9EBD-0B88-47CE-BB3E-C8B1732826FC}" srcOrd="3" destOrd="0" presId="urn:microsoft.com/office/officeart/2005/8/layout/hierarchy2"/>
    <dgm:cxn modelId="{1DC17AAA-6CAA-4544-8538-4B671E6A405F}" type="presParOf" srcId="{732D9EBD-0B88-47CE-BB3E-C8B1732826FC}" destId="{2323A2F2-723A-4BF0-9E99-6DD5390E5F91}" srcOrd="0" destOrd="0" presId="urn:microsoft.com/office/officeart/2005/8/layout/hierarchy2"/>
    <dgm:cxn modelId="{2B98BB89-A86C-4D7F-9815-B2FB15B3FEA4}" type="presParOf" srcId="{732D9EBD-0B88-47CE-BB3E-C8B1732826FC}" destId="{2D4F7895-43BA-4E29-8AE0-1C3E639E31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8DC34-E695-4DDE-AC82-B0D47299FD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971D4-659C-4B44-AF74-E9A8BD09D178}">
      <dgm:prSet phldrT="[Текст]" custT="1"/>
      <dgm:spPr/>
      <dgm:t>
        <a:bodyPr/>
        <a:lstStyle/>
        <a:p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Масштабына қарай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CB2DA9-EFF9-4D19-A8FB-3AB20CB0CFF2}" type="parTrans" cxnId="{64FEF4D1-5466-409C-9D2E-7E445B6AD9F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781F5-8CFB-439F-930A-98C64691FC73}" type="sibTrans" cxnId="{64FEF4D1-5466-409C-9D2E-7E445B6AD9F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3DA71-4931-44C3-B1DD-0012731B1C5E}">
      <dgm:prSet phldrT="[Текст]"/>
      <dgm:spPr/>
      <dgm:t>
        <a:bodyPr/>
        <a:lstStyle/>
        <a:p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ірі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масштабты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1:</a:t>
          </a:r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100 000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жəне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одан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ірі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5C1BA-A54E-4242-B887-082D8B00C939}" type="parTrans" cxnId="{B1F1BFCF-0BFC-4B78-880A-956B93EA92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FE885-6216-4C84-A14D-2EFE70F38596}" type="sibTrans" cxnId="{B1F1BFCF-0BFC-4B78-880A-956B93EA92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F82E1-EB26-46EA-8ECF-0FA41CF72A96}">
      <dgm:prSet phldrT="[Текст]" custT="1"/>
      <dgm:spPr/>
      <dgm:t>
        <a:bodyPr/>
        <a:lstStyle/>
        <a:p>
          <a:r>
            <a:rPr lang="en-US" sz="21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орташа</a:t>
          </a:r>
          <a:r>
            <a:rPr lang="en-US" sz="2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</a:t>
          </a:r>
          <a:r>
            <a:rPr lang="en-US" sz="2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штабты</a:t>
          </a:r>
          <a:r>
            <a:rPr lang="en-US" sz="21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sz="21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1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1:200 000-нан </a:t>
          </a:r>
          <a:r>
            <a: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1:1 000 000 </a:t>
          </a:r>
          <a:r>
            <a:rPr lang="en-US" sz="2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масштабқа</a:t>
          </a:r>
          <a:r>
            <a: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дейін</a:t>
          </a:r>
          <a:r>
            <a: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CDEE3-D5C5-477C-A3CC-C7912AC11236}" type="parTrans" cxnId="{C3487927-92F2-4BB6-B0B4-94B28DD6C5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2CA88-B314-4A4D-9804-14E4708289A9}" type="sibTrans" cxnId="{C3487927-92F2-4BB6-B0B4-94B28DD6C5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E57E1-7D1D-4DAB-934C-A77E2B403AE1}">
      <dgm:prSet phldrT="[Текст]"/>
      <dgm:spPr/>
      <dgm:t>
        <a:bodyPr/>
        <a:lstStyle/>
        <a:p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ұсақ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масштабты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масштабы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1 000 000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одан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ұсақ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8B8BA-7678-4370-BAB4-23FF7613B268}" type="parTrans" cxnId="{61D736FA-0B66-4DD9-B785-D0C0152683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0807C-482C-4300-A629-38ABB7E7B8F6}" type="sibTrans" cxnId="{61D736FA-0B66-4DD9-B785-D0C0152683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E2334-69B7-4793-8CA3-C584C5DF9FDA}" type="pres">
      <dgm:prSet presAssocID="{63E8DC34-E695-4DDE-AC82-B0D47299FD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4CE84F-EC7A-4829-BB21-50B1B3BE35B0}" type="pres">
      <dgm:prSet presAssocID="{254971D4-659C-4B44-AF74-E9A8BD09D178}" presName="hierRoot1" presStyleCnt="0">
        <dgm:presLayoutVars>
          <dgm:hierBranch val="init"/>
        </dgm:presLayoutVars>
      </dgm:prSet>
      <dgm:spPr/>
    </dgm:pt>
    <dgm:pt modelId="{27E52262-7ED6-4F4C-8885-F6FFE01F1067}" type="pres">
      <dgm:prSet presAssocID="{254971D4-659C-4B44-AF74-E9A8BD09D178}" presName="rootComposite1" presStyleCnt="0"/>
      <dgm:spPr/>
    </dgm:pt>
    <dgm:pt modelId="{1AE51CAC-BE1E-483A-B1F9-684880E5C986}" type="pres">
      <dgm:prSet presAssocID="{254971D4-659C-4B44-AF74-E9A8BD09D1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3A7CB7-6565-4932-A5E4-E42D4305D27D}" type="pres">
      <dgm:prSet presAssocID="{254971D4-659C-4B44-AF74-E9A8BD09D17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6688BF-DC77-480D-8153-CDEAF739EE6D}" type="pres">
      <dgm:prSet presAssocID="{254971D4-659C-4B44-AF74-E9A8BD09D178}" presName="hierChild2" presStyleCnt="0"/>
      <dgm:spPr/>
    </dgm:pt>
    <dgm:pt modelId="{4706DD8E-1FE5-488A-8D14-799F95DBD50F}" type="pres">
      <dgm:prSet presAssocID="{3D65C1BA-A54E-4242-B887-082D8B00C93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81086CA-DC39-4C82-933C-1C21238FEEEE}" type="pres">
      <dgm:prSet presAssocID="{8003DA71-4931-44C3-B1DD-0012731B1C5E}" presName="hierRoot2" presStyleCnt="0">
        <dgm:presLayoutVars>
          <dgm:hierBranch val="init"/>
        </dgm:presLayoutVars>
      </dgm:prSet>
      <dgm:spPr/>
    </dgm:pt>
    <dgm:pt modelId="{BD2A5AC2-9C15-4F7E-A6D2-FC77F733BF86}" type="pres">
      <dgm:prSet presAssocID="{8003DA71-4931-44C3-B1DD-0012731B1C5E}" presName="rootComposite" presStyleCnt="0"/>
      <dgm:spPr/>
    </dgm:pt>
    <dgm:pt modelId="{1FBFBE54-18ED-4AE0-8482-DF53FDEA7151}" type="pres">
      <dgm:prSet presAssocID="{8003DA71-4931-44C3-B1DD-0012731B1C5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7BBE2-326E-49D7-BC25-3D9B501C6A5C}" type="pres">
      <dgm:prSet presAssocID="{8003DA71-4931-44C3-B1DD-0012731B1C5E}" presName="rootConnector" presStyleLbl="node2" presStyleIdx="0" presStyleCnt="3"/>
      <dgm:spPr/>
      <dgm:t>
        <a:bodyPr/>
        <a:lstStyle/>
        <a:p>
          <a:endParaRPr lang="ru-RU"/>
        </a:p>
      </dgm:t>
    </dgm:pt>
    <dgm:pt modelId="{524341C3-4F27-4C01-B65A-E7DDBF4E62A4}" type="pres">
      <dgm:prSet presAssocID="{8003DA71-4931-44C3-B1DD-0012731B1C5E}" presName="hierChild4" presStyleCnt="0"/>
      <dgm:spPr/>
    </dgm:pt>
    <dgm:pt modelId="{00B5D7FA-E317-419C-A044-E9148334947A}" type="pres">
      <dgm:prSet presAssocID="{8003DA71-4931-44C3-B1DD-0012731B1C5E}" presName="hierChild5" presStyleCnt="0"/>
      <dgm:spPr/>
    </dgm:pt>
    <dgm:pt modelId="{0DF8E2F2-22D4-434C-A3C2-202445007BDB}" type="pres">
      <dgm:prSet presAssocID="{98ECDEE3-D5C5-477C-A3CC-C7912AC1123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780C8FC-413A-4E20-AEA0-903AE1ABF724}" type="pres">
      <dgm:prSet presAssocID="{CD3F82E1-EB26-46EA-8ECF-0FA41CF72A96}" presName="hierRoot2" presStyleCnt="0">
        <dgm:presLayoutVars>
          <dgm:hierBranch val="init"/>
        </dgm:presLayoutVars>
      </dgm:prSet>
      <dgm:spPr/>
    </dgm:pt>
    <dgm:pt modelId="{522EF6FE-A8ED-4278-A768-0F095CBEBE71}" type="pres">
      <dgm:prSet presAssocID="{CD3F82E1-EB26-46EA-8ECF-0FA41CF72A96}" presName="rootComposite" presStyleCnt="0"/>
      <dgm:spPr/>
    </dgm:pt>
    <dgm:pt modelId="{9D7CAFD7-5CC0-4E19-8832-31E873395936}" type="pres">
      <dgm:prSet presAssocID="{CD3F82E1-EB26-46EA-8ECF-0FA41CF72A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093B3-301A-49E7-9246-3C1996E78AC8}" type="pres">
      <dgm:prSet presAssocID="{CD3F82E1-EB26-46EA-8ECF-0FA41CF72A96}" presName="rootConnector" presStyleLbl="node2" presStyleIdx="1" presStyleCnt="3"/>
      <dgm:spPr/>
      <dgm:t>
        <a:bodyPr/>
        <a:lstStyle/>
        <a:p>
          <a:endParaRPr lang="ru-RU"/>
        </a:p>
      </dgm:t>
    </dgm:pt>
    <dgm:pt modelId="{183119C6-3369-4744-97F2-A57831729DA2}" type="pres">
      <dgm:prSet presAssocID="{CD3F82E1-EB26-46EA-8ECF-0FA41CF72A96}" presName="hierChild4" presStyleCnt="0"/>
      <dgm:spPr/>
    </dgm:pt>
    <dgm:pt modelId="{3D6D5A2C-84AB-406E-A0CA-1286834DE895}" type="pres">
      <dgm:prSet presAssocID="{CD3F82E1-EB26-46EA-8ECF-0FA41CF72A96}" presName="hierChild5" presStyleCnt="0"/>
      <dgm:spPr/>
    </dgm:pt>
    <dgm:pt modelId="{A50634F5-0F8D-4F02-84CE-587687500EF8}" type="pres">
      <dgm:prSet presAssocID="{C948B8BA-7678-4370-BAB4-23FF7613B26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631D069-7259-41F4-B4F5-F041B0DA904B}" type="pres">
      <dgm:prSet presAssocID="{08BE57E1-7D1D-4DAB-934C-A77E2B403AE1}" presName="hierRoot2" presStyleCnt="0">
        <dgm:presLayoutVars>
          <dgm:hierBranch val="init"/>
        </dgm:presLayoutVars>
      </dgm:prSet>
      <dgm:spPr/>
    </dgm:pt>
    <dgm:pt modelId="{B9638B4C-D735-4DDA-8709-1661829FEDAC}" type="pres">
      <dgm:prSet presAssocID="{08BE57E1-7D1D-4DAB-934C-A77E2B403AE1}" presName="rootComposite" presStyleCnt="0"/>
      <dgm:spPr/>
    </dgm:pt>
    <dgm:pt modelId="{98B93068-133A-4304-858A-6767C2F0A755}" type="pres">
      <dgm:prSet presAssocID="{08BE57E1-7D1D-4DAB-934C-A77E2B403AE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2B96A5-C561-407D-A7D9-C5526CC5AE11}" type="pres">
      <dgm:prSet presAssocID="{08BE57E1-7D1D-4DAB-934C-A77E2B403AE1}" presName="rootConnector" presStyleLbl="node2" presStyleIdx="2" presStyleCnt="3"/>
      <dgm:spPr/>
      <dgm:t>
        <a:bodyPr/>
        <a:lstStyle/>
        <a:p>
          <a:endParaRPr lang="ru-RU"/>
        </a:p>
      </dgm:t>
    </dgm:pt>
    <dgm:pt modelId="{0B2469CA-113B-45B5-AF24-BF3EAA9D4B76}" type="pres">
      <dgm:prSet presAssocID="{08BE57E1-7D1D-4DAB-934C-A77E2B403AE1}" presName="hierChild4" presStyleCnt="0"/>
      <dgm:spPr/>
    </dgm:pt>
    <dgm:pt modelId="{114CC05D-9D73-478A-A8B5-04E8AC38FF53}" type="pres">
      <dgm:prSet presAssocID="{08BE57E1-7D1D-4DAB-934C-A77E2B403AE1}" presName="hierChild5" presStyleCnt="0"/>
      <dgm:spPr/>
    </dgm:pt>
    <dgm:pt modelId="{EA7BB3B9-6586-4BAD-AFB8-4DB120D6E6CB}" type="pres">
      <dgm:prSet presAssocID="{254971D4-659C-4B44-AF74-E9A8BD09D178}" presName="hierChild3" presStyleCnt="0"/>
      <dgm:spPr/>
    </dgm:pt>
  </dgm:ptLst>
  <dgm:cxnLst>
    <dgm:cxn modelId="{C3487927-92F2-4BB6-B0B4-94B28DD6C5A4}" srcId="{254971D4-659C-4B44-AF74-E9A8BD09D178}" destId="{CD3F82E1-EB26-46EA-8ECF-0FA41CF72A96}" srcOrd="1" destOrd="0" parTransId="{98ECDEE3-D5C5-477C-A3CC-C7912AC11236}" sibTransId="{EC32CA88-B314-4A4D-9804-14E4708289A9}"/>
    <dgm:cxn modelId="{9D322D84-B25E-4F95-9137-D4FC58FD3E01}" type="presOf" srcId="{254971D4-659C-4B44-AF74-E9A8BD09D178}" destId="{1AE51CAC-BE1E-483A-B1F9-684880E5C986}" srcOrd="0" destOrd="0" presId="urn:microsoft.com/office/officeart/2005/8/layout/orgChart1"/>
    <dgm:cxn modelId="{0108F6D5-FF3C-4E4C-86DB-CCB51586C148}" type="presOf" srcId="{CD3F82E1-EB26-46EA-8ECF-0FA41CF72A96}" destId="{B48093B3-301A-49E7-9246-3C1996E78AC8}" srcOrd="1" destOrd="0" presId="urn:microsoft.com/office/officeart/2005/8/layout/orgChart1"/>
    <dgm:cxn modelId="{88D8EE08-73A6-4943-B32E-4886B69B8457}" type="presOf" srcId="{08BE57E1-7D1D-4DAB-934C-A77E2B403AE1}" destId="{4B2B96A5-C561-407D-A7D9-C5526CC5AE11}" srcOrd="1" destOrd="0" presId="urn:microsoft.com/office/officeart/2005/8/layout/orgChart1"/>
    <dgm:cxn modelId="{64FEF4D1-5466-409C-9D2E-7E445B6AD9FD}" srcId="{63E8DC34-E695-4DDE-AC82-B0D47299FD22}" destId="{254971D4-659C-4B44-AF74-E9A8BD09D178}" srcOrd="0" destOrd="0" parTransId="{F4CB2DA9-EFF9-4D19-A8FB-3AB20CB0CFF2}" sibTransId="{D7E781F5-8CFB-439F-930A-98C64691FC73}"/>
    <dgm:cxn modelId="{F3168F22-5FEF-454E-8CFE-61B4E660A2D9}" type="presOf" srcId="{C948B8BA-7678-4370-BAB4-23FF7613B268}" destId="{A50634F5-0F8D-4F02-84CE-587687500EF8}" srcOrd="0" destOrd="0" presId="urn:microsoft.com/office/officeart/2005/8/layout/orgChart1"/>
    <dgm:cxn modelId="{1D3649FA-8EF8-4F23-ACC2-B0DD174F71A7}" type="presOf" srcId="{3D65C1BA-A54E-4242-B887-082D8B00C939}" destId="{4706DD8E-1FE5-488A-8D14-799F95DBD50F}" srcOrd="0" destOrd="0" presId="urn:microsoft.com/office/officeart/2005/8/layout/orgChart1"/>
    <dgm:cxn modelId="{61D736FA-0B66-4DD9-B785-D0C0152683B6}" srcId="{254971D4-659C-4B44-AF74-E9A8BD09D178}" destId="{08BE57E1-7D1D-4DAB-934C-A77E2B403AE1}" srcOrd="2" destOrd="0" parTransId="{C948B8BA-7678-4370-BAB4-23FF7613B268}" sibTransId="{3C00807C-482C-4300-A629-38ABB7E7B8F6}"/>
    <dgm:cxn modelId="{B1F1BFCF-0BFC-4B78-880A-956B93EA929F}" srcId="{254971D4-659C-4B44-AF74-E9A8BD09D178}" destId="{8003DA71-4931-44C3-B1DD-0012731B1C5E}" srcOrd="0" destOrd="0" parTransId="{3D65C1BA-A54E-4242-B887-082D8B00C939}" sibTransId="{01BFE885-6216-4C84-A14D-2EFE70F38596}"/>
    <dgm:cxn modelId="{CBC862A0-9D12-44C7-A938-3411B897F95A}" type="presOf" srcId="{8003DA71-4931-44C3-B1DD-0012731B1C5E}" destId="{EF57BBE2-326E-49D7-BC25-3D9B501C6A5C}" srcOrd="1" destOrd="0" presId="urn:microsoft.com/office/officeart/2005/8/layout/orgChart1"/>
    <dgm:cxn modelId="{48F00E1F-94B7-4D49-9372-5DB558106F67}" type="presOf" srcId="{98ECDEE3-D5C5-477C-A3CC-C7912AC11236}" destId="{0DF8E2F2-22D4-434C-A3C2-202445007BDB}" srcOrd="0" destOrd="0" presId="urn:microsoft.com/office/officeart/2005/8/layout/orgChart1"/>
    <dgm:cxn modelId="{84210A4B-F030-47F0-84C5-04B5370BA51B}" type="presOf" srcId="{254971D4-659C-4B44-AF74-E9A8BD09D178}" destId="{003A7CB7-6565-4932-A5E4-E42D4305D27D}" srcOrd="1" destOrd="0" presId="urn:microsoft.com/office/officeart/2005/8/layout/orgChart1"/>
    <dgm:cxn modelId="{A509F19F-CCF4-43EC-B701-C1E1BB5E7AEA}" type="presOf" srcId="{CD3F82E1-EB26-46EA-8ECF-0FA41CF72A96}" destId="{9D7CAFD7-5CC0-4E19-8832-31E873395936}" srcOrd="0" destOrd="0" presId="urn:microsoft.com/office/officeart/2005/8/layout/orgChart1"/>
    <dgm:cxn modelId="{4EB61815-D363-4176-8237-DF2FAB0BA17A}" type="presOf" srcId="{8003DA71-4931-44C3-B1DD-0012731B1C5E}" destId="{1FBFBE54-18ED-4AE0-8482-DF53FDEA7151}" srcOrd="0" destOrd="0" presId="urn:microsoft.com/office/officeart/2005/8/layout/orgChart1"/>
    <dgm:cxn modelId="{12F3C11A-9528-41D2-AA54-B45884BF9300}" type="presOf" srcId="{08BE57E1-7D1D-4DAB-934C-A77E2B403AE1}" destId="{98B93068-133A-4304-858A-6767C2F0A755}" srcOrd="0" destOrd="0" presId="urn:microsoft.com/office/officeart/2005/8/layout/orgChart1"/>
    <dgm:cxn modelId="{10B8E686-387C-45D7-B20A-5E5844955E1E}" type="presOf" srcId="{63E8DC34-E695-4DDE-AC82-B0D47299FD22}" destId="{594E2334-69B7-4793-8CA3-C584C5DF9FDA}" srcOrd="0" destOrd="0" presId="urn:microsoft.com/office/officeart/2005/8/layout/orgChart1"/>
    <dgm:cxn modelId="{50ABD590-4E06-46BC-AC90-CDBFE1A25121}" type="presParOf" srcId="{594E2334-69B7-4793-8CA3-C584C5DF9FDA}" destId="{D14CE84F-EC7A-4829-BB21-50B1B3BE35B0}" srcOrd="0" destOrd="0" presId="urn:microsoft.com/office/officeart/2005/8/layout/orgChart1"/>
    <dgm:cxn modelId="{0943F27B-980E-4C2A-AFCE-52B12799AF2D}" type="presParOf" srcId="{D14CE84F-EC7A-4829-BB21-50B1B3BE35B0}" destId="{27E52262-7ED6-4F4C-8885-F6FFE01F1067}" srcOrd="0" destOrd="0" presId="urn:microsoft.com/office/officeart/2005/8/layout/orgChart1"/>
    <dgm:cxn modelId="{D936E1DE-764E-4EA2-B160-168664B5499E}" type="presParOf" srcId="{27E52262-7ED6-4F4C-8885-F6FFE01F1067}" destId="{1AE51CAC-BE1E-483A-B1F9-684880E5C986}" srcOrd="0" destOrd="0" presId="urn:microsoft.com/office/officeart/2005/8/layout/orgChart1"/>
    <dgm:cxn modelId="{08486E5E-8A19-461C-9B54-3B7F005840E2}" type="presParOf" srcId="{27E52262-7ED6-4F4C-8885-F6FFE01F1067}" destId="{003A7CB7-6565-4932-A5E4-E42D4305D27D}" srcOrd="1" destOrd="0" presId="urn:microsoft.com/office/officeart/2005/8/layout/orgChart1"/>
    <dgm:cxn modelId="{D4E7692E-A1E2-43A7-AA90-C5B73A99D53B}" type="presParOf" srcId="{D14CE84F-EC7A-4829-BB21-50B1B3BE35B0}" destId="{166688BF-DC77-480D-8153-CDEAF739EE6D}" srcOrd="1" destOrd="0" presId="urn:microsoft.com/office/officeart/2005/8/layout/orgChart1"/>
    <dgm:cxn modelId="{7DF38A9C-89B1-4961-A9EA-4980F579D681}" type="presParOf" srcId="{166688BF-DC77-480D-8153-CDEAF739EE6D}" destId="{4706DD8E-1FE5-488A-8D14-799F95DBD50F}" srcOrd="0" destOrd="0" presId="urn:microsoft.com/office/officeart/2005/8/layout/orgChart1"/>
    <dgm:cxn modelId="{A26808E4-AE7F-40BB-B67E-D6FD8879C67A}" type="presParOf" srcId="{166688BF-DC77-480D-8153-CDEAF739EE6D}" destId="{781086CA-DC39-4C82-933C-1C21238FEEEE}" srcOrd="1" destOrd="0" presId="urn:microsoft.com/office/officeart/2005/8/layout/orgChart1"/>
    <dgm:cxn modelId="{ACFFF33B-B022-4DF7-BF36-7AC90743E512}" type="presParOf" srcId="{781086CA-DC39-4C82-933C-1C21238FEEEE}" destId="{BD2A5AC2-9C15-4F7E-A6D2-FC77F733BF86}" srcOrd="0" destOrd="0" presId="urn:microsoft.com/office/officeart/2005/8/layout/orgChart1"/>
    <dgm:cxn modelId="{38305287-F057-41C2-A3A8-7D3E3565D00D}" type="presParOf" srcId="{BD2A5AC2-9C15-4F7E-A6D2-FC77F733BF86}" destId="{1FBFBE54-18ED-4AE0-8482-DF53FDEA7151}" srcOrd="0" destOrd="0" presId="urn:microsoft.com/office/officeart/2005/8/layout/orgChart1"/>
    <dgm:cxn modelId="{29B3B67D-4B6C-4843-BECF-A8B99DAA2355}" type="presParOf" srcId="{BD2A5AC2-9C15-4F7E-A6D2-FC77F733BF86}" destId="{EF57BBE2-326E-49D7-BC25-3D9B501C6A5C}" srcOrd="1" destOrd="0" presId="urn:microsoft.com/office/officeart/2005/8/layout/orgChart1"/>
    <dgm:cxn modelId="{3FFAA35C-FE26-4386-A9F6-F897EB47F178}" type="presParOf" srcId="{781086CA-DC39-4C82-933C-1C21238FEEEE}" destId="{524341C3-4F27-4C01-B65A-E7DDBF4E62A4}" srcOrd="1" destOrd="0" presId="urn:microsoft.com/office/officeart/2005/8/layout/orgChart1"/>
    <dgm:cxn modelId="{50A16FB8-8D18-4630-852F-174A1662CE7C}" type="presParOf" srcId="{781086CA-DC39-4C82-933C-1C21238FEEEE}" destId="{00B5D7FA-E317-419C-A044-E9148334947A}" srcOrd="2" destOrd="0" presId="urn:microsoft.com/office/officeart/2005/8/layout/orgChart1"/>
    <dgm:cxn modelId="{FF5051E6-7419-4929-9939-54AF92998B0A}" type="presParOf" srcId="{166688BF-DC77-480D-8153-CDEAF739EE6D}" destId="{0DF8E2F2-22D4-434C-A3C2-202445007BDB}" srcOrd="2" destOrd="0" presId="urn:microsoft.com/office/officeart/2005/8/layout/orgChart1"/>
    <dgm:cxn modelId="{98422DCB-E23D-460F-B325-2797D526698D}" type="presParOf" srcId="{166688BF-DC77-480D-8153-CDEAF739EE6D}" destId="{E780C8FC-413A-4E20-AEA0-903AE1ABF724}" srcOrd="3" destOrd="0" presId="urn:microsoft.com/office/officeart/2005/8/layout/orgChart1"/>
    <dgm:cxn modelId="{3562653F-0930-48D9-856E-3B37DA16220C}" type="presParOf" srcId="{E780C8FC-413A-4E20-AEA0-903AE1ABF724}" destId="{522EF6FE-A8ED-4278-A768-0F095CBEBE71}" srcOrd="0" destOrd="0" presId="urn:microsoft.com/office/officeart/2005/8/layout/orgChart1"/>
    <dgm:cxn modelId="{9550AF90-CE02-49E2-AEA3-F9913325B135}" type="presParOf" srcId="{522EF6FE-A8ED-4278-A768-0F095CBEBE71}" destId="{9D7CAFD7-5CC0-4E19-8832-31E873395936}" srcOrd="0" destOrd="0" presId="urn:microsoft.com/office/officeart/2005/8/layout/orgChart1"/>
    <dgm:cxn modelId="{BE642397-8551-4137-A816-FC90D65FADAF}" type="presParOf" srcId="{522EF6FE-A8ED-4278-A768-0F095CBEBE71}" destId="{B48093B3-301A-49E7-9246-3C1996E78AC8}" srcOrd="1" destOrd="0" presId="urn:microsoft.com/office/officeart/2005/8/layout/orgChart1"/>
    <dgm:cxn modelId="{F9B3F4B7-D912-4C45-958B-ED4BAAA5454D}" type="presParOf" srcId="{E780C8FC-413A-4E20-AEA0-903AE1ABF724}" destId="{183119C6-3369-4744-97F2-A57831729DA2}" srcOrd="1" destOrd="0" presId="urn:microsoft.com/office/officeart/2005/8/layout/orgChart1"/>
    <dgm:cxn modelId="{6CA376CB-250D-4601-AAB7-E79CFBCCCFC2}" type="presParOf" srcId="{E780C8FC-413A-4E20-AEA0-903AE1ABF724}" destId="{3D6D5A2C-84AB-406E-A0CA-1286834DE895}" srcOrd="2" destOrd="0" presId="urn:microsoft.com/office/officeart/2005/8/layout/orgChart1"/>
    <dgm:cxn modelId="{AD59D985-7D7C-4CA9-9B81-F3D6D6F193E3}" type="presParOf" srcId="{166688BF-DC77-480D-8153-CDEAF739EE6D}" destId="{A50634F5-0F8D-4F02-84CE-587687500EF8}" srcOrd="4" destOrd="0" presId="urn:microsoft.com/office/officeart/2005/8/layout/orgChart1"/>
    <dgm:cxn modelId="{3D10AB0F-A42A-4581-BB15-90463C1135B9}" type="presParOf" srcId="{166688BF-DC77-480D-8153-CDEAF739EE6D}" destId="{1631D069-7259-41F4-B4F5-F041B0DA904B}" srcOrd="5" destOrd="0" presId="urn:microsoft.com/office/officeart/2005/8/layout/orgChart1"/>
    <dgm:cxn modelId="{C0C2CA7E-0C8B-4D37-8736-518073E79D28}" type="presParOf" srcId="{1631D069-7259-41F4-B4F5-F041B0DA904B}" destId="{B9638B4C-D735-4DDA-8709-1661829FEDAC}" srcOrd="0" destOrd="0" presId="urn:microsoft.com/office/officeart/2005/8/layout/orgChart1"/>
    <dgm:cxn modelId="{5D93914D-062D-4AD7-AFD6-06818166EE3E}" type="presParOf" srcId="{B9638B4C-D735-4DDA-8709-1661829FEDAC}" destId="{98B93068-133A-4304-858A-6767C2F0A755}" srcOrd="0" destOrd="0" presId="urn:microsoft.com/office/officeart/2005/8/layout/orgChart1"/>
    <dgm:cxn modelId="{73A126C9-2F69-49E5-A3DC-8A947B8F291E}" type="presParOf" srcId="{B9638B4C-D735-4DDA-8709-1661829FEDAC}" destId="{4B2B96A5-C561-407D-A7D9-C5526CC5AE11}" srcOrd="1" destOrd="0" presId="urn:microsoft.com/office/officeart/2005/8/layout/orgChart1"/>
    <dgm:cxn modelId="{D4F61FFB-D729-4251-BAF7-E1C99296D343}" type="presParOf" srcId="{1631D069-7259-41F4-B4F5-F041B0DA904B}" destId="{0B2469CA-113B-45B5-AF24-BF3EAA9D4B76}" srcOrd="1" destOrd="0" presId="urn:microsoft.com/office/officeart/2005/8/layout/orgChart1"/>
    <dgm:cxn modelId="{0E7C8F21-02F9-4674-B9B3-58AE8D3E81B8}" type="presParOf" srcId="{1631D069-7259-41F4-B4F5-F041B0DA904B}" destId="{114CC05D-9D73-478A-A8B5-04E8AC38FF53}" srcOrd="2" destOrd="0" presId="urn:microsoft.com/office/officeart/2005/8/layout/orgChart1"/>
    <dgm:cxn modelId="{2B2F4A28-2404-40A6-A872-72A2DA058E69}" type="presParOf" srcId="{D14CE84F-EC7A-4829-BB21-50B1B3BE35B0}" destId="{EA7BB3B9-6586-4BAD-AFB8-4DB120D6E6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9AD6F3-3693-45FF-A73F-70E67589CCF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5A14F2-03D6-4543-A5EE-D8B284D2FDAF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4D362-A320-4D9D-8F8C-B42886DFBC43}" type="parTrans" cxnId="{19071501-AFFE-43C1-A7CC-B8380248DD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24F03-97EA-4698-B2FD-6E800CCE0B68}" type="sibTrans" cxnId="{19071501-AFFE-43C1-A7CC-B8380248DD0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91175-FCD4-491E-B195-4E9B3C0FC722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Сандық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C7ECE-7565-46F5-BB5C-8C25DB47A6E4}" type="parTrans" cxnId="{B3A2BBF5-635A-41B8-B1D0-38EB3A309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5FAE5-604F-41C2-B417-6ADD25418616}" type="sibTrans" cxnId="{B3A2BBF5-635A-41B8-B1D0-38EB3A309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B72F1-4996-4B8C-AD25-F5CCEB4AD073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Графикалық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65335-96A9-40AA-B964-F19886B1C79C}" type="parTrans" cxnId="{779F73E2-B669-49BE-9D5B-1834DAD80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47695-45A9-481B-9AF3-E3A33C6F334D}" type="sibTrans" cxnId="{779F73E2-B669-49BE-9D5B-1834DAD80E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8E67A-5B6A-4F0B-A3B6-5577F5CA44CF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Сызықтық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A84EC0-B258-4E47-A103-E7C5D9A79197}" type="sibTrans" cxnId="{B51E961D-090D-41D4-9231-74E59BD6A3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4D282-8D78-40EB-AED3-88E2D859F717}" type="parTrans" cxnId="{B51E961D-090D-41D4-9231-74E59BD6A3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14DE80-9944-4E3E-8C25-13983816754E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Көлденең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EBCD7-06D1-4E7E-BD6D-DD7F9842A639}" type="parTrans" cxnId="{8677211D-AD0A-4BAB-9584-6C05AE0B00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CCB4BD-1A59-4BAE-8092-5B9D342733ED}" type="sibTrans" cxnId="{8677211D-AD0A-4BAB-9584-6C05AE0B00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6A37C-CF69-435F-86A1-B8556F4A73C3}" type="pres">
      <dgm:prSet presAssocID="{829AD6F3-3693-45FF-A73F-70E67589CC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E680A5-C0E8-4898-84B7-11F6545D15B4}" type="pres">
      <dgm:prSet presAssocID="{635A14F2-03D6-4543-A5EE-D8B284D2FDAF}" presName="root1" presStyleCnt="0"/>
      <dgm:spPr/>
    </dgm:pt>
    <dgm:pt modelId="{A50BEFB8-6272-41EE-A066-5C664EA3522B}" type="pres">
      <dgm:prSet presAssocID="{635A14F2-03D6-4543-A5EE-D8B284D2FD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F7DA42-7240-4092-812C-C1A7313FDD29}" type="pres">
      <dgm:prSet presAssocID="{635A14F2-03D6-4543-A5EE-D8B284D2FDAF}" presName="level2hierChild" presStyleCnt="0"/>
      <dgm:spPr/>
    </dgm:pt>
    <dgm:pt modelId="{BAAAB26A-DD1F-44B6-BD38-4CBAD513219A}" type="pres">
      <dgm:prSet presAssocID="{C45C7ECE-7565-46F5-BB5C-8C25DB47A6E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8D78DD2-DEEE-420E-901C-7783E342037B}" type="pres">
      <dgm:prSet presAssocID="{C45C7ECE-7565-46F5-BB5C-8C25DB47A6E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50D69F7-2813-4F79-A3A8-EF2A0E394D69}" type="pres">
      <dgm:prSet presAssocID="{E0391175-FCD4-491E-B195-4E9B3C0FC722}" presName="root2" presStyleCnt="0"/>
      <dgm:spPr/>
    </dgm:pt>
    <dgm:pt modelId="{22FD7D76-65E1-4D3D-8BCA-3821B124988F}" type="pres">
      <dgm:prSet presAssocID="{E0391175-FCD4-491E-B195-4E9B3C0FC72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C67B3-BBAC-4C61-926A-826AA31A7A2B}" type="pres">
      <dgm:prSet presAssocID="{E0391175-FCD4-491E-B195-4E9B3C0FC722}" presName="level3hierChild" presStyleCnt="0"/>
      <dgm:spPr/>
    </dgm:pt>
    <dgm:pt modelId="{B61033ED-78A5-4BB5-B399-F78F3B643114}" type="pres">
      <dgm:prSet presAssocID="{E9665335-96A9-40AA-B964-F19886B1C79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1B792C0-E795-4646-A117-3BAC6910B7C5}" type="pres">
      <dgm:prSet presAssocID="{E9665335-96A9-40AA-B964-F19886B1C79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8B78ED5-A4CA-4A9C-A25F-EEFF1D703627}" type="pres">
      <dgm:prSet presAssocID="{08BB72F1-4996-4B8C-AD25-F5CCEB4AD073}" presName="root2" presStyleCnt="0"/>
      <dgm:spPr/>
    </dgm:pt>
    <dgm:pt modelId="{7EFE098C-AB2A-459A-AFAA-4F409B518A2F}" type="pres">
      <dgm:prSet presAssocID="{08BB72F1-4996-4B8C-AD25-F5CCEB4AD07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DF2A77-EBE1-4C6F-B363-24B17B824E3C}" type="pres">
      <dgm:prSet presAssocID="{08BB72F1-4996-4B8C-AD25-F5CCEB4AD073}" presName="level3hierChild" presStyleCnt="0"/>
      <dgm:spPr/>
    </dgm:pt>
    <dgm:pt modelId="{4617F57C-9CA9-4D8D-A10E-BAA67C58AA87}" type="pres">
      <dgm:prSet presAssocID="{0B64D282-8D78-40EB-AED3-88E2D859F717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4405CD3A-0437-4D05-8DDD-783F38CB4385}" type="pres">
      <dgm:prSet presAssocID="{0B64D282-8D78-40EB-AED3-88E2D859F717}" presName="connTx" presStyleLbl="parChTrans1D3" presStyleIdx="0" presStyleCnt="2"/>
      <dgm:spPr/>
      <dgm:t>
        <a:bodyPr/>
        <a:lstStyle/>
        <a:p>
          <a:endParaRPr lang="ru-RU"/>
        </a:p>
      </dgm:t>
    </dgm:pt>
    <dgm:pt modelId="{A70D50F6-A25E-4D39-A8D3-07E5CCAB9D28}" type="pres">
      <dgm:prSet presAssocID="{1F68E67A-5B6A-4F0B-A3B6-5577F5CA44CF}" presName="root2" presStyleCnt="0"/>
      <dgm:spPr/>
    </dgm:pt>
    <dgm:pt modelId="{50EC278E-1D7B-4136-B4E2-9FB32955E921}" type="pres">
      <dgm:prSet presAssocID="{1F68E67A-5B6A-4F0B-A3B6-5577F5CA44C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EA373-E78B-4415-8F1E-65827296E9FF}" type="pres">
      <dgm:prSet presAssocID="{1F68E67A-5B6A-4F0B-A3B6-5577F5CA44CF}" presName="level3hierChild" presStyleCnt="0"/>
      <dgm:spPr/>
    </dgm:pt>
    <dgm:pt modelId="{7750EDF6-036B-46C4-B3F3-5E7736438486}" type="pres">
      <dgm:prSet presAssocID="{E2AEBCD7-06D1-4E7E-BD6D-DD7F9842A639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494B261A-74AC-430E-BA86-68393915DAC4}" type="pres">
      <dgm:prSet presAssocID="{E2AEBCD7-06D1-4E7E-BD6D-DD7F9842A63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DE688365-D8E4-4AF8-9BBC-771EB947B5EE}" type="pres">
      <dgm:prSet presAssocID="{5914DE80-9944-4E3E-8C25-13983816754E}" presName="root2" presStyleCnt="0"/>
      <dgm:spPr/>
    </dgm:pt>
    <dgm:pt modelId="{AFE01ECF-FF5E-43FF-A83D-FAC61600D172}" type="pres">
      <dgm:prSet presAssocID="{5914DE80-9944-4E3E-8C25-13983816754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E74C0-D3AF-42D7-8910-C23DAC5B0856}" type="pres">
      <dgm:prSet presAssocID="{5914DE80-9944-4E3E-8C25-13983816754E}" presName="level3hierChild" presStyleCnt="0"/>
      <dgm:spPr/>
    </dgm:pt>
  </dgm:ptLst>
  <dgm:cxnLst>
    <dgm:cxn modelId="{19071501-AFFE-43C1-A7CC-B8380248DD0C}" srcId="{829AD6F3-3693-45FF-A73F-70E67589CCF2}" destId="{635A14F2-03D6-4543-A5EE-D8B284D2FDAF}" srcOrd="0" destOrd="0" parTransId="{ED74D362-A320-4D9D-8F8C-B42886DFBC43}" sibTransId="{D7224F03-97EA-4698-B2FD-6E800CCE0B68}"/>
    <dgm:cxn modelId="{0BB303C7-3512-4A4B-800B-86826872CE2E}" type="presOf" srcId="{0B64D282-8D78-40EB-AED3-88E2D859F717}" destId="{4405CD3A-0437-4D05-8DDD-783F38CB4385}" srcOrd="1" destOrd="0" presId="urn:microsoft.com/office/officeart/2005/8/layout/hierarchy2"/>
    <dgm:cxn modelId="{7378CED5-FC43-496A-8D92-69F487739646}" type="presOf" srcId="{E2AEBCD7-06D1-4E7E-BD6D-DD7F9842A639}" destId="{494B261A-74AC-430E-BA86-68393915DAC4}" srcOrd="1" destOrd="0" presId="urn:microsoft.com/office/officeart/2005/8/layout/hierarchy2"/>
    <dgm:cxn modelId="{810C9D66-8B22-486A-A107-2BE1E3E91D0A}" type="presOf" srcId="{E0391175-FCD4-491E-B195-4E9B3C0FC722}" destId="{22FD7D76-65E1-4D3D-8BCA-3821B124988F}" srcOrd="0" destOrd="0" presId="urn:microsoft.com/office/officeart/2005/8/layout/hierarchy2"/>
    <dgm:cxn modelId="{8677211D-AD0A-4BAB-9584-6C05AE0B006B}" srcId="{08BB72F1-4996-4B8C-AD25-F5CCEB4AD073}" destId="{5914DE80-9944-4E3E-8C25-13983816754E}" srcOrd="1" destOrd="0" parTransId="{E2AEBCD7-06D1-4E7E-BD6D-DD7F9842A639}" sibTransId="{50CCB4BD-1A59-4BAE-8092-5B9D342733ED}"/>
    <dgm:cxn modelId="{D7A6C7DC-0ABB-4CD1-A1B5-1C9227F98B01}" type="presOf" srcId="{E9665335-96A9-40AA-B964-F19886B1C79C}" destId="{B61033ED-78A5-4BB5-B399-F78F3B643114}" srcOrd="0" destOrd="0" presId="urn:microsoft.com/office/officeart/2005/8/layout/hierarchy2"/>
    <dgm:cxn modelId="{315499F8-E807-46B1-AE99-5239275C8D0B}" type="presOf" srcId="{E2AEBCD7-06D1-4E7E-BD6D-DD7F9842A639}" destId="{7750EDF6-036B-46C4-B3F3-5E7736438486}" srcOrd="0" destOrd="0" presId="urn:microsoft.com/office/officeart/2005/8/layout/hierarchy2"/>
    <dgm:cxn modelId="{070702B0-F6E6-4BB8-8D70-CD9E92B22D0C}" type="presOf" srcId="{1F68E67A-5B6A-4F0B-A3B6-5577F5CA44CF}" destId="{50EC278E-1D7B-4136-B4E2-9FB32955E921}" srcOrd="0" destOrd="0" presId="urn:microsoft.com/office/officeart/2005/8/layout/hierarchy2"/>
    <dgm:cxn modelId="{A9DEFDD6-76DE-46CF-9379-16048D733036}" type="presOf" srcId="{0B64D282-8D78-40EB-AED3-88E2D859F717}" destId="{4617F57C-9CA9-4D8D-A10E-BAA67C58AA87}" srcOrd="0" destOrd="0" presId="urn:microsoft.com/office/officeart/2005/8/layout/hierarchy2"/>
    <dgm:cxn modelId="{553BD040-A3EB-4EB7-A35B-C2AE7626D267}" type="presOf" srcId="{635A14F2-03D6-4543-A5EE-D8B284D2FDAF}" destId="{A50BEFB8-6272-41EE-A066-5C664EA3522B}" srcOrd="0" destOrd="0" presId="urn:microsoft.com/office/officeart/2005/8/layout/hierarchy2"/>
    <dgm:cxn modelId="{779F73E2-B669-49BE-9D5B-1834DAD80EEF}" srcId="{635A14F2-03D6-4543-A5EE-D8B284D2FDAF}" destId="{08BB72F1-4996-4B8C-AD25-F5CCEB4AD073}" srcOrd="1" destOrd="0" parTransId="{E9665335-96A9-40AA-B964-F19886B1C79C}" sibTransId="{7D347695-45A9-481B-9AF3-E3A33C6F334D}"/>
    <dgm:cxn modelId="{05E1BE6D-595C-4214-B467-C40FD61B03F5}" type="presOf" srcId="{08BB72F1-4996-4B8C-AD25-F5CCEB4AD073}" destId="{7EFE098C-AB2A-459A-AFAA-4F409B518A2F}" srcOrd="0" destOrd="0" presId="urn:microsoft.com/office/officeart/2005/8/layout/hierarchy2"/>
    <dgm:cxn modelId="{F7F6F532-4933-44C5-8184-A3E9720AD593}" type="presOf" srcId="{E9665335-96A9-40AA-B964-F19886B1C79C}" destId="{01B792C0-E795-4646-A117-3BAC6910B7C5}" srcOrd="1" destOrd="0" presId="urn:microsoft.com/office/officeart/2005/8/layout/hierarchy2"/>
    <dgm:cxn modelId="{92F7C4D8-7C78-4766-8A68-51B007B876EF}" type="presOf" srcId="{5914DE80-9944-4E3E-8C25-13983816754E}" destId="{AFE01ECF-FF5E-43FF-A83D-FAC61600D172}" srcOrd="0" destOrd="0" presId="urn:microsoft.com/office/officeart/2005/8/layout/hierarchy2"/>
    <dgm:cxn modelId="{B3A2BBF5-635A-41B8-B1D0-38EB3A3099AB}" srcId="{635A14F2-03D6-4543-A5EE-D8B284D2FDAF}" destId="{E0391175-FCD4-491E-B195-4E9B3C0FC722}" srcOrd="0" destOrd="0" parTransId="{C45C7ECE-7565-46F5-BB5C-8C25DB47A6E4}" sibTransId="{46C5FAE5-604F-41C2-B417-6ADD25418616}"/>
    <dgm:cxn modelId="{027A83FE-95AF-4426-8513-7F7ED7F53B08}" type="presOf" srcId="{C45C7ECE-7565-46F5-BB5C-8C25DB47A6E4}" destId="{BAAAB26A-DD1F-44B6-BD38-4CBAD513219A}" srcOrd="0" destOrd="0" presId="urn:microsoft.com/office/officeart/2005/8/layout/hierarchy2"/>
    <dgm:cxn modelId="{B51E961D-090D-41D4-9231-74E59BD6A3A5}" srcId="{08BB72F1-4996-4B8C-AD25-F5CCEB4AD073}" destId="{1F68E67A-5B6A-4F0B-A3B6-5577F5CA44CF}" srcOrd="0" destOrd="0" parTransId="{0B64D282-8D78-40EB-AED3-88E2D859F717}" sibTransId="{68A84EC0-B258-4E47-A103-E7C5D9A79197}"/>
    <dgm:cxn modelId="{4035B0DB-6E4B-4A30-9D7A-A2A04D4A5AEA}" type="presOf" srcId="{C45C7ECE-7565-46F5-BB5C-8C25DB47A6E4}" destId="{58D78DD2-DEEE-420E-901C-7783E342037B}" srcOrd="1" destOrd="0" presId="urn:microsoft.com/office/officeart/2005/8/layout/hierarchy2"/>
    <dgm:cxn modelId="{3AA9EB2A-47C9-4840-945C-277564A305F9}" type="presOf" srcId="{829AD6F3-3693-45FF-A73F-70E67589CCF2}" destId="{9526A37C-CF69-435F-86A1-B8556F4A73C3}" srcOrd="0" destOrd="0" presId="urn:microsoft.com/office/officeart/2005/8/layout/hierarchy2"/>
    <dgm:cxn modelId="{C91E7B4E-B1AA-4D0D-96AF-111737D48722}" type="presParOf" srcId="{9526A37C-CF69-435F-86A1-B8556F4A73C3}" destId="{9DE680A5-C0E8-4898-84B7-11F6545D15B4}" srcOrd="0" destOrd="0" presId="urn:microsoft.com/office/officeart/2005/8/layout/hierarchy2"/>
    <dgm:cxn modelId="{01ED082E-6C1A-4A5B-B2C1-27143E21E9C3}" type="presParOf" srcId="{9DE680A5-C0E8-4898-84B7-11F6545D15B4}" destId="{A50BEFB8-6272-41EE-A066-5C664EA3522B}" srcOrd="0" destOrd="0" presId="urn:microsoft.com/office/officeart/2005/8/layout/hierarchy2"/>
    <dgm:cxn modelId="{ABEA344B-48E6-4866-8EAF-DB977237FFE6}" type="presParOf" srcId="{9DE680A5-C0E8-4898-84B7-11F6545D15B4}" destId="{69F7DA42-7240-4092-812C-C1A7313FDD29}" srcOrd="1" destOrd="0" presId="urn:microsoft.com/office/officeart/2005/8/layout/hierarchy2"/>
    <dgm:cxn modelId="{F4013C66-746C-4247-BE94-03D734E0FFAF}" type="presParOf" srcId="{69F7DA42-7240-4092-812C-C1A7313FDD29}" destId="{BAAAB26A-DD1F-44B6-BD38-4CBAD513219A}" srcOrd="0" destOrd="0" presId="urn:microsoft.com/office/officeart/2005/8/layout/hierarchy2"/>
    <dgm:cxn modelId="{6C6F5A0B-79DC-4684-A833-DC97850729B8}" type="presParOf" srcId="{BAAAB26A-DD1F-44B6-BD38-4CBAD513219A}" destId="{58D78DD2-DEEE-420E-901C-7783E342037B}" srcOrd="0" destOrd="0" presId="urn:microsoft.com/office/officeart/2005/8/layout/hierarchy2"/>
    <dgm:cxn modelId="{DF94BFF2-CF5E-4464-B327-64CF035F223E}" type="presParOf" srcId="{69F7DA42-7240-4092-812C-C1A7313FDD29}" destId="{450D69F7-2813-4F79-A3A8-EF2A0E394D69}" srcOrd="1" destOrd="0" presId="urn:microsoft.com/office/officeart/2005/8/layout/hierarchy2"/>
    <dgm:cxn modelId="{696F58E9-78AC-4DBB-94A0-09E1175DDA33}" type="presParOf" srcId="{450D69F7-2813-4F79-A3A8-EF2A0E394D69}" destId="{22FD7D76-65E1-4D3D-8BCA-3821B124988F}" srcOrd="0" destOrd="0" presId="urn:microsoft.com/office/officeart/2005/8/layout/hierarchy2"/>
    <dgm:cxn modelId="{1CB01CC3-9785-44AF-AA9F-8219DFCF8E7B}" type="presParOf" srcId="{450D69F7-2813-4F79-A3A8-EF2A0E394D69}" destId="{9C4C67B3-BBAC-4C61-926A-826AA31A7A2B}" srcOrd="1" destOrd="0" presId="urn:microsoft.com/office/officeart/2005/8/layout/hierarchy2"/>
    <dgm:cxn modelId="{E03BE310-DB74-46CE-9581-56226DF8E3DE}" type="presParOf" srcId="{69F7DA42-7240-4092-812C-C1A7313FDD29}" destId="{B61033ED-78A5-4BB5-B399-F78F3B643114}" srcOrd="2" destOrd="0" presId="urn:microsoft.com/office/officeart/2005/8/layout/hierarchy2"/>
    <dgm:cxn modelId="{D00B643C-97FF-4F78-953A-E312F586B0F7}" type="presParOf" srcId="{B61033ED-78A5-4BB5-B399-F78F3B643114}" destId="{01B792C0-E795-4646-A117-3BAC6910B7C5}" srcOrd="0" destOrd="0" presId="urn:microsoft.com/office/officeart/2005/8/layout/hierarchy2"/>
    <dgm:cxn modelId="{D5071E68-CA33-4BAB-BD4B-BF1EF011D6CC}" type="presParOf" srcId="{69F7DA42-7240-4092-812C-C1A7313FDD29}" destId="{68B78ED5-A4CA-4A9C-A25F-EEFF1D703627}" srcOrd="3" destOrd="0" presId="urn:microsoft.com/office/officeart/2005/8/layout/hierarchy2"/>
    <dgm:cxn modelId="{DDF0CE5B-3A82-451A-8EC8-9591BB00A6D9}" type="presParOf" srcId="{68B78ED5-A4CA-4A9C-A25F-EEFF1D703627}" destId="{7EFE098C-AB2A-459A-AFAA-4F409B518A2F}" srcOrd="0" destOrd="0" presId="urn:microsoft.com/office/officeart/2005/8/layout/hierarchy2"/>
    <dgm:cxn modelId="{EF3DDECC-9C68-4EE7-A492-7BB706C31AB4}" type="presParOf" srcId="{68B78ED5-A4CA-4A9C-A25F-EEFF1D703627}" destId="{A5DF2A77-EBE1-4C6F-B363-24B17B824E3C}" srcOrd="1" destOrd="0" presId="urn:microsoft.com/office/officeart/2005/8/layout/hierarchy2"/>
    <dgm:cxn modelId="{740583BD-26A0-48D9-A6D9-962D6906C113}" type="presParOf" srcId="{A5DF2A77-EBE1-4C6F-B363-24B17B824E3C}" destId="{4617F57C-9CA9-4D8D-A10E-BAA67C58AA87}" srcOrd="0" destOrd="0" presId="urn:microsoft.com/office/officeart/2005/8/layout/hierarchy2"/>
    <dgm:cxn modelId="{415AB9C8-A916-457D-99BA-43F4BD5125E9}" type="presParOf" srcId="{4617F57C-9CA9-4D8D-A10E-BAA67C58AA87}" destId="{4405CD3A-0437-4D05-8DDD-783F38CB4385}" srcOrd="0" destOrd="0" presId="urn:microsoft.com/office/officeart/2005/8/layout/hierarchy2"/>
    <dgm:cxn modelId="{1C97B848-51B1-425F-AFB9-ACD23293C84F}" type="presParOf" srcId="{A5DF2A77-EBE1-4C6F-B363-24B17B824E3C}" destId="{A70D50F6-A25E-4D39-A8D3-07E5CCAB9D28}" srcOrd="1" destOrd="0" presId="urn:microsoft.com/office/officeart/2005/8/layout/hierarchy2"/>
    <dgm:cxn modelId="{7EE1BEAF-D5C3-4C82-BB36-0B0245752A28}" type="presParOf" srcId="{A70D50F6-A25E-4D39-A8D3-07E5CCAB9D28}" destId="{50EC278E-1D7B-4136-B4E2-9FB32955E921}" srcOrd="0" destOrd="0" presId="urn:microsoft.com/office/officeart/2005/8/layout/hierarchy2"/>
    <dgm:cxn modelId="{C652FA67-926C-4F85-B306-C1B72A39DD63}" type="presParOf" srcId="{A70D50F6-A25E-4D39-A8D3-07E5CCAB9D28}" destId="{511EA373-E78B-4415-8F1E-65827296E9FF}" srcOrd="1" destOrd="0" presId="urn:microsoft.com/office/officeart/2005/8/layout/hierarchy2"/>
    <dgm:cxn modelId="{E36B26BC-E39A-499B-A3D3-A69A586C17F4}" type="presParOf" srcId="{A5DF2A77-EBE1-4C6F-B363-24B17B824E3C}" destId="{7750EDF6-036B-46C4-B3F3-5E7736438486}" srcOrd="2" destOrd="0" presId="urn:microsoft.com/office/officeart/2005/8/layout/hierarchy2"/>
    <dgm:cxn modelId="{D74E4A64-7C7F-41E8-B837-E163E480C69D}" type="presParOf" srcId="{7750EDF6-036B-46C4-B3F3-5E7736438486}" destId="{494B261A-74AC-430E-BA86-68393915DAC4}" srcOrd="0" destOrd="0" presId="urn:microsoft.com/office/officeart/2005/8/layout/hierarchy2"/>
    <dgm:cxn modelId="{575517B0-EEB7-4D8A-BEB1-4C6D56220949}" type="presParOf" srcId="{A5DF2A77-EBE1-4C6F-B363-24B17B824E3C}" destId="{DE688365-D8E4-4AF8-9BBC-771EB947B5EE}" srcOrd="3" destOrd="0" presId="urn:microsoft.com/office/officeart/2005/8/layout/hierarchy2"/>
    <dgm:cxn modelId="{8A3333EE-4188-4E74-9F95-983D31043557}" type="presParOf" srcId="{DE688365-D8E4-4AF8-9BBC-771EB947B5EE}" destId="{AFE01ECF-FF5E-43FF-A83D-FAC61600D172}" srcOrd="0" destOrd="0" presId="urn:microsoft.com/office/officeart/2005/8/layout/hierarchy2"/>
    <dgm:cxn modelId="{59BDF5A8-CAEB-4983-AE29-5E0D280A86F5}" type="presParOf" srcId="{DE688365-D8E4-4AF8-9BBC-771EB947B5EE}" destId="{B37E74C0-D3AF-42D7-8910-C23DAC5B085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84745-0254-4A66-ABBB-8AA186AC87E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711B2-31CA-45C9-9EBF-43C5F99526FF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Шартты белгілер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4055B-D137-4342-A77B-11043C0529A6}" type="parTrans" cxnId="{DF39610F-A39B-4D0E-9DAC-CDB11F06E2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3DD91-2D23-45E8-8D9A-9D04687152DC}" type="sibTrans" cxnId="{DF39610F-A39B-4D0E-9DAC-CDB11F06E2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CDE13-7E68-4F20-9D13-7CB207D28F87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15E56-724F-42D5-B31C-E21F7B81C6A3}" type="parTrans" cxnId="{1BE9A236-C7BC-47A5-B037-C1FA8766F90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37431-21BA-4F49-91A6-E87C089E5BD7}" type="sibTrans" cxnId="{1BE9A236-C7BC-47A5-B037-C1FA8766F90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FCEFA-3413-4D96-B6B6-B95828FDF658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Масштабтан тыс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9E755-0DF3-4843-B38E-F98485E3DFD2}" type="parTrans" cxnId="{BCE4643D-1A39-442D-8975-6B36EFE99B1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45632-6460-46C3-9EC0-D2360AB24F26}" type="sibTrans" cxnId="{BCE4643D-1A39-442D-8975-6B36EFE99B1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E0B99-9789-437C-A594-C88D1B0946E9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Тусіндірмелі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C76EF-1D94-4538-9788-3A1860ECC003}" type="parTrans" cxnId="{05EE4472-E152-46E5-A5CB-CF3CFC9E01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58122-645E-4D1A-85AB-3422ADE32DFC}" type="sibTrans" cxnId="{05EE4472-E152-46E5-A5CB-CF3CFC9E01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20331-A600-46AC-96D7-24CAD1A08C9F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Сызықтық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6D701-B2EF-4995-B9F5-7A85090A5BFD}" type="parTrans" cxnId="{EDD5EAC3-27A6-461B-93E5-CBDF6EDDB8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E8278-B784-4FEE-934A-54C58FAAFD78}" type="sibTrans" cxnId="{EDD5EAC3-27A6-461B-93E5-CBDF6EDDB8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10AB5-2148-4903-AB2E-39A1472003BF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Контурлық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56BCB-B1B7-42E0-917D-FACD5266F5CD}" type="parTrans" cxnId="{0E4A74E8-284D-4EC5-B0DF-FCEC7FBB2E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B48ED-CD4A-4D63-A381-50ED626E0B9E}" type="sibTrans" cxnId="{0E4A74E8-284D-4EC5-B0DF-FCEC7FBB2E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59EE5-E94D-4907-ADE7-3DFF049FF4DB}" type="pres">
      <dgm:prSet presAssocID="{6DC84745-0254-4A66-ABBB-8AA186AC87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7B481D-D983-4543-82B2-06CED0F57F2E}" type="pres">
      <dgm:prSet presAssocID="{53C711B2-31CA-45C9-9EBF-43C5F99526FF}" presName="hierRoot1" presStyleCnt="0">
        <dgm:presLayoutVars>
          <dgm:hierBranch val="init"/>
        </dgm:presLayoutVars>
      </dgm:prSet>
      <dgm:spPr/>
    </dgm:pt>
    <dgm:pt modelId="{20F5A3BF-4413-4C67-ABAA-90E526C26795}" type="pres">
      <dgm:prSet presAssocID="{53C711B2-31CA-45C9-9EBF-43C5F99526FF}" presName="rootComposite1" presStyleCnt="0"/>
      <dgm:spPr/>
    </dgm:pt>
    <dgm:pt modelId="{BAA565EC-CBE1-4092-961B-47D53AF3AEE4}" type="pres">
      <dgm:prSet presAssocID="{53C711B2-31CA-45C9-9EBF-43C5F99526F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DD2683-E128-4E18-B742-FED0849CDEB1}" type="pres">
      <dgm:prSet presAssocID="{53C711B2-31CA-45C9-9EBF-43C5F99526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EC6C38-0DD5-46F6-8F9D-ACA43FE48CAF}" type="pres">
      <dgm:prSet presAssocID="{53C711B2-31CA-45C9-9EBF-43C5F99526FF}" presName="hierChild2" presStyleCnt="0"/>
      <dgm:spPr/>
    </dgm:pt>
    <dgm:pt modelId="{52C2CB85-F748-4833-93A6-05178F24119E}" type="pres">
      <dgm:prSet presAssocID="{D8715E56-724F-42D5-B31C-E21F7B81C6A3}" presName="Name64" presStyleLbl="parChTrans1D2" presStyleIdx="0" presStyleCnt="3"/>
      <dgm:spPr/>
      <dgm:t>
        <a:bodyPr/>
        <a:lstStyle/>
        <a:p>
          <a:endParaRPr lang="ru-RU"/>
        </a:p>
      </dgm:t>
    </dgm:pt>
    <dgm:pt modelId="{380DB110-CDDF-4D56-B145-1ABD0FF98497}" type="pres">
      <dgm:prSet presAssocID="{BB8CDE13-7E68-4F20-9D13-7CB207D28F87}" presName="hierRoot2" presStyleCnt="0">
        <dgm:presLayoutVars>
          <dgm:hierBranch val="init"/>
        </dgm:presLayoutVars>
      </dgm:prSet>
      <dgm:spPr/>
    </dgm:pt>
    <dgm:pt modelId="{B6978F24-FE0D-402B-A39E-6DE3CFAEB3A8}" type="pres">
      <dgm:prSet presAssocID="{BB8CDE13-7E68-4F20-9D13-7CB207D28F87}" presName="rootComposite" presStyleCnt="0"/>
      <dgm:spPr/>
    </dgm:pt>
    <dgm:pt modelId="{12E2C933-460F-4699-86A8-0C3460A86249}" type="pres">
      <dgm:prSet presAssocID="{BB8CDE13-7E68-4F20-9D13-7CB207D28F8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7A4DDF-973B-413B-BB37-6885554189FD}" type="pres">
      <dgm:prSet presAssocID="{BB8CDE13-7E68-4F20-9D13-7CB207D28F87}" presName="rootConnector" presStyleLbl="node2" presStyleIdx="0" presStyleCnt="3"/>
      <dgm:spPr/>
      <dgm:t>
        <a:bodyPr/>
        <a:lstStyle/>
        <a:p>
          <a:endParaRPr lang="ru-RU"/>
        </a:p>
      </dgm:t>
    </dgm:pt>
    <dgm:pt modelId="{1602C9AB-E841-4844-BE56-6063AEC77505}" type="pres">
      <dgm:prSet presAssocID="{BB8CDE13-7E68-4F20-9D13-7CB207D28F87}" presName="hierChild4" presStyleCnt="0"/>
      <dgm:spPr/>
    </dgm:pt>
    <dgm:pt modelId="{D4295890-B11A-4CB1-BD55-CCF0AC1F8143}" type="pres">
      <dgm:prSet presAssocID="{87F6D701-B2EF-4995-B9F5-7A85090A5BFD}" presName="Name64" presStyleLbl="parChTrans1D3" presStyleIdx="0" presStyleCnt="2"/>
      <dgm:spPr/>
      <dgm:t>
        <a:bodyPr/>
        <a:lstStyle/>
        <a:p>
          <a:endParaRPr lang="ru-RU"/>
        </a:p>
      </dgm:t>
    </dgm:pt>
    <dgm:pt modelId="{B80366D3-2A18-41B9-A923-C517835E11A1}" type="pres">
      <dgm:prSet presAssocID="{44920331-A600-46AC-96D7-24CAD1A08C9F}" presName="hierRoot2" presStyleCnt="0">
        <dgm:presLayoutVars>
          <dgm:hierBranch val="init"/>
        </dgm:presLayoutVars>
      </dgm:prSet>
      <dgm:spPr/>
    </dgm:pt>
    <dgm:pt modelId="{8B625553-73A4-40C9-95E7-1989FAA90E0D}" type="pres">
      <dgm:prSet presAssocID="{44920331-A600-46AC-96D7-24CAD1A08C9F}" presName="rootComposite" presStyleCnt="0"/>
      <dgm:spPr/>
    </dgm:pt>
    <dgm:pt modelId="{6729CDEF-4256-4DC4-B232-617341FDB8F0}" type="pres">
      <dgm:prSet presAssocID="{44920331-A600-46AC-96D7-24CAD1A08C9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347CA-9FA0-4288-A7EB-2536AD72A430}" type="pres">
      <dgm:prSet presAssocID="{44920331-A600-46AC-96D7-24CAD1A08C9F}" presName="rootConnector" presStyleLbl="node3" presStyleIdx="0" presStyleCnt="2"/>
      <dgm:spPr/>
      <dgm:t>
        <a:bodyPr/>
        <a:lstStyle/>
        <a:p>
          <a:endParaRPr lang="ru-RU"/>
        </a:p>
      </dgm:t>
    </dgm:pt>
    <dgm:pt modelId="{280A1C59-E8DF-4F55-86B3-C765318EE28E}" type="pres">
      <dgm:prSet presAssocID="{44920331-A600-46AC-96D7-24CAD1A08C9F}" presName="hierChild4" presStyleCnt="0"/>
      <dgm:spPr/>
    </dgm:pt>
    <dgm:pt modelId="{2C7326A7-8522-4E57-A2D2-5895DC062F34}" type="pres">
      <dgm:prSet presAssocID="{44920331-A600-46AC-96D7-24CAD1A08C9F}" presName="hierChild5" presStyleCnt="0"/>
      <dgm:spPr/>
    </dgm:pt>
    <dgm:pt modelId="{5833E350-B4CF-4F0F-AC29-15DE4D037448}" type="pres">
      <dgm:prSet presAssocID="{2AB56BCB-B1B7-42E0-917D-FACD5266F5CD}" presName="Name64" presStyleLbl="parChTrans1D3" presStyleIdx="1" presStyleCnt="2"/>
      <dgm:spPr/>
      <dgm:t>
        <a:bodyPr/>
        <a:lstStyle/>
        <a:p>
          <a:endParaRPr lang="ru-RU"/>
        </a:p>
      </dgm:t>
    </dgm:pt>
    <dgm:pt modelId="{F26C60BD-116A-4576-A83E-031A15731186}" type="pres">
      <dgm:prSet presAssocID="{C2310AB5-2148-4903-AB2E-39A1472003BF}" presName="hierRoot2" presStyleCnt="0">
        <dgm:presLayoutVars>
          <dgm:hierBranch val="init"/>
        </dgm:presLayoutVars>
      </dgm:prSet>
      <dgm:spPr/>
    </dgm:pt>
    <dgm:pt modelId="{FD4FAC05-EDBB-41FA-A5CE-4D4C104C5018}" type="pres">
      <dgm:prSet presAssocID="{C2310AB5-2148-4903-AB2E-39A1472003BF}" presName="rootComposite" presStyleCnt="0"/>
      <dgm:spPr/>
    </dgm:pt>
    <dgm:pt modelId="{D6E31873-A699-4570-B42F-D4819202D1EF}" type="pres">
      <dgm:prSet presAssocID="{C2310AB5-2148-4903-AB2E-39A1472003B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C1F9C-F80F-466C-9170-E83CC9D85D57}" type="pres">
      <dgm:prSet presAssocID="{C2310AB5-2148-4903-AB2E-39A1472003BF}" presName="rootConnector" presStyleLbl="node3" presStyleIdx="1" presStyleCnt="2"/>
      <dgm:spPr/>
      <dgm:t>
        <a:bodyPr/>
        <a:lstStyle/>
        <a:p>
          <a:endParaRPr lang="ru-RU"/>
        </a:p>
      </dgm:t>
    </dgm:pt>
    <dgm:pt modelId="{A03E01AD-7E07-45B1-B057-563F38AAD789}" type="pres">
      <dgm:prSet presAssocID="{C2310AB5-2148-4903-AB2E-39A1472003BF}" presName="hierChild4" presStyleCnt="0"/>
      <dgm:spPr/>
    </dgm:pt>
    <dgm:pt modelId="{56A6E8F0-55F1-4959-81E4-ECEAA556F19D}" type="pres">
      <dgm:prSet presAssocID="{C2310AB5-2148-4903-AB2E-39A1472003BF}" presName="hierChild5" presStyleCnt="0"/>
      <dgm:spPr/>
    </dgm:pt>
    <dgm:pt modelId="{CE1B73EC-29DA-4C74-87A0-EFEFCBB079BB}" type="pres">
      <dgm:prSet presAssocID="{BB8CDE13-7E68-4F20-9D13-7CB207D28F87}" presName="hierChild5" presStyleCnt="0"/>
      <dgm:spPr/>
    </dgm:pt>
    <dgm:pt modelId="{864E8FA4-1F89-4C78-A876-97AE4EDCF92E}" type="pres">
      <dgm:prSet presAssocID="{DBB9E755-0DF3-4843-B38E-F98485E3DFD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216472D6-A88B-4875-ACFC-B9D602B5AD1A}" type="pres">
      <dgm:prSet presAssocID="{D64FCEFA-3413-4D96-B6B6-B95828FDF658}" presName="hierRoot2" presStyleCnt="0">
        <dgm:presLayoutVars>
          <dgm:hierBranch val="init"/>
        </dgm:presLayoutVars>
      </dgm:prSet>
      <dgm:spPr/>
    </dgm:pt>
    <dgm:pt modelId="{3B3EEBE1-83E6-4DA7-9377-CE4A36D56C23}" type="pres">
      <dgm:prSet presAssocID="{D64FCEFA-3413-4D96-B6B6-B95828FDF658}" presName="rootComposite" presStyleCnt="0"/>
      <dgm:spPr/>
    </dgm:pt>
    <dgm:pt modelId="{E4FEED66-5D01-4018-BCE3-C37D440FD71D}" type="pres">
      <dgm:prSet presAssocID="{D64FCEFA-3413-4D96-B6B6-B95828FDF65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2E4E5-8B5B-41B4-AE62-49BC830E5041}" type="pres">
      <dgm:prSet presAssocID="{D64FCEFA-3413-4D96-B6B6-B95828FDF658}" presName="rootConnector" presStyleLbl="node2" presStyleIdx="1" presStyleCnt="3"/>
      <dgm:spPr/>
      <dgm:t>
        <a:bodyPr/>
        <a:lstStyle/>
        <a:p>
          <a:endParaRPr lang="ru-RU"/>
        </a:p>
      </dgm:t>
    </dgm:pt>
    <dgm:pt modelId="{B971CA19-B66A-4278-A0BD-673AAF8B42A8}" type="pres">
      <dgm:prSet presAssocID="{D64FCEFA-3413-4D96-B6B6-B95828FDF658}" presName="hierChild4" presStyleCnt="0"/>
      <dgm:spPr/>
    </dgm:pt>
    <dgm:pt modelId="{092507A4-F40C-410D-ADE8-16C8D381537A}" type="pres">
      <dgm:prSet presAssocID="{D64FCEFA-3413-4D96-B6B6-B95828FDF658}" presName="hierChild5" presStyleCnt="0"/>
      <dgm:spPr/>
    </dgm:pt>
    <dgm:pt modelId="{45D32BAA-7549-487E-8919-C6874C7FBB9D}" type="pres">
      <dgm:prSet presAssocID="{967C76EF-1D94-4538-9788-3A1860ECC003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1B9B40E-C2DC-471B-BCBA-2C2AE4AC016C}" type="pres">
      <dgm:prSet presAssocID="{011E0B99-9789-437C-A594-C88D1B0946E9}" presName="hierRoot2" presStyleCnt="0">
        <dgm:presLayoutVars>
          <dgm:hierBranch val="init"/>
        </dgm:presLayoutVars>
      </dgm:prSet>
      <dgm:spPr/>
    </dgm:pt>
    <dgm:pt modelId="{A6258B9D-78F8-4313-A33A-A3B2D51D0389}" type="pres">
      <dgm:prSet presAssocID="{011E0B99-9789-437C-A594-C88D1B0946E9}" presName="rootComposite" presStyleCnt="0"/>
      <dgm:spPr/>
    </dgm:pt>
    <dgm:pt modelId="{CF87266B-757E-443F-9A48-346776E3DBB2}" type="pres">
      <dgm:prSet presAssocID="{011E0B99-9789-437C-A594-C88D1B0946E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14A389-A0AC-4BE1-804A-517EDE25EBC5}" type="pres">
      <dgm:prSet presAssocID="{011E0B99-9789-437C-A594-C88D1B0946E9}" presName="rootConnector" presStyleLbl="node2" presStyleIdx="2" presStyleCnt="3"/>
      <dgm:spPr/>
      <dgm:t>
        <a:bodyPr/>
        <a:lstStyle/>
        <a:p>
          <a:endParaRPr lang="ru-RU"/>
        </a:p>
      </dgm:t>
    </dgm:pt>
    <dgm:pt modelId="{6F31B4C0-EB12-4090-AF9D-39265225C89D}" type="pres">
      <dgm:prSet presAssocID="{011E0B99-9789-437C-A594-C88D1B0946E9}" presName="hierChild4" presStyleCnt="0"/>
      <dgm:spPr/>
    </dgm:pt>
    <dgm:pt modelId="{E3A8003C-BE58-4867-B56D-F20C7C51E961}" type="pres">
      <dgm:prSet presAssocID="{011E0B99-9789-437C-A594-C88D1B0946E9}" presName="hierChild5" presStyleCnt="0"/>
      <dgm:spPr/>
    </dgm:pt>
    <dgm:pt modelId="{329191EF-5842-4B40-83DC-108A3B204F3A}" type="pres">
      <dgm:prSet presAssocID="{53C711B2-31CA-45C9-9EBF-43C5F99526FF}" presName="hierChild3" presStyleCnt="0"/>
      <dgm:spPr/>
    </dgm:pt>
  </dgm:ptLst>
  <dgm:cxnLst>
    <dgm:cxn modelId="{4153BAD4-236B-48BA-94B2-160ADF576307}" type="presOf" srcId="{D64FCEFA-3413-4D96-B6B6-B95828FDF658}" destId="{E4FEED66-5D01-4018-BCE3-C37D440FD71D}" srcOrd="0" destOrd="0" presId="urn:microsoft.com/office/officeart/2009/3/layout/HorizontalOrganizationChart"/>
    <dgm:cxn modelId="{3840681A-E838-43E6-8CC1-D59E107E7615}" type="presOf" srcId="{BB8CDE13-7E68-4F20-9D13-7CB207D28F87}" destId="{12E2C933-460F-4699-86A8-0C3460A86249}" srcOrd="0" destOrd="0" presId="urn:microsoft.com/office/officeart/2009/3/layout/HorizontalOrganizationChart"/>
    <dgm:cxn modelId="{7F5940AE-5286-4FDD-AB46-0CC825591161}" type="presOf" srcId="{53C711B2-31CA-45C9-9EBF-43C5F99526FF}" destId="{BAA565EC-CBE1-4092-961B-47D53AF3AEE4}" srcOrd="0" destOrd="0" presId="urn:microsoft.com/office/officeart/2009/3/layout/HorizontalOrganizationChart"/>
    <dgm:cxn modelId="{253E8C00-38A9-490A-BFD6-1E95B65B1033}" type="presOf" srcId="{DBB9E755-0DF3-4843-B38E-F98485E3DFD2}" destId="{864E8FA4-1F89-4C78-A876-97AE4EDCF92E}" srcOrd="0" destOrd="0" presId="urn:microsoft.com/office/officeart/2009/3/layout/HorizontalOrganizationChart"/>
    <dgm:cxn modelId="{80FE192D-B991-4C05-8884-12366E3778CD}" type="presOf" srcId="{011E0B99-9789-437C-A594-C88D1B0946E9}" destId="{CF87266B-757E-443F-9A48-346776E3DBB2}" srcOrd="0" destOrd="0" presId="urn:microsoft.com/office/officeart/2009/3/layout/HorizontalOrganizationChart"/>
    <dgm:cxn modelId="{23AF38CC-2464-499C-9169-B3FBBFBA2257}" type="presOf" srcId="{D64FCEFA-3413-4D96-B6B6-B95828FDF658}" destId="{7D52E4E5-8B5B-41B4-AE62-49BC830E5041}" srcOrd="1" destOrd="0" presId="urn:microsoft.com/office/officeart/2009/3/layout/HorizontalOrganizationChart"/>
    <dgm:cxn modelId="{11761123-EC2A-4218-95DA-23E02CDC6377}" type="presOf" srcId="{53C711B2-31CA-45C9-9EBF-43C5F99526FF}" destId="{CDDD2683-E128-4E18-B742-FED0849CDEB1}" srcOrd="1" destOrd="0" presId="urn:microsoft.com/office/officeart/2009/3/layout/HorizontalOrganizationChart"/>
    <dgm:cxn modelId="{871C86B4-9923-4B18-BFAD-4ECD53E32F19}" type="presOf" srcId="{D8715E56-724F-42D5-B31C-E21F7B81C6A3}" destId="{52C2CB85-F748-4833-93A6-05178F24119E}" srcOrd="0" destOrd="0" presId="urn:microsoft.com/office/officeart/2009/3/layout/HorizontalOrganizationChart"/>
    <dgm:cxn modelId="{8A7C2E24-9860-444E-89F8-07046A799C93}" type="presOf" srcId="{BB8CDE13-7E68-4F20-9D13-7CB207D28F87}" destId="{7D7A4DDF-973B-413B-BB37-6885554189FD}" srcOrd="1" destOrd="0" presId="urn:microsoft.com/office/officeart/2009/3/layout/HorizontalOrganizationChart"/>
    <dgm:cxn modelId="{0E4A74E8-284D-4EC5-B0DF-FCEC7FBB2E41}" srcId="{BB8CDE13-7E68-4F20-9D13-7CB207D28F87}" destId="{C2310AB5-2148-4903-AB2E-39A1472003BF}" srcOrd="1" destOrd="0" parTransId="{2AB56BCB-B1B7-42E0-917D-FACD5266F5CD}" sibTransId="{B55B48ED-CD4A-4D63-A381-50ED626E0B9E}"/>
    <dgm:cxn modelId="{1BE9A236-C7BC-47A5-B037-C1FA8766F90A}" srcId="{53C711B2-31CA-45C9-9EBF-43C5F99526FF}" destId="{BB8CDE13-7E68-4F20-9D13-7CB207D28F87}" srcOrd="0" destOrd="0" parTransId="{D8715E56-724F-42D5-B31C-E21F7B81C6A3}" sibTransId="{23D37431-21BA-4F49-91A6-E87C089E5BD7}"/>
    <dgm:cxn modelId="{B77FE03D-06A3-428C-B11D-0E5BAC49920C}" type="presOf" srcId="{967C76EF-1D94-4538-9788-3A1860ECC003}" destId="{45D32BAA-7549-487E-8919-C6874C7FBB9D}" srcOrd="0" destOrd="0" presId="urn:microsoft.com/office/officeart/2009/3/layout/HorizontalOrganizationChart"/>
    <dgm:cxn modelId="{05EE4472-E152-46E5-A5CB-CF3CFC9E01DA}" srcId="{53C711B2-31CA-45C9-9EBF-43C5F99526FF}" destId="{011E0B99-9789-437C-A594-C88D1B0946E9}" srcOrd="2" destOrd="0" parTransId="{967C76EF-1D94-4538-9788-3A1860ECC003}" sibTransId="{00A58122-645E-4D1A-85AB-3422ADE32DFC}"/>
    <dgm:cxn modelId="{18D722C0-6391-4709-8CC3-866919577399}" type="presOf" srcId="{C2310AB5-2148-4903-AB2E-39A1472003BF}" destId="{D6E31873-A699-4570-B42F-D4819202D1EF}" srcOrd="0" destOrd="0" presId="urn:microsoft.com/office/officeart/2009/3/layout/HorizontalOrganizationChart"/>
    <dgm:cxn modelId="{AEF225C4-B20B-4759-AF73-48BD0827AB17}" type="presOf" srcId="{2AB56BCB-B1B7-42E0-917D-FACD5266F5CD}" destId="{5833E350-B4CF-4F0F-AC29-15DE4D037448}" srcOrd="0" destOrd="0" presId="urn:microsoft.com/office/officeart/2009/3/layout/HorizontalOrganizationChart"/>
    <dgm:cxn modelId="{6E004EB2-1DDF-42C6-A52B-C096CCC8439B}" type="presOf" srcId="{011E0B99-9789-437C-A594-C88D1B0946E9}" destId="{5B14A389-A0AC-4BE1-804A-517EDE25EBC5}" srcOrd="1" destOrd="0" presId="urn:microsoft.com/office/officeart/2009/3/layout/HorizontalOrganizationChart"/>
    <dgm:cxn modelId="{27BCEF21-D2B8-4CFE-8A48-FE3DE07B1E4A}" type="presOf" srcId="{44920331-A600-46AC-96D7-24CAD1A08C9F}" destId="{6729CDEF-4256-4DC4-B232-617341FDB8F0}" srcOrd="0" destOrd="0" presId="urn:microsoft.com/office/officeart/2009/3/layout/HorizontalOrganizationChart"/>
    <dgm:cxn modelId="{DF39610F-A39B-4D0E-9DAC-CDB11F06E284}" srcId="{6DC84745-0254-4A66-ABBB-8AA186AC87EE}" destId="{53C711B2-31CA-45C9-9EBF-43C5F99526FF}" srcOrd="0" destOrd="0" parTransId="{8714055B-D137-4342-A77B-11043C0529A6}" sibTransId="{62B3DD91-2D23-45E8-8D9A-9D04687152DC}"/>
    <dgm:cxn modelId="{EDD5EAC3-27A6-461B-93E5-CBDF6EDDB80D}" srcId="{BB8CDE13-7E68-4F20-9D13-7CB207D28F87}" destId="{44920331-A600-46AC-96D7-24CAD1A08C9F}" srcOrd="0" destOrd="0" parTransId="{87F6D701-B2EF-4995-B9F5-7A85090A5BFD}" sibTransId="{F8BE8278-B784-4FEE-934A-54C58FAAFD78}"/>
    <dgm:cxn modelId="{7152B811-89B0-44BB-9660-110E27048E8A}" type="presOf" srcId="{87F6D701-B2EF-4995-B9F5-7A85090A5BFD}" destId="{D4295890-B11A-4CB1-BD55-CCF0AC1F8143}" srcOrd="0" destOrd="0" presId="urn:microsoft.com/office/officeart/2009/3/layout/HorizontalOrganizationChart"/>
    <dgm:cxn modelId="{F5CA588A-FFF7-4EBB-A3F7-4DC2D5FCFE98}" type="presOf" srcId="{44920331-A600-46AC-96D7-24CAD1A08C9F}" destId="{134347CA-9FA0-4288-A7EB-2536AD72A430}" srcOrd="1" destOrd="0" presId="urn:microsoft.com/office/officeart/2009/3/layout/HorizontalOrganizationChart"/>
    <dgm:cxn modelId="{77DAEAE1-39B8-4458-B17A-52CB17085A48}" type="presOf" srcId="{6DC84745-0254-4A66-ABBB-8AA186AC87EE}" destId="{7AB59EE5-E94D-4907-ADE7-3DFF049FF4DB}" srcOrd="0" destOrd="0" presId="urn:microsoft.com/office/officeart/2009/3/layout/HorizontalOrganizationChart"/>
    <dgm:cxn modelId="{9E095EAC-6FEF-4261-8F84-F0B0B5BE9EC8}" type="presOf" srcId="{C2310AB5-2148-4903-AB2E-39A1472003BF}" destId="{BDFC1F9C-F80F-466C-9170-E83CC9D85D57}" srcOrd="1" destOrd="0" presId="urn:microsoft.com/office/officeart/2009/3/layout/HorizontalOrganizationChart"/>
    <dgm:cxn modelId="{BCE4643D-1A39-442D-8975-6B36EFE99B12}" srcId="{53C711B2-31CA-45C9-9EBF-43C5F99526FF}" destId="{D64FCEFA-3413-4D96-B6B6-B95828FDF658}" srcOrd="1" destOrd="0" parTransId="{DBB9E755-0DF3-4843-B38E-F98485E3DFD2}" sibTransId="{E8345632-6460-46C3-9EC0-D2360AB24F26}"/>
    <dgm:cxn modelId="{8DFCBB3D-F0C9-4AF0-B807-AE6BB2DC401D}" type="presParOf" srcId="{7AB59EE5-E94D-4907-ADE7-3DFF049FF4DB}" destId="{7C7B481D-D983-4543-82B2-06CED0F57F2E}" srcOrd="0" destOrd="0" presId="urn:microsoft.com/office/officeart/2009/3/layout/HorizontalOrganizationChart"/>
    <dgm:cxn modelId="{0107F0C3-908C-409D-855C-4DF2734D586F}" type="presParOf" srcId="{7C7B481D-D983-4543-82B2-06CED0F57F2E}" destId="{20F5A3BF-4413-4C67-ABAA-90E526C26795}" srcOrd="0" destOrd="0" presId="urn:microsoft.com/office/officeart/2009/3/layout/HorizontalOrganizationChart"/>
    <dgm:cxn modelId="{AB0DC17E-99E3-48E7-9E0B-A5356C88395B}" type="presParOf" srcId="{20F5A3BF-4413-4C67-ABAA-90E526C26795}" destId="{BAA565EC-CBE1-4092-961B-47D53AF3AEE4}" srcOrd="0" destOrd="0" presId="urn:microsoft.com/office/officeart/2009/3/layout/HorizontalOrganizationChart"/>
    <dgm:cxn modelId="{0DF9AA26-3BEB-446B-A6E1-3061BE197445}" type="presParOf" srcId="{20F5A3BF-4413-4C67-ABAA-90E526C26795}" destId="{CDDD2683-E128-4E18-B742-FED0849CDEB1}" srcOrd="1" destOrd="0" presId="urn:microsoft.com/office/officeart/2009/3/layout/HorizontalOrganizationChart"/>
    <dgm:cxn modelId="{AD83C825-7F6B-40B1-927F-D7B8E3BB93C0}" type="presParOf" srcId="{7C7B481D-D983-4543-82B2-06CED0F57F2E}" destId="{A9EC6C38-0DD5-46F6-8F9D-ACA43FE48CAF}" srcOrd="1" destOrd="0" presId="urn:microsoft.com/office/officeart/2009/3/layout/HorizontalOrganizationChart"/>
    <dgm:cxn modelId="{B21EA81E-54DF-49E1-BA57-FC7FD94391BF}" type="presParOf" srcId="{A9EC6C38-0DD5-46F6-8F9D-ACA43FE48CAF}" destId="{52C2CB85-F748-4833-93A6-05178F24119E}" srcOrd="0" destOrd="0" presId="urn:microsoft.com/office/officeart/2009/3/layout/HorizontalOrganizationChart"/>
    <dgm:cxn modelId="{D9391F20-5593-4612-A7F6-79E0AD0E2C8D}" type="presParOf" srcId="{A9EC6C38-0DD5-46F6-8F9D-ACA43FE48CAF}" destId="{380DB110-CDDF-4D56-B145-1ABD0FF98497}" srcOrd="1" destOrd="0" presId="urn:microsoft.com/office/officeart/2009/3/layout/HorizontalOrganizationChart"/>
    <dgm:cxn modelId="{37B43E97-AD52-4907-865A-D0A0D9374B82}" type="presParOf" srcId="{380DB110-CDDF-4D56-B145-1ABD0FF98497}" destId="{B6978F24-FE0D-402B-A39E-6DE3CFAEB3A8}" srcOrd="0" destOrd="0" presId="urn:microsoft.com/office/officeart/2009/3/layout/HorizontalOrganizationChart"/>
    <dgm:cxn modelId="{B1F14BE7-EDEB-4276-A9F9-87F948F230B0}" type="presParOf" srcId="{B6978F24-FE0D-402B-A39E-6DE3CFAEB3A8}" destId="{12E2C933-460F-4699-86A8-0C3460A86249}" srcOrd="0" destOrd="0" presId="urn:microsoft.com/office/officeart/2009/3/layout/HorizontalOrganizationChart"/>
    <dgm:cxn modelId="{E77F81CD-9500-47F7-A816-FEEFCC2582AF}" type="presParOf" srcId="{B6978F24-FE0D-402B-A39E-6DE3CFAEB3A8}" destId="{7D7A4DDF-973B-413B-BB37-6885554189FD}" srcOrd="1" destOrd="0" presId="urn:microsoft.com/office/officeart/2009/3/layout/HorizontalOrganizationChart"/>
    <dgm:cxn modelId="{E143B297-09E4-4FAF-9EB7-C2610C6790C0}" type="presParOf" srcId="{380DB110-CDDF-4D56-B145-1ABD0FF98497}" destId="{1602C9AB-E841-4844-BE56-6063AEC77505}" srcOrd="1" destOrd="0" presId="urn:microsoft.com/office/officeart/2009/3/layout/HorizontalOrganizationChart"/>
    <dgm:cxn modelId="{202C243E-DA03-41B8-BE2D-40A2976DC252}" type="presParOf" srcId="{1602C9AB-E841-4844-BE56-6063AEC77505}" destId="{D4295890-B11A-4CB1-BD55-CCF0AC1F8143}" srcOrd="0" destOrd="0" presId="urn:microsoft.com/office/officeart/2009/3/layout/HorizontalOrganizationChart"/>
    <dgm:cxn modelId="{93CC5FC3-D93B-4F5E-9F4D-7C211DC0FF01}" type="presParOf" srcId="{1602C9AB-E841-4844-BE56-6063AEC77505}" destId="{B80366D3-2A18-41B9-A923-C517835E11A1}" srcOrd="1" destOrd="0" presId="urn:microsoft.com/office/officeart/2009/3/layout/HorizontalOrganizationChart"/>
    <dgm:cxn modelId="{2728D05D-1160-469C-AD89-AC065007784B}" type="presParOf" srcId="{B80366D3-2A18-41B9-A923-C517835E11A1}" destId="{8B625553-73A4-40C9-95E7-1989FAA90E0D}" srcOrd="0" destOrd="0" presId="urn:microsoft.com/office/officeart/2009/3/layout/HorizontalOrganizationChart"/>
    <dgm:cxn modelId="{A403504A-C6E5-4C07-99F5-AAB53F3B9D7F}" type="presParOf" srcId="{8B625553-73A4-40C9-95E7-1989FAA90E0D}" destId="{6729CDEF-4256-4DC4-B232-617341FDB8F0}" srcOrd="0" destOrd="0" presId="urn:microsoft.com/office/officeart/2009/3/layout/HorizontalOrganizationChart"/>
    <dgm:cxn modelId="{3AB550C0-FAEC-45F7-ACFD-4549E512B638}" type="presParOf" srcId="{8B625553-73A4-40C9-95E7-1989FAA90E0D}" destId="{134347CA-9FA0-4288-A7EB-2536AD72A430}" srcOrd="1" destOrd="0" presId="urn:microsoft.com/office/officeart/2009/3/layout/HorizontalOrganizationChart"/>
    <dgm:cxn modelId="{4CA6748B-FA65-435C-B2D6-CFA53D9CE072}" type="presParOf" srcId="{B80366D3-2A18-41B9-A923-C517835E11A1}" destId="{280A1C59-E8DF-4F55-86B3-C765318EE28E}" srcOrd="1" destOrd="0" presId="urn:microsoft.com/office/officeart/2009/3/layout/HorizontalOrganizationChart"/>
    <dgm:cxn modelId="{E4A1E5C4-8808-4362-802E-B1FDA37B6175}" type="presParOf" srcId="{B80366D3-2A18-41B9-A923-C517835E11A1}" destId="{2C7326A7-8522-4E57-A2D2-5895DC062F34}" srcOrd="2" destOrd="0" presId="urn:microsoft.com/office/officeart/2009/3/layout/HorizontalOrganizationChart"/>
    <dgm:cxn modelId="{E5019E34-3C87-472F-97D0-853DF3521353}" type="presParOf" srcId="{1602C9AB-E841-4844-BE56-6063AEC77505}" destId="{5833E350-B4CF-4F0F-AC29-15DE4D037448}" srcOrd="2" destOrd="0" presId="urn:microsoft.com/office/officeart/2009/3/layout/HorizontalOrganizationChart"/>
    <dgm:cxn modelId="{A43DCF30-FCFE-4891-9437-C1A560380969}" type="presParOf" srcId="{1602C9AB-E841-4844-BE56-6063AEC77505}" destId="{F26C60BD-116A-4576-A83E-031A15731186}" srcOrd="3" destOrd="0" presId="urn:microsoft.com/office/officeart/2009/3/layout/HorizontalOrganizationChart"/>
    <dgm:cxn modelId="{F3D1B0A6-8FC8-4CFF-8A08-6CC2D2BAFA9C}" type="presParOf" srcId="{F26C60BD-116A-4576-A83E-031A15731186}" destId="{FD4FAC05-EDBB-41FA-A5CE-4D4C104C5018}" srcOrd="0" destOrd="0" presId="urn:microsoft.com/office/officeart/2009/3/layout/HorizontalOrganizationChart"/>
    <dgm:cxn modelId="{9CAD3DE6-AD9D-4E9D-BFD8-10AE7DDDE366}" type="presParOf" srcId="{FD4FAC05-EDBB-41FA-A5CE-4D4C104C5018}" destId="{D6E31873-A699-4570-B42F-D4819202D1EF}" srcOrd="0" destOrd="0" presId="urn:microsoft.com/office/officeart/2009/3/layout/HorizontalOrganizationChart"/>
    <dgm:cxn modelId="{B084AD64-5B1E-4049-80C8-02D57114563E}" type="presParOf" srcId="{FD4FAC05-EDBB-41FA-A5CE-4D4C104C5018}" destId="{BDFC1F9C-F80F-466C-9170-E83CC9D85D57}" srcOrd="1" destOrd="0" presId="urn:microsoft.com/office/officeart/2009/3/layout/HorizontalOrganizationChart"/>
    <dgm:cxn modelId="{193BA23E-C01B-4975-90D8-82AAF8DD624F}" type="presParOf" srcId="{F26C60BD-116A-4576-A83E-031A15731186}" destId="{A03E01AD-7E07-45B1-B057-563F38AAD789}" srcOrd="1" destOrd="0" presId="urn:microsoft.com/office/officeart/2009/3/layout/HorizontalOrganizationChart"/>
    <dgm:cxn modelId="{53FA3204-BBE8-4C9A-9439-8C32417C158B}" type="presParOf" srcId="{F26C60BD-116A-4576-A83E-031A15731186}" destId="{56A6E8F0-55F1-4959-81E4-ECEAA556F19D}" srcOrd="2" destOrd="0" presId="urn:microsoft.com/office/officeart/2009/3/layout/HorizontalOrganizationChart"/>
    <dgm:cxn modelId="{627C578E-2DD7-4517-8506-DD4FFC8BAD0E}" type="presParOf" srcId="{380DB110-CDDF-4D56-B145-1ABD0FF98497}" destId="{CE1B73EC-29DA-4C74-87A0-EFEFCBB079BB}" srcOrd="2" destOrd="0" presId="urn:microsoft.com/office/officeart/2009/3/layout/HorizontalOrganizationChart"/>
    <dgm:cxn modelId="{29C88DEF-B7AC-4744-A72F-35CE8BCACB00}" type="presParOf" srcId="{A9EC6C38-0DD5-46F6-8F9D-ACA43FE48CAF}" destId="{864E8FA4-1F89-4C78-A876-97AE4EDCF92E}" srcOrd="2" destOrd="0" presId="urn:microsoft.com/office/officeart/2009/3/layout/HorizontalOrganizationChart"/>
    <dgm:cxn modelId="{507A6DAB-33CD-4CAD-B474-5558573C0980}" type="presParOf" srcId="{A9EC6C38-0DD5-46F6-8F9D-ACA43FE48CAF}" destId="{216472D6-A88B-4875-ACFC-B9D602B5AD1A}" srcOrd="3" destOrd="0" presId="urn:microsoft.com/office/officeart/2009/3/layout/HorizontalOrganizationChart"/>
    <dgm:cxn modelId="{6684B66D-9368-42E0-B699-6200AA8FB142}" type="presParOf" srcId="{216472D6-A88B-4875-ACFC-B9D602B5AD1A}" destId="{3B3EEBE1-83E6-4DA7-9377-CE4A36D56C23}" srcOrd="0" destOrd="0" presId="urn:microsoft.com/office/officeart/2009/3/layout/HorizontalOrganizationChart"/>
    <dgm:cxn modelId="{70A12C70-5A15-4E55-B2D9-22F237074D61}" type="presParOf" srcId="{3B3EEBE1-83E6-4DA7-9377-CE4A36D56C23}" destId="{E4FEED66-5D01-4018-BCE3-C37D440FD71D}" srcOrd="0" destOrd="0" presId="urn:microsoft.com/office/officeart/2009/3/layout/HorizontalOrganizationChart"/>
    <dgm:cxn modelId="{9E1D301D-97F1-470C-8728-78C5B64D49FD}" type="presParOf" srcId="{3B3EEBE1-83E6-4DA7-9377-CE4A36D56C23}" destId="{7D52E4E5-8B5B-41B4-AE62-49BC830E5041}" srcOrd="1" destOrd="0" presId="urn:microsoft.com/office/officeart/2009/3/layout/HorizontalOrganizationChart"/>
    <dgm:cxn modelId="{C9E13B11-93E9-4BCA-ABF3-D41C599F8A59}" type="presParOf" srcId="{216472D6-A88B-4875-ACFC-B9D602B5AD1A}" destId="{B971CA19-B66A-4278-A0BD-673AAF8B42A8}" srcOrd="1" destOrd="0" presId="urn:microsoft.com/office/officeart/2009/3/layout/HorizontalOrganizationChart"/>
    <dgm:cxn modelId="{C09DD1A1-DAC6-4D5C-B806-52919E61EF66}" type="presParOf" srcId="{216472D6-A88B-4875-ACFC-B9D602B5AD1A}" destId="{092507A4-F40C-410D-ADE8-16C8D381537A}" srcOrd="2" destOrd="0" presId="urn:microsoft.com/office/officeart/2009/3/layout/HorizontalOrganizationChart"/>
    <dgm:cxn modelId="{B864BD77-82E7-478C-B269-90D350C0D441}" type="presParOf" srcId="{A9EC6C38-0DD5-46F6-8F9D-ACA43FE48CAF}" destId="{45D32BAA-7549-487E-8919-C6874C7FBB9D}" srcOrd="4" destOrd="0" presId="urn:microsoft.com/office/officeart/2009/3/layout/HorizontalOrganizationChart"/>
    <dgm:cxn modelId="{99844E12-F31A-46B3-8426-3AAD550EFBC7}" type="presParOf" srcId="{A9EC6C38-0DD5-46F6-8F9D-ACA43FE48CAF}" destId="{11B9B40E-C2DC-471B-BCBA-2C2AE4AC016C}" srcOrd="5" destOrd="0" presId="urn:microsoft.com/office/officeart/2009/3/layout/HorizontalOrganizationChart"/>
    <dgm:cxn modelId="{86968397-F814-4D29-B373-DB68E1B10574}" type="presParOf" srcId="{11B9B40E-C2DC-471B-BCBA-2C2AE4AC016C}" destId="{A6258B9D-78F8-4313-A33A-A3B2D51D0389}" srcOrd="0" destOrd="0" presId="urn:microsoft.com/office/officeart/2009/3/layout/HorizontalOrganizationChart"/>
    <dgm:cxn modelId="{658520AB-E50B-4839-94D4-CFECADCC33A7}" type="presParOf" srcId="{A6258B9D-78F8-4313-A33A-A3B2D51D0389}" destId="{CF87266B-757E-443F-9A48-346776E3DBB2}" srcOrd="0" destOrd="0" presId="urn:microsoft.com/office/officeart/2009/3/layout/HorizontalOrganizationChart"/>
    <dgm:cxn modelId="{D8553A86-8D02-47DD-B82A-868B3B31BE71}" type="presParOf" srcId="{A6258B9D-78F8-4313-A33A-A3B2D51D0389}" destId="{5B14A389-A0AC-4BE1-804A-517EDE25EBC5}" srcOrd="1" destOrd="0" presId="urn:microsoft.com/office/officeart/2009/3/layout/HorizontalOrganizationChart"/>
    <dgm:cxn modelId="{50E76B8F-AEF0-40B3-98C1-C116F4A57622}" type="presParOf" srcId="{11B9B40E-C2DC-471B-BCBA-2C2AE4AC016C}" destId="{6F31B4C0-EB12-4090-AF9D-39265225C89D}" srcOrd="1" destOrd="0" presId="urn:microsoft.com/office/officeart/2009/3/layout/HorizontalOrganizationChart"/>
    <dgm:cxn modelId="{5B2FB6E2-CD61-41FF-904A-7F012AEC588E}" type="presParOf" srcId="{11B9B40E-C2DC-471B-BCBA-2C2AE4AC016C}" destId="{E3A8003C-BE58-4867-B56D-F20C7C51E961}" srcOrd="2" destOrd="0" presId="urn:microsoft.com/office/officeart/2009/3/layout/HorizontalOrganizationChart"/>
    <dgm:cxn modelId="{07E0AD31-3A97-4DF2-A655-C4C6FFDBB148}" type="presParOf" srcId="{7C7B481D-D983-4543-82B2-06CED0F57F2E}" destId="{329191EF-5842-4B40-83DC-108A3B204F3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6FF420-5A44-4D5F-83B8-C2C10B05D6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61D791-8337-4158-8DED-EBCCC63D4302}">
      <dgm:prSet phldrT="[Текст]" custT="1"/>
      <dgm:spPr/>
      <dgm:t>
        <a:bodyPr/>
        <a:lstStyle/>
        <a:p>
          <a:r>
            <a: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Тікбұрышты разграфка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A1F58-ED94-4310-99D7-BB9E9A30D744}" type="parTrans" cxnId="{F89E09EF-FAD0-4271-889D-4EE9973D39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6BB87-916D-41F4-89EB-F5F3E9BDAA4A}" type="sibTrans" cxnId="{F89E09EF-FAD0-4271-889D-4EE9973D39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F5A03-91EA-471D-9E20-DD77D8113D81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 тікбұрышты немесе квадратты өлшемдері бірдей беттерге бөлінеді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3DC47-7CAD-460F-8BFB-300061584E27}" type="parTrans" cxnId="{01012152-E510-41C4-9F16-F62EED39F9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FA9E9-F22E-4FFD-A740-E6E8012FE95B}" type="sibTrans" cxnId="{01012152-E510-41C4-9F16-F62EED39F9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12671-E4E6-4908-88CD-4CE0C1A87ED7}">
      <dgm:prSet phldrT="[Текст]" custT="1"/>
      <dgm:spPr/>
      <dgm:t>
        <a:bodyPr/>
        <a:lstStyle/>
        <a:p>
          <a:r>
            <a: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Трапециялы разграфка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5CE5F-1CB3-4B5B-9EC5-3B0969E16AA9}" type="parTrans" cxnId="{C232C5AE-FA7B-4065-B21F-A075AFC0FA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642FA-AB13-4857-8CF1-A102FF17BDA7}" type="sibTrans" cxnId="{C232C5AE-FA7B-4065-B21F-A075AFC0FA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0EA22-375D-4019-8ACE-4CCA81949986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Беттердің шекарасы ретінде меридинатар мен параллельдер алынады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3EB08-0307-4915-B1BB-AF058683750B}" type="parTrans" cxnId="{917D451F-E15F-491B-A8D9-F5D58211CD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E051C-53D8-4D04-9707-A52537A194C5}" type="sibTrans" cxnId="{917D451F-E15F-491B-A8D9-F5D58211CD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B1FA61-6BED-48D2-B3C6-7ED834DBA59F}" type="pres">
      <dgm:prSet presAssocID="{8D6FF420-5A44-4D5F-83B8-C2C10B05D6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23C1D8-5BF5-4431-A501-C7B628C640DD}" type="pres">
      <dgm:prSet presAssocID="{3861D791-8337-4158-8DED-EBCCC63D4302}" presName="root" presStyleCnt="0"/>
      <dgm:spPr/>
    </dgm:pt>
    <dgm:pt modelId="{B7B85251-5E6D-464E-88B3-63AD5C51226B}" type="pres">
      <dgm:prSet presAssocID="{3861D791-8337-4158-8DED-EBCCC63D4302}" presName="rootComposite" presStyleCnt="0"/>
      <dgm:spPr/>
    </dgm:pt>
    <dgm:pt modelId="{E9DEF8BC-0DAE-4F94-A150-784B28B12F92}" type="pres">
      <dgm:prSet presAssocID="{3861D791-8337-4158-8DED-EBCCC63D4302}" presName="rootText" presStyleLbl="node1" presStyleIdx="0" presStyleCnt="2"/>
      <dgm:spPr/>
      <dgm:t>
        <a:bodyPr/>
        <a:lstStyle/>
        <a:p>
          <a:endParaRPr lang="ru-RU"/>
        </a:p>
      </dgm:t>
    </dgm:pt>
    <dgm:pt modelId="{0F17EEE3-DA94-4BFB-BF93-2A3B96A711AB}" type="pres">
      <dgm:prSet presAssocID="{3861D791-8337-4158-8DED-EBCCC63D4302}" presName="rootConnector" presStyleLbl="node1" presStyleIdx="0" presStyleCnt="2"/>
      <dgm:spPr/>
      <dgm:t>
        <a:bodyPr/>
        <a:lstStyle/>
        <a:p>
          <a:endParaRPr lang="ru-RU"/>
        </a:p>
      </dgm:t>
    </dgm:pt>
    <dgm:pt modelId="{D1D231AA-471F-42CE-966E-89D45415E364}" type="pres">
      <dgm:prSet presAssocID="{3861D791-8337-4158-8DED-EBCCC63D4302}" presName="childShape" presStyleCnt="0"/>
      <dgm:spPr/>
    </dgm:pt>
    <dgm:pt modelId="{BE77DA80-C0B7-4855-B99A-975A163DD316}" type="pres">
      <dgm:prSet presAssocID="{CCC3DC47-7CAD-460F-8BFB-300061584E2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27A3321-38A5-43D7-B238-0360B6B82B7E}" type="pres">
      <dgm:prSet presAssocID="{FCFF5A03-91EA-471D-9E20-DD77D8113D8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08352-A990-4B4E-AE49-6ED5357382F3}" type="pres">
      <dgm:prSet presAssocID="{A3012671-E4E6-4908-88CD-4CE0C1A87ED7}" presName="root" presStyleCnt="0"/>
      <dgm:spPr/>
    </dgm:pt>
    <dgm:pt modelId="{B6682D3B-1E92-4679-AE9B-FEC7CC0EB670}" type="pres">
      <dgm:prSet presAssocID="{A3012671-E4E6-4908-88CD-4CE0C1A87ED7}" presName="rootComposite" presStyleCnt="0"/>
      <dgm:spPr/>
    </dgm:pt>
    <dgm:pt modelId="{386215BE-216A-4212-8EA5-150038D887CB}" type="pres">
      <dgm:prSet presAssocID="{A3012671-E4E6-4908-88CD-4CE0C1A87ED7}" presName="rootText" presStyleLbl="node1" presStyleIdx="1" presStyleCnt="2"/>
      <dgm:spPr/>
      <dgm:t>
        <a:bodyPr/>
        <a:lstStyle/>
        <a:p>
          <a:endParaRPr lang="ru-RU"/>
        </a:p>
      </dgm:t>
    </dgm:pt>
    <dgm:pt modelId="{536E24FB-AE86-4AB0-876A-CF7442C70B48}" type="pres">
      <dgm:prSet presAssocID="{A3012671-E4E6-4908-88CD-4CE0C1A87ED7}" presName="rootConnector" presStyleLbl="node1" presStyleIdx="1" presStyleCnt="2"/>
      <dgm:spPr/>
      <dgm:t>
        <a:bodyPr/>
        <a:lstStyle/>
        <a:p>
          <a:endParaRPr lang="ru-RU"/>
        </a:p>
      </dgm:t>
    </dgm:pt>
    <dgm:pt modelId="{34092154-DF82-4051-B106-BDCF9DFD9E40}" type="pres">
      <dgm:prSet presAssocID="{A3012671-E4E6-4908-88CD-4CE0C1A87ED7}" presName="childShape" presStyleCnt="0"/>
      <dgm:spPr/>
    </dgm:pt>
    <dgm:pt modelId="{634A2DEC-D11A-4095-BDB4-21A387831D9A}" type="pres">
      <dgm:prSet presAssocID="{51E3EB08-0307-4915-B1BB-AF058683750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DA8212E-46EA-4FF6-9358-60E17FC86C91}" type="pres">
      <dgm:prSet presAssocID="{5940EA22-375D-4019-8ACE-4CCA8194998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C3731-DB3B-4F81-9BD4-7A96F91B5C60}" type="presOf" srcId="{3861D791-8337-4158-8DED-EBCCC63D4302}" destId="{0F17EEE3-DA94-4BFB-BF93-2A3B96A711AB}" srcOrd="1" destOrd="0" presId="urn:microsoft.com/office/officeart/2005/8/layout/hierarchy3"/>
    <dgm:cxn modelId="{817F7D50-09EB-4184-A6A9-CC9F2CA83625}" type="presOf" srcId="{3861D791-8337-4158-8DED-EBCCC63D4302}" destId="{E9DEF8BC-0DAE-4F94-A150-784B28B12F92}" srcOrd="0" destOrd="0" presId="urn:microsoft.com/office/officeart/2005/8/layout/hierarchy3"/>
    <dgm:cxn modelId="{0666242C-EBC6-40B6-8BEC-054B59C2BC7A}" type="presOf" srcId="{51E3EB08-0307-4915-B1BB-AF058683750B}" destId="{634A2DEC-D11A-4095-BDB4-21A387831D9A}" srcOrd="0" destOrd="0" presId="urn:microsoft.com/office/officeart/2005/8/layout/hierarchy3"/>
    <dgm:cxn modelId="{559911B5-E522-4194-9293-0442711694DF}" type="presOf" srcId="{FCFF5A03-91EA-471D-9E20-DD77D8113D81}" destId="{F27A3321-38A5-43D7-B238-0360B6B82B7E}" srcOrd="0" destOrd="0" presId="urn:microsoft.com/office/officeart/2005/8/layout/hierarchy3"/>
    <dgm:cxn modelId="{F89E09EF-FAD0-4271-889D-4EE9973D39F9}" srcId="{8D6FF420-5A44-4D5F-83B8-C2C10B05D694}" destId="{3861D791-8337-4158-8DED-EBCCC63D4302}" srcOrd="0" destOrd="0" parTransId="{1ECA1F58-ED94-4310-99D7-BB9E9A30D744}" sibTransId="{E886BB87-916D-41F4-89EB-F5F3E9BDAA4A}"/>
    <dgm:cxn modelId="{0429FD59-8A3E-4868-8C5C-759DF75B7D18}" type="presOf" srcId="{A3012671-E4E6-4908-88CD-4CE0C1A87ED7}" destId="{386215BE-216A-4212-8EA5-150038D887CB}" srcOrd="0" destOrd="0" presId="urn:microsoft.com/office/officeart/2005/8/layout/hierarchy3"/>
    <dgm:cxn modelId="{45B2BE8E-012A-472B-8666-4503BDE6800C}" type="presOf" srcId="{CCC3DC47-7CAD-460F-8BFB-300061584E27}" destId="{BE77DA80-C0B7-4855-B99A-975A163DD316}" srcOrd="0" destOrd="0" presId="urn:microsoft.com/office/officeart/2005/8/layout/hierarchy3"/>
    <dgm:cxn modelId="{917D451F-E15F-491B-A8D9-F5D58211CD44}" srcId="{A3012671-E4E6-4908-88CD-4CE0C1A87ED7}" destId="{5940EA22-375D-4019-8ACE-4CCA81949986}" srcOrd="0" destOrd="0" parTransId="{51E3EB08-0307-4915-B1BB-AF058683750B}" sibTransId="{EF1E051C-53D8-4D04-9707-A52537A194C5}"/>
    <dgm:cxn modelId="{01012152-E510-41C4-9F16-F62EED39F96A}" srcId="{3861D791-8337-4158-8DED-EBCCC63D4302}" destId="{FCFF5A03-91EA-471D-9E20-DD77D8113D81}" srcOrd="0" destOrd="0" parTransId="{CCC3DC47-7CAD-460F-8BFB-300061584E27}" sibTransId="{3F2FA9E9-F22E-4FFD-A740-E6E8012FE95B}"/>
    <dgm:cxn modelId="{125D39D2-8B2D-4B3D-AE31-25E79549E595}" type="presOf" srcId="{8D6FF420-5A44-4D5F-83B8-C2C10B05D694}" destId="{F2B1FA61-6BED-48D2-B3C6-7ED834DBA59F}" srcOrd="0" destOrd="0" presId="urn:microsoft.com/office/officeart/2005/8/layout/hierarchy3"/>
    <dgm:cxn modelId="{C232C5AE-FA7B-4065-B21F-A075AFC0FA5D}" srcId="{8D6FF420-5A44-4D5F-83B8-C2C10B05D694}" destId="{A3012671-E4E6-4908-88CD-4CE0C1A87ED7}" srcOrd="1" destOrd="0" parTransId="{B7C5CE5F-1CB3-4B5B-9EC5-3B0969E16AA9}" sibTransId="{09C642FA-AB13-4857-8CF1-A102FF17BDA7}"/>
    <dgm:cxn modelId="{23454A48-797F-4FE2-AEA9-E1B6F9B5F3CD}" type="presOf" srcId="{A3012671-E4E6-4908-88CD-4CE0C1A87ED7}" destId="{536E24FB-AE86-4AB0-876A-CF7442C70B48}" srcOrd="1" destOrd="0" presId="urn:microsoft.com/office/officeart/2005/8/layout/hierarchy3"/>
    <dgm:cxn modelId="{34E1AA0C-D6B9-4BE1-ABFA-92323331DACF}" type="presOf" srcId="{5940EA22-375D-4019-8ACE-4CCA81949986}" destId="{FDA8212E-46EA-4FF6-9358-60E17FC86C91}" srcOrd="0" destOrd="0" presId="urn:microsoft.com/office/officeart/2005/8/layout/hierarchy3"/>
    <dgm:cxn modelId="{9D3FE11E-F35F-4D18-9CD7-0F2C18400A38}" type="presParOf" srcId="{F2B1FA61-6BED-48D2-B3C6-7ED834DBA59F}" destId="{1823C1D8-5BF5-4431-A501-C7B628C640DD}" srcOrd="0" destOrd="0" presId="urn:microsoft.com/office/officeart/2005/8/layout/hierarchy3"/>
    <dgm:cxn modelId="{39E61239-5281-48BC-8047-9D7070E91913}" type="presParOf" srcId="{1823C1D8-5BF5-4431-A501-C7B628C640DD}" destId="{B7B85251-5E6D-464E-88B3-63AD5C51226B}" srcOrd="0" destOrd="0" presId="urn:microsoft.com/office/officeart/2005/8/layout/hierarchy3"/>
    <dgm:cxn modelId="{B5C9F9AF-4FAA-4576-B880-09AF1688B41D}" type="presParOf" srcId="{B7B85251-5E6D-464E-88B3-63AD5C51226B}" destId="{E9DEF8BC-0DAE-4F94-A150-784B28B12F92}" srcOrd="0" destOrd="0" presId="urn:microsoft.com/office/officeart/2005/8/layout/hierarchy3"/>
    <dgm:cxn modelId="{7D027F74-A86F-452C-8256-9E8A709290AA}" type="presParOf" srcId="{B7B85251-5E6D-464E-88B3-63AD5C51226B}" destId="{0F17EEE3-DA94-4BFB-BF93-2A3B96A711AB}" srcOrd="1" destOrd="0" presId="urn:microsoft.com/office/officeart/2005/8/layout/hierarchy3"/>
    <dgm:cxn modelId="{B9AC1FA5-60BA-4263-8FB1-B365A45EDECA}" type="presParOf" srcId="{1823C1D8-5BF5-4431-A501-C7B628C640DD}" destId="{D1D231AA-471F-42CE-966E-89D45415E364}" srcOrd="1" destOrd="0" presId="urn:microsoft.com/office/officeart/2005/8/layout/hierarchy3"/>
    <dgm:cxn modelId="{086F6C0F-7D12-4C2F-A6D6-9B9BE4B6CFE1}" type="presParOf" srcId="{D1D231AA-471F-42CE-966E-89D45415E364}" destId="{BE77DA80-C0B7-4855-B99A-975A163DD316}" srcOrd="0" destOrd="0" presId="urn:microsoft.com/office/officeart/2005/8/layout/hierarchy3"/>
    <dgm:cxn modelId="{60F7CEA9-9C3A-439E-968E-56D62563DD56}" type="presParOf" srcId="{D1D231AA-471F-42CE-966E-89D45415E364}" destId="{F27A3321-38A5-43D7-B238-0360B6B82B7E}" srcOrd="1" destOrd="0" presId="urn:microsoft.com/office/officeart/2005/8/layout/hierarchy3"/>
    <dgm:cxn modelId="{8C2A27E9-A45F-4A36-A315-F4C718BE189A}" type="presParOf" srcId="{F2B1FA61-6BED-48D2-B3C6-7ED834DBA59F}" destId="{AB708352-A990-4B4E-AE49-6ED5357382F3}" srcOrd="1" destOrd="0" presId="urn:microsoft.com/office/officeart/2005/8/layout/hierarchy3"/>
    <dgm:cxn modelId="{BE3FE71D-B241-413C-8ADB-8B20467EA6A5}" type="presParOf" srcId="{AB708352-A990-4B4E-AE49-6ED5357382F3}" destId="{B6682D3B-1E92-4679-AE9B-FEC7CC0EB670}" srcOrd="0" destOrd="0" presId="urn:microsoft.com/office/officeart/2005/8/layout/hierarchy3"/>
    <dgm:cxn modelId="{0FD0D620-E29C-4335-BAB2-018F2CD8E79A}" type="presParOf" srcId="{B6682D3B-1E92-4679-AE9B-FEC7CC0EB670}" destId="{386215BE-216A-4212-8EA5-150038D887CB}" srcOrd="0" destOrd="0" presId="urn:microsoft.com/office/officeart/2005/8/layout/hierarchy3"/>
    <dgm:cxn modelId="{8D4AFE38-D6D9-4A8E-A90F-C69C20A1BDAF}" type="presParOf" srcId="{B6682D3B-1E92-4679-AE9B-FEC7CC0EB670}" destId="{536E24FB-AE86-4AB0-876A-CF7442C70B48}" srcOrd="1" destOrd="0" presId="urn:microsoft.com/office/officeart/2005/8/layout/hierarchy3"/>
    <dgm:cxn modelId="{55049698-F0D5-4122-9E5E-1FEC5FAB3987}" type="presParOf" srcId="{AB708352-A990-4B4E-AE49-6ED5357382F3}" destId="{34092154-DF82-4051-B106-BDCF9DFD9E40}" srcOrd="1" destOrd="0" presId="urn:microsoft.com/office/officeart/2005/8/layout/hierarchy3"/>
    <dgm:cxn modelId="{0DC061A0-9CBE-4F11-8407-F2FBE320369B}" type="presParOf" srcId="{34092154-DF82-4051-B106-BDCF9DFD9E40}" destId="{634A2DEC-D11A-4095-BDB4-21A387831D9A}" srcOrd="0" destOrd="0" presId="urn:microsoft.com/office/officeart/2005/8/layout/hierarchy3"/>
    <dgm:cxn modelId="{5E8B4B65-6BC2-4C8A-ADA3-EC06D5B748D9}" type="presParOf" srcId="{34092154-DF82-4051-B106-BDCF9DFD9E40}" destId="{FDA8212E-46EA-4FF6-9358-60E17FC86C9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F95CA-2EE0-4D91-9AA0-641182C36560}">
      <dsp:nvSpPr>
        <dsp:cNvPr id="0" name=""/>
        <dsp:cNvSpPr/>
      </dsp:nvSpPr>
      <dsp:spPr>
        <a:xfrm>
          <a:off x="389508" y="1552497"/>
          <a:ext cx="2697614" cy="1348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Карталар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013" y="1592002"/>
        <a:ext cx="2618604" cy="1269797"/>
      </dsp:txXfrm>
    </dsp:sp>
    <dsp:sp modelId="{D9D03172-B371-4F8A-B1C4-795B8B2150BB}">
      <dsp:nvSpPr>
        <dsp:cNvPr id="0" name=""/>
        <dsp:cNvSpPr/>
      </dsp:nvSpPr>
      <dsp:spPr>
        <a:xfrm rot="19457599">
          <a:off x="2962220" y="1806116"/>
          <a:ext cx="132884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328848" y="330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3423" y="1805897"/>
        <a:ext cx="66442" cy="66442"/>
      </dsp:txXfrm>
    </dsp:sp>
    <dsp:sp modelId="{AF6A3BFD-57E7-48DA-B612-45FAA45831F1}">
      <dsp:nvSpPr>
        <dsp:cNvPr id="0" name=""/>
        <dsp:cNvSpPr/>
      </dsp:nvSpPr>
      <dsp:spPr>
        <a:xfrm>
          <a:off x="4166167" y="776933"/>
          <a:ext cx="2697614" cy="1348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Жалпы</a:t>
          </a:r>
          <a:r>
            <a:rPr lang="en-US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географиялық</a:t>
          </a:r>
          <a:r>
            <a:rPr lang="en-US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карталар</a:t>
          </a:r>
          <a:r>
            <a:rPr lang="en-US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672" y="816438"/>
        <a:ext cx="2618604" cy="1269797"/>
      </dsp:txXfrm>
    </dsp:sp>
    <dsp:sp modelId="{3F0C39FE-407A-40EE-8532-0C95B601E96A}">
      <dsp:nvSpPr>
        <dsp:cNvPr id="0" name=""/>
        <dsp:cNvSpPr/>
      </dsp:nvSpPr>
      <dsp:spPr>
        <a:xfrm rot="19457599">
          <a:off x="6738880" y="1030552"/>
          <a:ext cx="132884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328848" y="3300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0083" y="1030333"/>
        <a:ext cx="66442" cy="66442"/>
      </dsp:txXfrm>
    </dsp:sp>
    <dsp:sp modelId="{CFC2A9D6-1A0A-49A6-949E-8CF672D3837B}">
      <dsp:nvSpPr>
        <dsp:cNvPr id="0" name=""/>
        <dsp:cNvSpPr/>
      </dsp:nvSpPr>
      <dsp:spPr>
        <a:xfrm>
          <a:off x="7942827" y="1369"/>
          <a:ext cx="2697614" cy="1348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шолу</a:t>
          </a:r>
          <a:r>
            <a:rPr lang="en-US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масштабы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sz="2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1:1 000 000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кіші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82332" y="40874"/>
        <a:ext cx="2618604" cy="1269797"/>
      </dsp:txXfrm>
    </dsp:sp>
    <dsp:sp modelId="{CAE509BE-B6DA-4F80-BFDD-76E93D91C239}">
      <dsp:nvSpPr>
        <dsp:cNvPr id="0" name=""/>
        <dsp:cNvSpPr/>
      </dsp:nvSpPr>
      <dsp:spPr>
        <a:xfrm rot="2142401">
          <a:off x="6738880" y="1806116"/>
          <a:ext cx="132884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328848" y="3300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0083" y="1805897"/>
        <a:ext cx="66442" cy="66442"/>
      </dsp:txXfrm>
    </dsp:sp>
    <dsp:sp modelId="{CCB0E385-781A-4721-AB45-91C816C37161}">
      <dsp:nvSpPr>
        <dsp:cNvPr id="0" name=""/>
        <dsp:cNvSpPr/>
      </dsp:nvSpPr>
      <dsp:spPr>
        <a:xfrm>
          <a:off x="7942827" y="1552497"/>
          <a:ext cx="2697614" cy="1348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топографиялық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82332" y="1592002"/>
        <a:ext cx="2618604" cy="1269797"/>
      </dsp:txXfrm>
    </dsp:sp>
    <dsp:sp modelId="{6E35F542-203A-4D03-A37E-0122EA23BC07}">
      <dsp:nvSpPr>
        <dsp:cNvPr id="0" name=""/>
        <dsp:cNvSpPr/>
      </dsp:nvSpPr>
      <dsp:spPr>
        <a:xfrm rot="2142401">
          <a:off x="2962220" y="2581680"/>
          <a:ext cx="1328848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328848" y="330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3423" y="2581461"/>
        <a:ext cx="66442" cy="66442"/>
      </dsp:txXfrm>
    </dsp:sp>
    <dsp:sp modelId="{2323A2F2-723A-4BF0-9E99-6DD5390E5F91}">
      <dsp:nvSpPr>
        <dsp:cNvPr id="0" name=""/>
        <dsp:cNvSpPr/>
      </dsp:nvSpPr>
      <dsp:spPr>
        <a:xfrm>
          <a:off x="4166167" y="2328061"/>
          <a:ext cx="2697614" cy="1348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sz="28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рнаулы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672" y="2367566"/>
        <a:ext cx="2618604" cy="126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634F5-0F8D-4F02-84CE-587687500EF8}">
      <dsp:nvSpPr>
        <dsp:cNvPr id="0" name=""/>
        <dsp:cNvSpPr/>
      </dsp:nvSpPr>
      <dsp:spPr>
        <a:xfrm>
          <a:off x="4577557" y="2590747"/>
          <a:ext cx="3238655" cy="56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40"/>
              </a:lnTo>
              <a:lnTo>
                <a:pt x="3238655" y="281040"/>
              </a:lnTo>
              <a:lnTo>
                <a:pt x="3238655" y="56208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8E2F2-22D4-434C-A3C2-202445007BDB}">
      <dsp:nvSpPr>
        <dsp:cNvPr id="0" name=""/>
        <dsp:cNvSpPr/>
      </dsp:nvSpPr>
      <dsp:spPr>
        <a:xfrm>
          <a:off x="4531837" y="2590747"/>
          <a:ext cx="91440" cy="5620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208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6DD8E-1FE5-488A-8D14-799F95DBD50F}">
      <dsp:nvSpPr>
        <dsp:cNvPr id="0" name=""/>
        <dsp:cNvSpPr/>
      </dsp:nvSpPr>
      <dsp:spPr>
        <a:xfrm>
          <a:off x="1338901" y="2590747"/>
          <a:ext cx="3238655" cy="562080"/>
        </a:xfrm>
        <a:custGeom>
          <a:avLst/>
          <a:gdLst/>
          <a:ahLst/>
          <a:cxnLst/>
          <a:rect l="0" t="0" r="0" b="0"/>
          <a:pathLst>
            <a:path>
              <a:moveTo>
                <a:pt x="3238655" y="0"/>
              </a:moveTo>
              <a:lnTo>
                <a:pt x="3238655" y="281040"/>
              </a:lnTo>
              <a:lnTo>
                <a:pt x="0" y="281040"/>
              </a:lnTo>
              <a:lnTo>
                <a:pt x="0" y="56208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51CAC-BE1E-483A-B1F9-684880E5C986}">
      <dsp:nvSpPr>
        <dsp:cNvPr id="0" name=""/>
        <dsp:cNvSpPr/>
      </dsp:nvSpPr>
      <dsp:spPr>
        <a:xfrm>
          <a:off x="3239269" y="1252459"/>
          <a:ext cx="2676574" cy="133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Масштабына қарай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9269" y="1252459"/>
        <a:ext cx="2676574" cy="1338287"/>
      </dsp:txXfrm>
    </dsp:sp>
    <dsp:sp modelId="{1FBFBE54-18ED-4AE0-8482-DF53FDEA7151}">
      <dsp:nvSpPr>
        <dsp:cNvPr id="0" name=""/>
        <dsp:cNvSpPr/>
      </dsp:nvSpPr>
      <dsp:spPr>
        <a:xfrm>
          <a:off x="614" y="3152827"/>
          <a:ext cx="2676574" cy="133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ірі</a:t>
          </a:r>
          <a:r>
            <a:rPr lang="en-US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масштабты</a:t>
          </a:r>
          <a:r>
            <a:rPr lang="en-US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масштабы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1:</a:t>
          </a:r>
          <a:r>
            <a:rPr lang="kk-KZ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100 000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жəне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одан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ірі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" y="3152827"/>
        <a:ext cx="2676574" cy="1338287"/>
      </dsp:txXfrm>
    </dsp:sp>
    <dsp:sp modelId="{9D7CAFD7-5CC0-4E19-8832-31E873395936}">
      <dsp:nvSpPr>
        <dsp:cNvPr id="0" name=""/>
        <dsp:cNvSpPr/>
      </dsp:nvSpPr>
      <dsp:spPr>
        <a:xfrm>
          <a:off x="3239269" y="3152827"/>
          <a:ext cx="2676574" cy="133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орташа</a:t>
          </a:r>
          <a:r>
            <a:rPr lang="en-US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</a:t>
          </a:r>
          <a:r>
            <a:rPr lang="en-US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1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штабты</a:t>
          </a:r>
          <a:r>
            <a:rPr lang="en-US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sz="21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1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1:200 000-нан 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1:1 000 000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масштабқа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дейін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9269" y="3152827"/>
        <a:ext cx="2676574" cy="1338287"/>
      </dsp:txXfrm>
    </dsp:sp>
    <dsp:sp modelId="{98B93068-133A-4304-858A-6767C2F0A755}">
      <dsp:nvSpPr>
        <dsp:cNvPr id="0" name=""/>
        <dsp:cNvSpPr/>
      </dsp:nvSpPr>
      <dsp:spPr>
        <a:xfrm>
          <a:off x="6477924" y="3152827"/>
          <a:ext cx="2676574" cy="1338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ұсақ</a:t>
          </a:r>
          <a:r>
            <a:rPr lang="en-US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масштабты</a:t>
          </a:r>
          <a:endParaRPr lang="ru-RU" sz="2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масштабы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sz="2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  <a:r>
            <a:rPr lang="kk-KZ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1 000 000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одан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ұсақ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7924" y="3152827"/>
        <a:ext cx="2676574" cy="1338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BEFB8-6272-41EE-A066-5C664EA3522B}">
      <dsp:nvSpPr>
        <dsp:cNvPr id="0" name=""/>
        <dsp:cNvSpPr/>
      </dsp:nvSpPr>
      <dsp:spPr>
        <a:xfrm>
          <a:off x="2116" y="1867561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23" y="1898868"/>
        <a:ext cx="2075219" cy="1006302"/>
      </dsp:txXfrm>
    </dsp:sp>
    <dsp:sp modelId="{BAAAB26A-DD1F-44B6-BD38-4CBAD513219A}">
      <dsp:nvSpPr>
        <dsp:cNvPr id="0" name=""/>
        <dsp:cNvSpPr/>
      </dsp:nvSpPr>
      <dsp:spPr>
        <a:xfrm rot="19457599">
          <a:off x="2040966" y="2076952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1189" y="2068378"/>
        <a:ext cx="52654" cy="52654"/>
      </dsp:txXfrm>
    </dsp:sp>
    <dsp:sp modelId="{22FD7D76-65E1-4D3D-8BCA-3821B124988F}">
      <dsp:nvSpPr>
        <dsp:cNvPr id="0" name=""/>
        <dsp:cNvSpPr/>
      </dsp:nvSpPr>
      <dsp:spPr>
        <a:xfrm>
          <a:off x="2995083" y="1252934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Сандық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390" y="1284241"/>
        <a:ext cx="2075219" cy="1006302"/>
      </dsp:txXfrm>
    </dsp:sp>
    <dsp:sp modelId="{B61033ED-78A5-4BB5-B399-F78F3B643114}">
      <dsp:nvSpPr>
        <dsp:cNvPr id="0" name=""/>
        <dsp:cNvSpPr/>
      </dsp:nvSpPr>
      <dsp:spPr>
        <a:xfrm rot="2142401">
          <a:off x="2040966" y="2691579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1189" y="2683006"/>
        <a:ext cx="52654" cy="52654"/>
      </dsp:txXfrm>
    </dsp:sp>
    <dsp:sp modelId="{7EFE098C-AB2A-459A-AFAA-4F409B518A2F}">
      <dsp:nvSpPr>
        <dsp:cNvPr id="0" name=""/>
        <dsp:cNvSpPr/>
      </dsp:nvSpPr>
      <dsp:spPr>
        <a:xfrm>
          <a:off x="2995083" y="248218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Графикалық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390" y="2513495"/>
        <a:ext cx="2075219" cy="1006302"/>
      </dsp:txXfrm>
    </dsp:sp>
    <dsp:sp modelId="{4617F57C-9CA9-4D8D-A10E-BAA67C58AA87}">
      <dsp:nvSpPr>
        <dsp:cNvPr id="0" name=""/>
        <dsp:cNvSpPr/>
      </dsp:nvSpPr>
      <dsp:spPr>
        <a:xfrm rot="19457599">
          <a:off x="5033933" y="2691579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4155" y="2683006"/>
        <a:ext cx="52654" cy="52654"/>
      </dsp:txXfrm>
    </dsp:sp>
    <dsp:sp modelId="{50EC278E-1D7B-4136-B4E2-9FB32955E921}">
      <dsp:nvSpPr>
        <dsp:cNvPr id="0" name=""/>
        <dsp:cNvSpPr/>
      </dsp:nvSpPr>
      <dsp:spPr>
        <a:xfrm>
          <a:off x="5988050" y="1867561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Сызықтық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9357" y="1898868"/>
        <a:ext cx="2075219" cy="1006302"/>
      </dsp:txXfrm>
    </dsp:sp>
    <dsp:sp modelId="{7750EDF6-036B-46C4-B3F3-5E7736438486}">
      <dsp:nvSpPr>
        <dsp:cNvPr id="0" name=""/>
        <dsp:cNvSpPr/>
      </dsp:nvSpPr>
      <dsp:spPr>
        <a:xfrm rot="2142401">
          <a:off x="5033933" y="330620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4155" y="3297633"/>
        <a:ext cx="52654" cy="52654"/>
      </dsp:txXfrm>
    </dsp:sp>
    <dsp:sp modelId="{AFE01ECF-FF5E-43FF-A83D-FAC61600D172}">
      <dsp:nvSpPr>
        <dsp:cNvPr id="0" name=""/>
        <dsp:cNvSpPr/>
      </dsp:nvSpPr>
      <dsp:spPr>
        <a:xfrm>
          <a:off x="5988050" y="309681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Көлденең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9357" y="3128122"/>
        <a:ext cx="2075219" cy="1006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32BAA-7549-487E-8919-C6874C7FBB9D}">
      <dsp:nvSpPr>
        <dsp:cNvPr id="0" name=""/>
        <dsp:cNvSpPr/>
      </dsp:nvSpPr>
      <dsp:spPr>
        <a:xfrm>
          <a:off x="3405172" y="2168350"/>
          <a:ext cx="543609" cy="116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804" y="0"/>
              </a:lnTo>
              <a:lnTo>
                <a:pt x="271804" y="1168760"/>
              </a:lnTo>
              <a:lnTo>
                <a:pt x="543609" y="116876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E8FA4-1F89-4C78-A876-97AE4EDCF92E}">
      <dsp:nvSpPr>
        <dsp:cNvPr id="0" name=""/>
        <dsp:cNvSpPr/>
      </dsp:nvSpPr>
      <dsp:spPr>
        <a:xfrm>
          <a:off x="3405172" y="2122630"/>
          <a:ext cx="543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609" y="4572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3E350-B4CF-4F0F-AC29-15DE4D037448}">
      <dsp:nvSpPr>
        <dsp:cNvPr id="0" name=""/>
        <dsp:cNvSpPr/>
      </dsp:nvSpPr>
      <dsp:spPr>
        <a:xfrm>
          <a:off x="6666829" y="999589"/>
          <a:ext cx="543609" cy="584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804" y="0"/>
              </a:lnTo>
              <a:lnTo>
                <a:pt x="271804" y="584380"/>
              </a:lnTo>
              <a:lnTo>
                <a:pt x="543609" y="58438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95890-B11A-4CB1-BD55-CCF0AC1F8143}">
      <dsp:nvSpPr>
        <dsp:cNvPr id="0" name=""/>
        <dsp:cNvSpPr/>
      </dsp:nvSpPr>
      <dsp:spPr>
        <a:xfrm>
          <a:off x="6666829" y="415209"/>
          <a:ext cx="543609" cy="584380"/>
        </a:xfrm>
        <a:custGeom>
          <a:avLst/>
          <a:gdLst/>
          <a:ahLst/>
          <a:cxnLst/>
          <a:rect l="0" t="0" r="0" b="0"/>
          <a:pathLst>
            <a:path>
              <a:moveTo>
                <a:pt x="0" y="584380"/>
              </a:moveTo>
              <a:lnTo>
                <a:pt x="271804" y="584380"/>
              </a:lnTo>
              <a:lnTo>
                <a:pt x="271804" y="0"/>
              </a:lnTo>
              <a:lnTo>
                <a:pt x="543609" y="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2CB85-F748-4833-93A6-05178F24119E}">
      <dsp:nvSpPr>
        <dsp:cNvPr id="0" name=""/>
        <dsp:cNvSpPr/>
      </dsp:nvSpPr>
      <dsp:spPr>
        <a:xfrm>
          <a:off x="3405172" y="999589"/>
          <a:ext cx="543609" cy="1168760"/>
        </a:xfrm>
        <a:custGeom>
          <a:avLst/>
          <a:gdLst/>
          <a:ahLst/>
          <a:cxnLst/>
          <a:rect l="0" t="0" r="0" b="0"/>
          <a:pathLst>
            <a:path>
              <a:moveTo>
                <a:pt x="0" y="1168760"/>
              </a:moveTo>
              <a:lnTo>
                <a:pt x="271804" y="1168760"/>
              </a:lnTo>
              <a:lnTo>
                <a:pt x="271804" y="0"/>
              </a:lnTo>
              <a:lnTo>
                <a:pt x="543609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565EC-CBE1-4092-961B-47D53AF3AEE4}">
      <dsp:nvSpPr>
        <dsp:cNvPr id="0" name=""/>
        <dsp:cNvSpPr/>
      </dsp:nvSpPr>
      <dsp:spPr>
        <a:xfrm>
          <a:off x="687125" y="1753847"/>
          <a:ext cx="2718047" cy="82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Шартты белгілер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7125" y="1753847"/>
        <a:ext cx="2718047" cy="829004"/>
      </dsp:txXfrm>
    </dsp:sp>
    <dsp:sp modelId="{12E2C933-460F-4699-86A8-0C3460A86249}">
      <dsp:nvSpPr>
        <dsp:cNvPr id="0" name=""/>
        <dsp:cNvSpPr/>
      </dsp:nvSpPr>
      <dsp:spPr>
        <a:xfrm>
          <a:off x="3948782" y="585087"/>
          <a:ext cx="2718047" cy="82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Масштабты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8782" y="585087"/>
        <a:ext cx="2718047" cy="829004"/>
      </dsp:txXfrm>
    </dsp:sp>
    <dsp:sp modelId="{6729CDEF-4256-4DC4-B232-617341FDB8F0}">
      <dsp:nvSpPr>
        <dsp:cNvPr id="0" name=""/>
        <dsp:cNvSpPr/>
      </dsp:nvSpPr>
      <dsp:spPr>
        <a:xfrm>
          <a:off x="7210439" y="707"/>
          <a:ext cx="2718047" cy="82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Сызықтық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0439" y="707"/>
        <a:ext cx="2718047" cy="829004"/>
      </dsp:txXfrm>
    </dsp:sp>
    <dsp:sp modelId="{D6E31873-A699-4570-B42F-D4819202D1EF}">
      <dsp:nvSpPr>
        <dsp:cNvPr id="0" name=""/>
        <dsp:cNvSpPr/>
      </dsp:nvSpPr>
      <dsp:spPr>
        <a:xfrm>
          <a:off x="7210439" y="1169467"/>
          <a:ext cx="2718047" cy="82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Контурлық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0439" y="1169467"/>
        <a:ext cx="2718047" cy="829004"/>
      </dsp:txXfrm>
    </dsp:sp>
    <dsp:sp modelId="{E4FEED66-5D01-4018-BCE3-C37D440FD71D}">
      <dsp:nvSpPr>
        <dsp:cNvPr id="0" name=""/>
        <dsp:cNvSpPr/>
      </dsp:nvSpPr>
      <dsp:spPr>
        <a:xfrm>
          <a:off x="3948782" y="1753847"/>
          <a:ext cx="2718047" cy="82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Масштабтан тыс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8782" y="1753847"/>
        <a:ext cx="2718047" cy="829004"/>
      </dsp:txXfrm>
    </dsp:sp>
    <dsp:sp modelId="{CF87266B-757E-443F-9A48-346776E3DBB2}">
      <dsp:nvSpPr>
        <dsp:cNvPr id="0" name=""/>
        <dsp:cNvSpPr/>
      </dsp:nvSpPr>
      <dsp:spPr>
        <a:xfrm>
          <a:off x="3948782" y="2922608"/>
          <a:ext cx="2718047" cy="829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Тусіндірмелі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8782" y="2922608"/>
        <a:ext cx="2718047" cy="829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F8BC-0DAE-4F94-A150-784B28B12F92}">
      <dsp:nvSpPr>
        <dsp:cNvPr id="0" name=""/>
        <dsp:cNvSpPr/>
      </dsp:nvSpPr>
      <dsp:spPr>
        <a:xfrm>
          <a:off x="819" y="155719"/>
          <a:ext cx="2982360" cy="1491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Тікбұрышты разграфка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94" y="199394"/>
        <a:ext cx="2895010" cy="1403830"/>
      </dsp:txXfrm>
    </dsp:sp>
    <dsp:sp modelId="{BE77DA80-C0B7-4855-B99A-975A163DD316}">
      <dsp:nvSpPr>
        <dsp:cNvPr id="0" name=""/>
        <dsp:cNvSpPr/>
      </dsp:nvSpPr>
      <dsp:spPr>
        <a:xfrm>
          <a:off x="299055" y="1646899"/>
          <a:ext cx="298236" cy="1118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385"/>
              </a:lnTo>
              <a:lnTo>
                <a:pt x="298236" y="111838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A3321-38A5-43D7-B238-0360B6B82B7E}">
      <dsp:nvSpPr>
        <dsp:cNvPr id="0" name=""/>
        <dsp:cNvSpPr/>
      </dsp:nvSpPr>
      <dsp:spPr>
        <a:xfrm>
          <a:off x="597291" y="2019695"/>
          <a:ext cx="2385888" cy="1491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Карта тікбұрышты немесе квадратты өлшемдері бірдей беттерге бөлінеді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966" y="2063370"/>
        <a:ext cx="2298538" cy="1403830"/>
      </dsp:txXfrm>
    </dsp:sp>
    <dsp:sp modelId="{386215BE-216A-4212-8EA5-150038D887CB}">
      <dsp:nvSpPr>
        <dsp:cNvPr id="0" name=""/>
        <dsp:cNvSpPr/>
      </dsp:nvSpPr>
      <dsp:spPr>
        <a:xfrm>
          <a:off x="3728770" y="155719"/>
          <a:ext cx="2982360" cy="1491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Трапециялы разграфка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2445" y="199394"/>
        <a:ext cx="2895010" cy="1403830"/>
      </dsp:txXfrm>
    </dsp:sp>
    <dsp:sp modelId="{634A2DEC-D11A-4095-BDB4-21A387831D9A}">
      <dsp:nvSpPr>
        <dsp:cNvPr id="0" name=""/>
        <dsp:cNvSpPr/>
      </dsp:nvSpPr>
      <dsp:spPr>
        <a:xfrm>
          <a:off x="4027006" y="1646899"/>
          <a:ext cx="298236" cy="1118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385"/>
              </a:lnTo>
              <a:lnTo>
                <a:pt x="298236" y="111838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8212E-46EA-4FF6-9358-60E17FC86C91}">
      <dsp:nvSpPr>
        <dsp:cNvPr id="0" name=""/>
        <dsp:cNvSpPr/>
      </dsp:nvSpPr>
      <dsp:spPr>
        <a:xfrm>
          <a:off x="4325242" y="2019695"/>
          <a:ext cx="2385888" cy="1491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Беттердің шекарасы ретінде меридинатар мен параллельдер алынады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8917" y="2063370"/>
        <a:ext cx="2298538" cy="140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350F7-6CCF-4FA0-9AD9-87571AA7C838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1E31B-66E2-441F-97B6-CB876881A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5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E31B-66E2-441F-97B6-CB876881A72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9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E31B-66E2-441F-97B6-CB876881A72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8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1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5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2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3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2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3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4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8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2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BDC0A1C-C4CD-4814-9E5C-C4ECC9DA4CFF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27D25D-3720-4E2A-B88A-0D890D500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849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927" y="833146"/>
            <a:ext cx="11574743" cy="1475013"/>
          </a:xfrm>
        </p:spPr>
        <p:txBody>
          <a:bodyPr>
            <a:noAutofit/>
          </a:bodyPr>
          <a:lstStyle/>
          <a:p>
            <a:pPr algn="ctr"/>
            <a:r>
              <a:rPr lang="kk-KZ" b="1" dirty="0"/>
              <a:t>Топографиялық карталар мен пландарды оқу.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9899" y="3228109"/>
            <a:ext cx="1021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200" b="1" dirty="0">
                <a:solidFill>
                  <a:schemeClr val="bg1"/>
                </a:solidFill>
              </a:rPr>
              <a:t>Топографиялық план және карталар. Аэросурет және ғарыштық сурет. Жергілікті жердің профилі. Карта мен планның масштабы, олардың түрлері: сандық, сызықтық, көлденең. Масштабтардың шектік дәлдігі. Шартты белгілер. Топографиялық карталар және пландардың номенклатуралық беттері. </a:t>
            </a:r>
            <a:endParaRPr lang="ru-RU" sz="2200" b="1" dirty="0">
              <a:solidFill>
                <a:schemeClr val="bg1"/>
              </a:solidFill>
            </a:endParaRPr>
          </a:p>
          <a:p>
            <a:pPr algn="ctr"/>
            <a:r>
              <a:rPr lang="kk-KZ" sz="2200" b="1" dirty="0">
                <a:solidFill>
                  <a:schemeClr val="bg1"/>
                </a:solidFill>
              </a:rPr>
              <a:t> Топографиялық карталар мен пландардағы жер бетінің бедері </a:t>
            </a:r>
            <a:r>
              <a:rPr lang="kk-KZ" sz="2200" b="1" dirty="0" smtClean="0">
                <a:solidFill>
                  <a:schemeClr val="bg1"/>
                </a:solidFill>
              </a:rPr>
              <a:t>және </a:t>
            </a:r>
            <a:r>
              <a:rPr lang="kk-KZ" sz="2200" b="1" dirty="0">
                <a:solidFill>
                  <a:schemeClr val="bg1"/>
                </a:solidFill>
              </a:rPr>
              <a:t>оның бейнесі. Бедердің негізгі пішіні. Горизонтальдар әдісі. Бедер қимасының биіктігі, жергілікті жердің ылдилығы. Жер бетінің бейнесінің сандық бейнесі. 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/>
              <a:t> Топографиялық карталар мен пландардағы жер бетінің бедері және оның бейнесі.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4445" y="2172855"/>
            <a:ext cx="107663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Жер бетіндегі таулардың, сайлардың, 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жота-ойпаттардың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жинағын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жердің бедері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 дейді. </a:t>
            </a:r>
            <a:endParaRPr lang="kk-KZ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endParaRPr lang="kk-KZ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Ал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жер бетіндегі 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әр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түрлі ңұрылыстар, жолдар, т.б. жиынтығын геодезияда </a:t>
            </a:r>
            <a:r>
              <a:rPr lang="kk-KZ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ситуация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.</a:t>
            </a:r>
          </a:p>
          <a:p>
            <a:endParaRPr lang="kk-KZ" sz="2400" dirty="0" smtClean="0">
              <a:solidFill>
                <a:srgbClr val="000000"/>
              </a:solidFill>
              <a:latin typeface="Times New Roman" panose="02020603050405020304" pitchFamily="18" charset="0"/>
              <a:cs typeface="Microsoft Sans Serif" panose="020B0604020202020204" pitchFamily="34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 бетінің бедері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топографиялық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 мен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пландарда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горизонтальдар, шартты белгілер және биіктерді жазу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бейнеленеді. Құрлық бетіндегі абсолют биіктіктері бірдей нүктелерді біріктіретін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қисық тұйық сызықтар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горизонталъдар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аталады.</a:t>
            </a:r>
            <a:endParaRPr lang="kk-K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12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/>
              <a:t> Топографиялық карталар мен пландардағы жер бетінің бедері және оның бейнесі.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001" t="23002" r="7910" b="15112"/>
          <a:stretch/>
        </p:blipFill>
        <p:spPr>
          <a:xfrm>
            <a:off x="1933732" y="2053653"/>
            <a:ext cx="8859188" cy="45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7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6594"/>
          </a:xfrm>
        </p:spPr>
        <p:txBody>
          <a:bodyPr/>
          <a:lstStyle/>
          <a:p>
            <a:r>
              <a:rPr lang="kk-KZ" b="1" dirty="0"/>
              <a:t>Бедер қимасының биіктігі, жергілікті жердің ылдилығы.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3437" y="2005697"/>
            <a:ext cx="1102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Горизонтальдардың пландағы араңашыңтығын </a:t>
            </a:r>
            <a:r>
              <a:rPr lang="kk-KZ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салынды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(заложение ) табан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деп атайды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Іргелес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горизонтальдар биіктігінің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айырмашылығын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һ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 биіктігі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атайды</a:t>
            </a:r>
            <a:r>
              <a:rPr lang="kk-KZ" dirty="0"/>
              <a:t>.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098" t="41602" r="11310" b="37305"/>
          <a:stretch/>
        </p:blipFill>
        <p:spPr>
          <a:xfrm>
            <a:off x="1173953" y="3726203"/>
            <a:ext cx="10213186" cy="19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79" y="75930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kk-KZ" b="1" dirty="0"/>
              <a:t>Топографиялық карталар және пландардың </a:t>
            </a:r>
            <a:r>
              <a:rPr lang="kk-KZ" b="1" dirty="0" smtClean="0"/>
              <a:t>Разграфкасы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0613" y="1975437"/>
            <a:ext cx="10534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Көпбеттік топографиялық картаның жекелеген беттерге бөліну жүйесін — </a:t>
            </a: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разграфка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деп атаймыз</a:t>
            </a: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.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 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6757875"/>
              </p:ext>
            </p:extLst>
          </p:nvPr>
        </p:nvGraphicFramePr>
        <p:xfrm>
          <a:off x="2754312" y="3071813"/>
          <a:ext cx="6711950" cy="366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41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79" y="973619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Топографиялық карталар және пландардың номенклатуралық беттері.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5" y="2473194"/>
            <a:ext cx="29240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Планды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, картаны белгілеу (нөмірлеу) жүйесін — </a:t>
            </a: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номенклатура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деп атаймыз</a:t>
            </a: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.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 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6427" t="20703" r="8675" b="19141"/>
          <a:stretch/>
        </p:blipFill>
        <p:spPr>
          <a:xfrm>
            <a:off x="3181181" y="1987419"/>
            <a:ext cx="8748277" cy="45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05" y="373544"/>
            <a:ext cx="11029616" cy="1013800"/>
          </a:xfrm>
        </p:spPr>
        <p:txBody>
          <a:bodyPr/>
          <a:lstStyle/>
          <a:p>
            <a:pPr algn="ctr"/>
            <a:r>
              <a:rPr lang="kk-KZ" b="1" dirty="0" smtClean="0"/>
              <a:t>Зоналар мен Қатарлар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7712" y="1962835"/>
            <a:ext cx="110251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географиялық конгрестін, шешімі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миллиондық (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1000000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масштабтағы карталар жасалынып, оның трапециясының мөлшері бойлық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°, ал ендігі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 тағайындалған. 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Бойлығы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180°-тық меридианнан бастап, сағат тілінің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бағытына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 нөмірлесе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колонналар</a:t>
            </a:r>
            <a:r>
              <a:rPr lang="kk-K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шығады. Олар араб сандарымен белгіленеді.</a:t>
            </a:r>
          </a:p>
          <a:p>
            <a:endParaRPr lang="kk-KZ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4° сайын жүргізілген параллельдер экватордан бастап латын алфавитінің бас әріптерімен солтүстік және оңтүстік полюстерге қарай белгіленеді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қатарлар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атайды. Олар латын алфавитінің бас әріптерімен белгіленеді. Мысалы, Алматы қаласы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K-43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трапециясында орналасқан.</a:t>
            </a:r>
            <a:endParaRPr lang="kk-KZ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Microsoft Sans Serif" panose="020B0604020202020204" pitchFamily="34" charset="0"/>
            </a:endParaRPr>
          </a:p>
          <a:p>
            <a:endParaRPr lang="kk-KZ" dirty="0">
              <a:solidFill>
                <a:srgbClr val="000000"/>
              </a:solidFill>
              <a:latin typeface="Times New Roman" panose="02020603050405020304" pitchFamily="18" charset="0"/>
              <a:cs typeface="Microsoft Sans Serif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4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039" t="16797" r="17240" b="15430"/>
          <a:stretch/>
        </p:blipFill>
        <p:spPr>
          <a:xfrm>
            <a:off x="1628775" y="302344"/>
            <a:ext cx="9344025" cy="63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3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8032"/>
          </a:xfrm>
        </p:spPr>
        <p:txBody>
          <a:bodyPr/>
          <a:lstStyle/>
          <a:p>
            <a:pPr algn="ctr"/>
            <a:r>
              <a:rPr lang="kk-KZ" b="1" dirty="0" smtClean="0"/>
              <a:t>Карталардың номенклатурасы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815" t="36719" r="9773" b="15820"/>
          <a:stretch/>
        </p:blipFill>
        <p:spPr>
          <a:xfrm>
            <a:off x="581192" y="1989374"/>
            <a:ext cx="10577346" cy="412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0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6594"/>
          </a:xfrm>
        </p:spPr>
        <p:txBody>
          <a:bodyPr/>
          <a:lstStyle/>
          <a:p>
            <a:pPr algn="ctr"/>
            <a:r>
              <a:rPr lang="kk-KZ" b="1" dirty="0" smtClean="0"/>
              <a:t>Пландардың номенклатурасы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463" t="43359" r="10102" b="18750"/>
          <a:stretch/>
        </p:blipFill>
        <p:spPr>
          <a:xfrm>
            <a:off x="1061129" y="2243138"/>
            <a:ext cx="10292522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7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46" y="963469"/>
            <a:ext cx="11029616" cy="627880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/>
              <a:t>Топографиялық карталар мен пландар</a:t>
            </a:r>
            <a:endParaRPr lang="ru-RU" sz="32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6713" y="2673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572" y="2109893"/>
            <a:ext cx="10596563" cy="191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marR="170180" indent="215900" algn="just">
              <a:lnSpc>
                <a:spcPct val="106000"/>
              </a:lnSpc>
              <a:spcBef>
                <a:spcPts val="1190"/>
              </a:spcBef>
              <a:spcAft>
                <a:spcPts val="0"/>
              </a:spcAft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кішігірім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бөлігінің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масштабпен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сызылған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бейнесін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айтады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1:500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1:1000, 1:2000,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1:5000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Планда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бетінің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қисықтығы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дөңестігі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еске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алынбайды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яғни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беті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жазықтық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ретінде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қабылданады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3463" y="4222474"/>
            <a:ext cx="10782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арта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бетінің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оның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аумақты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тұсының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деңгейлік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дөңестігін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кішірейтілген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қағазға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түсірілген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кескіні</a:t>
            </a:r>
            <a:r>
              <a:rPr lang="en-US" sz="2800" spc="-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1:50000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1:100000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787881"/>
            <a:ext cx="11029616" cy="626582"/>
          </a:xfrm>
        </p:spPr>
        <p:txBody>
          <a:bodyPr/>
          <a:lstStyle/>
          <a:p>
            <a:pPr algn="ctr"/>
            <a:r>
              <a:rPr lang="kk-KZ" b="1" dirty="0" smtClean="0"/>
              <a:t>Карталардың жіктелуі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82888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2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2605" y="344969"/>
            <a:ext cx="11029616" cy="1013800"/>
          </a:xfrm>
        </p:spPr>
        <p:txBody>
          <a:bodyPr/>
          <a:lstStyle/>
          <a:p>
            <a:pPr algn="ctr"/>
            <a:r>
              <a:rPr lang="kk-KZ" b="1" dirty="0" smtClean="0"/>
              <a:t>Карталардың жіктелуі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82470561"/>
              </p:ext>
            </p:extLst>
          </p:nvPr>
        </p:nvGraphicFramePr>
        <p:xfrm>
          <a:off x="1389856" y="1114425"/>
          <a:ext cx="9155114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2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2319"/>
          </a:xfrm>
        </p:spPr>
        <p:txBody>
          <a:bodyPr/>
          <a:lstStyle/>
          <a:p>
            <a:pPr algn="ctr"/>
            <a:r>
              <a:rPr lang="kk-KZ" b="1" dirty="0"/>
              <a:t>Жергілікті жердің профилі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5934" y="2424017"/>
            <a:ext cx="10768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</a:t>
            </a:r>
            <a:r>
              <a:rPr lang="en-US" sz="2800" i="1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en-US" sz="2800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800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жер</a:t>
            </a:r>
            <a:r>
              <a:rPr lang="en-US" sz="2800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бетінің</a:t>
            </a:r>
            <a:r>
              <a:rPr lang="en-US" sz="2800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тік</a:t>
            </a:r>
            <a:r>
              <a:rPr lang="en-US" sz="2800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жазықтықтағы</a:t>
            </a:r>
            <a:r>
              <a:rPr lang="en-US" sz="2800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тік</a:t>
            </a:r>
            <a:r>
              <a:rPr lang="en-US" sz="2800" spc="-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қимасы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6980" y="3297118"/>
            <a:ext cx="10605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Жер қ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ыртысының 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бетінен оның терең қабаттарына дейінгі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аралығының 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тік бағыттағы (вертикаль) көрінісін </a:t>
            </a:r>
            <a:r>
              <a:rPr lang="kk-KZ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қима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 немесе </a:t>
            </a:r>
            <a:r>
              <a:rPr lang="kk-KZ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көлденең кесінді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дейді.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ималар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үнемі горизонталь жөне вертикаль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масштабтарда сызылады.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1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165" t="14805" r="23350" b="15523"/>
          <a:stretch/>
        </p:blipFill>
        <p:spPr>
          <a:xfrm>
            <a:off x="149902" y="414339"/>
            <a:ext cx="6355829" cy="5725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369" t="26758" r="25366" b="37890"/>
          <a:stretch/>
        </p:blipFill>
        <p:spPr>
          <a:xfrm>
            <a:off x="5669530" y="1428750"/>
            <a:ext cx="6189096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0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6607"/>
          </a:xfrm>
        </p:spPr>
        <p:txBody>
          <a:bodyPr/>
          <a:lstStyle/>
          <a:p>
            <a:pPr algn="ctr"/>
            <a:r>
              <a:rPr lang="kk-KZ" b="1" dirty="0"/>
              <a:t>Карта мен планның </a:t>
            </a:r>
            <a:r>
              <a:rPr lang="kk-KZ" b="1" dirty="0" smtClean="0"/>
              <a:t>масштабы, түрлері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2038648"/>
            <a:ext cx="10839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	Масштаб </a:t>
            </a:r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дегеніміз </a:t>
            </a: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icrosoft Sans Serif" panose="020B0604020202020204" pitchFamily="34" charset="0"/>
              </a:rPr>
              <a:t>- сызбадағы, пландағы, картадағы сызықтың (кесіндінің) өзіне сәйкес жер бетіндегі сызық ұзындығының горизонталь проекциясына қатынасы. 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5934909"/>
              </p:ext>
            </p:extLst>
          </p:nvPr>
        </p:nvGraphicFramePr>
        <p:xfrm>
          <a:off x="2232025" y="20386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6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6594"/>
          </a:xfrm>
        </p:spPr>
        <p:txBody>
          <a:bodyPr/>
          <a:lstStyle/>
          <a:p>
            <a:pPr algn="ctr"/>
            <a:r>
              <a:rPr lang="kk-KZ" dirty="0" smtClean="0"/>
              <a:t>Масштаб түрлері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578" t="50977" r="18996" b="27148"/>
          <a:stretch/>
        </p:blipFill>
        <p:spPr>
          <a:xfrm>
            <a:off x="581191" y="2014537"/>
            <a:ext cx="5991059" cy="1445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024" t="27344" r="9114" b="19531"/>
          <a:stretch/>
        </p:blipFill>
        <p:spPr>
          <a:xfrm>
            <a:off x="3671889" y="3118563"/>
            <a:ext cx="7938920" cy="32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pPr algn="ctr"/>
            <a:r>
              <a:rPr lang="kk-KZ" b="1" dirty="0"/>
              <a:t>Шартты белгілер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082853"/>
              </p:ext>
            </p:extLst>
          </p:nvPr>
        </p:nvGraphicFramePr>
        <p:xfrm>
          <a:off x="700088" y="2386013"/>
          <a:ext cx="10615612" cy="375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405698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672C8FA7438BF4C9FA11E1A5AB7AC01" ma:contentTypeVersion="12" ma:contentTypeDescription="Создание документа." ma:contentTypeScope="" ma:versionID="781754ff32e60ba318625379c07067de">
  <xsd:schema xmlns:xsd="http://www.w3.org/2001/XMLSchema" xmlns:xs="http://www.w3.org/2001/XMLSchema" xmlns:p="http://schemas.microsoft.com/office/2006/metadata/properties" xmlns:ns2="6d9f1554-1f5e-429f-ab54-20e7c5b9e897" xmlns:ns3="0dc816ab-5c31-45f0-a284-d2a5903e62ad" targetNamespace="http://schemas.microsoft.com/office/2006/metadata/properties" ma:root="true" ma:fieldsID="766d63dbf9230a62a4bafe1fb1fb0cd7" ns2:_="" ns3:_="">
    <xsd:import namespace="6d9f1554-1f5e-429f-ab54-20e7c5b9e897"/>
    <xsd:import namespace="0dc816ab-5c31-45f0-a284-d2a5903e6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f1554-1f5e-429f-ab54-20e7c5b9e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d16395-1252-47c5-9090-e7a8c613a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816ab-5c31-45f0-a284-d2a5903e62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e123810-b72d-4abc-9d21-093e7e03c3e1}" ma:internalName="TaxCatchAll" ma:showField="CatchAllData" ma:web="0dc816ab-5c31-45f0-a284-d2a5903e6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9f1554-1f5e-429f-ab54-20e7c5b9e897">
      <Terms xmlns="http://schemas.microsoft.com/office/infopath/2007/PartnerControls"/>
    </lcf76f155ced4ddcb4097134ff3c332f>
    <TaxCatchAll xmlns="0dc816ab-5c31-45f0-a284-d2a5903e62ad" xsi:nil="true"/>
  </documentManagement>
</p:properties>
</file>

<file path=customXml/itemProps1.xml><?xml version="1.0" encoding="utf-8"?>
<ds:datastoreItem xmlns:ds="http://schemas.openxmlformats.org/officeDocument/2006/customXml" ds:itemID="{8770762C-716E-44C8-BDE7-3C34F801BB05}"/>
</file>

<file path=customXml/itemProps2.xml><?xml version="1.0" encoding="utf-8"?>
<ds:datastoreItem xmlns:ds="http://schemas.openxmlformats.org/officeDocument/2006/customXml" ds:itemID="{CF9C975F-0FBC-4A18-9F16-1FFAF91CFD4B}"/>
</file>

<file path=customXml/itemProps3.xml><?xml version="1.0" encoding="utf-8"?>
<ds:datastoreItem xmlns:ds="http://schemas.openxmlformats.org/officeDocument/2006/customXml" ds:itemID="{197173F6-03AA-43A0-97D2-EF69F30BD57F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806</TotalTime>
  <Words>531</Words>
  <Application>Microsoft Office PowerPoint</Application>
  <PresentationFormat>Широкоэкранный</PresentationFormat>
  <Paragraphs>70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Microsoft Sans Serif</vt:lpstr>
      <vt:lpstr>Times New Roman</vt:lpstr>
      <vt:lpstr>Wingdings 2</vt:lpstr>
      <vt:lpstr>Дивиденд</vt:lpstr>
      <vt:lpstr>Топографиялық карталар мен пландарды оқу. </vt:lpstr>
      <vt:lpstr>Топографиялық карталар мен пландар</vt:lpstr>
      <vt:lpstr>Карталардың жіктелуі</vt:lpstr>
      <vt:lpstr>Карталардың жіктелуі</vt:lpstr>
      <vt:lpstr>Жергілікті жердің профилі</vt:lpstr>
      <vt:lpstr>Презентация PowerPoint</vt:lpstr>
      <vt:lpstr>Карта мен планның масштабы, түрлері</vt:lpstr>
      <vt:lpstr>Масштаб түрлері</vt:lpstr>
      <vt:lpstr>Шартты белгілер</vt:lpstr>
      <vt:lpstr> Топографиялық карталар мен пландардағы жер бетінің бедері және оның бейнесі. </vt:lpstr>
      <vt:lpstr> Топографиялық карталар мен пландардағы жер бетінің бедері және оның бейнесі. </vt:lpstr>
      <vt:lpstr>Бедер қимасының биіктігі, жергілікті жердің ылдилығы.</vt:lpstr>
      <vt:lpstr>Топографиялық карталар және пландардың Разграфкасы</vt:lpstr>
      <vt:lpstr>Топографиялық карталар және пландардың номенклатуралық беттері.  </vt:lpstr>
      <vt:lpstr>Зоналар мен Қатарлар</vt:lpstr>
      <vt:lpstr>Презентация PowerPoint</vt:lpstr>
      <vt:lpstr>Карталардың номенклатурасы</vt:lpstr>
      <vt:lpstr>Пландардың номенклатурасы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Кіріспе. Фотограмметрияға жалпы түсінік.</dc:title>
  <dc:creator>Admin</dc:creator>
  <cp:lastModifiedBy>Учетная запись Майкрософт</cp:lastModifiedBy>
  <cp:revision>166</cp:revision>
  <dcterms:created xsi:type="dcterms:W3CDTF">2017-01-23T18:09:13Z</dcterms:created>
  <dcterms:modified xsi:type="dcterms:W3CDTF">2021-01-26T03:44:36Z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0x010100A672C8FA7438BF4C9FA11E1A5AB7AC01</vt:lpwstr>
  </property>
</Properties>
</file>