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sldIdLst>
    <p:sldId id="345" r:id="rId2"/>
    <p:sldId id="369" r:id="rId3"/>
    <p:sldId id="370" r:id="rId4"/>
    <p:sldId id="371" r:id="rId5"/>
    <p:sldId id="372" r:id="rId6"/>
    <p:sldId id="373" r:id="rId7"/>
    <p:sldId id="374" r:id="rId8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707" autoAdjust="0"/>
  </p:normalViewPr>
  <p:slideViewPr>
    <p:cSldViewPr snapToGrid="0">
      <p:cViewPr varScale="1">
        <p:scale>
          <a:sx n="70" d="100"/>
          <a:sy n="70" d="100"/>
        </p:scale>
        <p:origin x="5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5C008-97B8-4E87-AF87-73D1B059C475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C8F0C-CE08-4741-A7A8-8EF36F6A4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331BB3-FC53-43DC-B0C2-41E66F302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78807CB-DB9C-47D6-8389-512F95EA5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7EA1D2-7623-4B07-8CDB-B00AD93C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F3DC29D-EF6F-43DB-92C7-1059EB3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8654A7-670D-42AF-99E6-CC9CBCB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8C5650-3CCC-4768-B4F8-73D81AE4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4C8D4FA-DA2B-4A09-95FF-E82DE7C43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BDCBA6-8604-4777-B7B9-981F2788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883915-9260-4E05-92E5-57041467E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9C979-1D14-43EF-BCED-9D4F1DE8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2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8E4B268-B6FF-44E5-AC2F-D1E0E9FD7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CCF14C3-6177-4095-9684-9398E982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DAA53E-7568-4F0E-9207-26D6642C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E21D42-0A32-4FFA-8240-1AEB428B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0D5DD88-01B2-49A0-8015-9024B9B6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3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565513-231B-4A12-B279-AE4CE261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2B286-6A72-4026-B4FC-C2C112FCC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93DA90-3C95-4EE8-BC8E-E06E33E5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3B6550-46CD-4118-82B2-3054AD29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BA8F46-A7C6-4C30-932E-2825472B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8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DE81BB-23FC-4093-9E93-9D8885BD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04C27B-35B0-469E-B675-37CBEEA5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EB3B4E-57A3-4CA5-A8A1-E58AA54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70F1DC-1E5A-4C65-AFC5-9E44FB29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3C309E-B695-4E39-A440-95B15031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3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82909A-09D3-426D-8131-DB54BF5B1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8F37D0-2F65-4C3F-B514-9C93BAAF6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847876-000F-4CEC-ABD0-61C2D599A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62EB38-C07D-4051-9986-A0B3EEED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B294679-358A-4941-81F7-8C21BCB7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B1F7820-6358-44B9-B95E-F1B3A159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6F79C-E2A4-4141-9716-F820A63D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C0A1143-837D-4036-AD33-5E8364F0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B2410BA-E46F-48A6-B30B-4A5806EC1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9AD5D68-ACA9-4570-A099-F5AF7AF0C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75AAF03-BD5D-4310-A42A-95F4FE9E2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F1D419B-510B-4185-9CC4-4CD5DB0B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5326CB8-8043-408D-8F3B-53F1C8B0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1F12A0D-10DC-43CB-974E-C0275896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C469AE-63FE-4BAA-8115-106E6C55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A644440-29C8-4ED6-8D44-59BFB339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5580651-40A4-44D1-A576-6C3AEF14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131DDFD-2744-4076-B81B-6A1C88CF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3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36794E5-954F-4E51-A6B3-3056928E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06E14CC-B699-4F52-AAB6-38896551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22CC3E5-5108-47B2-BE2F-75AE64C9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6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781612-755F-4A4B-A1AA-B6E35AEF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C1DCB-C5FA-45A9-A8CD-5CEABAD68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23A8CA4-7ACE-428F-98AF-3B256A0BB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761C6A4-40D7-4A38-B90C-AE404529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C246524-79B8-4BB9-B685-DE533C6E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ACD7D38-F1E3-49AE-B502-18FFF51D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453CA9-3321-4554-871E-3B9BFA1BC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AD507E3-95E4-4D10-B65C-4699F64C6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91EE0C1-4818-4244-A277-8064106A3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7519806-3B26-46DC-9170-45A467C3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9A6D714-F1E4-46EC-899C-993D42C8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0C4DF67-8657-418A-8326-26413819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0C5030-9DD8-4562-A916-825C0D45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7F1A53-4552-4FBF-B6CA-E3004DA84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EB4A27-B8CE-424C-B79C-BC6DC3D5E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88B68-83B1-4FB6-BE43-151DC405DB6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16D9BC-CAD3-4174-86B2-C9122E24F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67DDB6-7816-49DF-9A07-ADCC0A96C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3F94-75F1-4662-92A1-4EEEDB26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77863" y="4036092"/>
          <a:ext cx="4183062" cy="130429"/>
        </p:xfrm>
        <a:graphic>
          <a:graphicData uri="http://schemas.openxmlformats.org/drawingml/2006/table">
            <a:tbl>
              <a:tblPr/>
              <a:tblGrid>
                <a:gridCol w="418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3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Calibri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164230" y="509936"/>
          <a:ext cx="4601496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Точечный рисунок" r:id="rId3" imgW="5420482" imgH="2542857" progId="PBrush">
                  <p:embed/>
                </p:oleObj>
              </mc:Choice>
              <mc:Fallback>
                <p:oleObj name="Точечный рисунок" r:id="rId3" imgW="5420482" imgH="2542857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3500"/>
                      <a:stretch>
                        <a:fillRect/>
                      </a:stretch>
                    </p:blipFill>
                    <p:spPr bwMode="auto">
                      <a:xfrm>
                        <a:off x="1164230" y="509936"/>
                        <a:ext cx="4601496" cy="462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6409292" y="530941"/>
          <a:ext cx="4557049" cy="439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Точечный рисунок" r:id="rId5" imgW="5420482" imgH="2542857" progId="PBrush">
                  <p:embed/>
                </p:oleObj>
              </mc:Choice>
              <mc:Fallback>
                <p:oleObj name="Точечный рисунок" r:id="rId5" imgW="5420482" imgH="2542857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071"/>
                      <a:stretch>
                        <a:fillRect/>
                      </a:stretch>
                    </p:blipFill>
                    <p:spPr bwMode="auto">
                      <a:xfrm>
                        <a:off x="6409292" y="530941"/>
                        <a:ext cx="4557049" cy="4395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55458" y="265471"/>
            <a:ext cx="148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Мысал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8874" y="5334507"/>
            <a:ext cx="5383161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Горизонталь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дөңгелектің лимбінен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алынған есеп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04’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Вертикаль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дөңгелектің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лимбінен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алынған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есеп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+1 36’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-1 24’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60693" y="5473005"/>
            <a:ext cx="5383161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Горизонталь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дөңгелектің лимбінен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алынған есеп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111 37’ 30”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Вертикаль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дөңгелектің лимбінен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алынған есеп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-0 43’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.5.1.4. Поверка равенства подставок"/>
          <p:cNvPicPr>
            <a:picLocks noChangeAspect="1" noChangeArrowheads="1"/>
          </p:cNvPicPr>
          <p:nvPr/>
        </p:nvPicPr>
        <p:blipFill>
          <a:blip r:embed="rId2" cstate="print"/>
          <a:srcRect r="37204"/>
          <a:stretch>
            <a:fillRect/>
          </a:stretch>
        </p:blipFill>
        <p:spPr bwMode="auto">
          <a:xfrm>
            <a:off x="2426826" y="816538"/>
            <a:ext cx="5964634" cy="5436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ОТСЧЕТНЫЕ УСТРОЙСТВА - Инженерная геодезия"/>
          <p:cNvPicPr>
            <a:picLocks noChangeAspect="1" noChangeArrowheads="1"/>
          </p:cNvPicPr>
          <p:nvPr/>
        </p:nvPicPr>
        <p:blipFill>
          <a:blip r:embed="rId2" cstate="print"/>
          <a:srcRect b="51400"/>
          <a:stretch>
            <a:fillRect/>
          </a:stretch>
        </p:blipFill>
        <p:spPr bwMode="auto">
          <a:xfrm>
            <a:off x="642272" y="737419"/>
            <a:ext cx="10841866" cy="5191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ТСЧЕТНЫЕ УСТРОЙСТВА - Инженерная геодезия"/>
          <p:cNvPicPr>
            <a:picLocks noChangeAspect="1" noChangeArrowheads="1"/>
          </p:cNvPicPr>
          <p:nvPr/>
        </p:nvPicPr>
        <p:blipFill>
          <a:blip r:embed="rId2" cstate="print"/>
          <a:srcRect t="47424"/>
          <a:stretch>
            <a:fillRect/>
          </a:stretch>
        </p:blipFill>
        <p:spPr bwMode="auto">
          <a:xfrm>
            <a:off x="716014" y="516193"/>
            <a:ext cx="11274631" cy="5840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Устройство теодолитов технической точ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03" y="712171"/>
            <a:ext cx="11102862" cy="5083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Лабораторная работа №1. Изучение теодолита 2Т30П. — Студо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801" y="457199"/>
            <a:ext cx="10854056" cy="5619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Лабораторная работа №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30" y="1025474"/>
            <a:ext cx="10881457" cy="512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672C8FA7438BF4C9FA11E1A5AB7AC01" ma:contentTypeVersion="12" ma:contentTypeDescription="Создание документа." ma:contentTypeScope="" ma:versionID="781754ff32e60ba318625379c07067de">
  <xsd:schema xmlns:xsd="http://www.w3.org/2001/XMLSchema" xmlns:xs="http://www.w3.org/2001/XMLSchema" xmlns:p="http://schemas.microsoft.com/office/2006/metadata/properties" xmlns:ns2="6d9f1554-1f5e-429f-ab54-20e7c5b9e897" xmlns:ns3="0dc816ab-5c31-45f0-a284-d2a5903e62ad" targetNamespace="http://schemas.microsoft.com/office/2006/metadata/properties" ma:root="true" ma:fieldsID="766d63dbf9230a62a4bafe1fb1fb0cd7" ns2:_="" ns3:_="">
    <xsd:import namespace="6d9f1554-1f5e-429f-ab54-20e7c5b9e897"/>
    <xsd:import namespace="0dc816ab-5c31-45f0-a284-d2a5903e62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f1554-1f5e-429f-ab54-20e7c5b9e8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816ab-5c31-45f0-a284-d2a5903e62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e123810-b72d-4abc-9d21-093e7e03c3e1}" ma:internalName="TaxCatchAll" ma:showField="CatchAllData" ma:web="0dc816ab-5c31-45f0-a284-d2a5903e62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9f1554-1f5e-429f-ab54-20e7c5b9e897">
      <Terms xmlns="http://schemas.microsoft.com/office/infopath/2007/PartnerControls"/>
    </lcf76f155ced4ddcb4097134ff3c332f>
    <TaxCatchAll xmlns="0dc816ab-5c31-45f0-a284-d2a5903e62ad" xsi:nil="true"/>
  </documentManagement>
</p:properties>
</file>

<file path=customXml/itemProps1.xml><?xml version="1.0" encoding="utf-8"?>
<ds:datastoreItem xmlns:ds="http://schemas.openxmlformats.org/officeDocument/2006/customXml" ds:itemID="{A07B46EC-3DEF-42D3-BBE6-C9EA925FBAC2}"/>
</file>

<file path=customXml/itemProps2.xml><?xml version="1.0" encoding="utf-8"?>
<ds:datastoreItem xmlns:ds="http://schemas.openxmlformats.org/officeDocument/2006/customXml" ds:itemID="{9DB2D01D-E7B8-4913-8A91-BF2851C37B3C}"/>
</file>

<file path=customXml/itemProps3.xml><?xml version="1.0" encoding="utf-8"?>
<ds:datastoreItem xmlns:ds="http://schemas.openxmlformats.org/officeDocument/2006/customXml" ds:itemID="{A4FE17E1-4E0F-4FD9-A25B-77BAE80A055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4883</TotalTime>
  <Words>36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Yryszhan</dc:creator>
  <cp:lastModifiedBy>Учетная запись Майкрософт</cp:lastModifiedBy>
  <cp:revision>287</cp:revision>
  <dcterms:created xsi:type="dcterms:W3CDTF">2020-07-15T05:55:35Z</dcterms:created>
  <dcterms:modified xsi:type="dcterms:W3CDTF">2021-03-02T03:17:56Z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0x010100A672C8FA7438BF4C9FA11E1A5AB7AC01</vt:lpwstr>
  </property>
</Properties>
</file>