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3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8.xml" ContentType="application/vnd.openxmlformats-officedocument.presentationml.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quickStyle2.xml" ContentType="application/vnd.openxmlformats-officedocument.drawingml.diagramStyle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2.xml" ContentType="application/vnd.openxmlformats-officedocument.drawingml.diagramLayout+xml"/>
  <Override PartName="/ppt/theme/theme1.xml" ContentType="application/vnd.openxmlformats-officedocument.theme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rawing4.xml" ContentType="application/vnd.ms-office.drawingml.diagramDrawing+xml"/>
  <Override PartName="/ppt/notesMasters/notesMaster1.xml" ContentType="application/vnd.openxmlformats-officedocument.presentationml.notesMaster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4.xml" ContentType="application/vnd.openxmlformats-officedocument.drawingml.diagram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24"/>
  </p:notesMasterIdLst>
  <p:sldIdLst>
    <p:sldId id="305" r:id="rId2"/>
    <p:sldId id="278" r:id="rId3"/>
    <p:sldId id="293" r:id="rId4"/>
    <p:sldId id="351" r:id="rId5"/>
    <p:sldId id="363" r:id="rId6"/>
    <p:sldId id="352" r:id="rId7"/>
    <p:sldId id="353" r:id="rId8"/>
    <p:sldId id="310" r:id="rId9"/>
    <p:sldId id="311" r:id="rId10"/>
    <p:sldId id="312" r:id="rId11"/>
    <p:sldId id="361" r:id="rId12"/>
    <p:sldId id="383" r:id="rId13"/>
    <p:sldId id="384" r:id="rId14"/>
    <p:sldId id="387" r:id="rId15"/>
    <p:sldId id="388" r:id="rId16"/>
    <p:sldId id="389" r:id="rId17"/>
    <p:sldId id="390" r:id="rId18"/>
    <p:sldId id="391" r:id="rId19"/>
    <p:sldId id="392" r:id="rId20"/>
    <p:sldId id="385" r:id="rId21"/>
    <p:sldId id="381" r:id="rId22"/>
    <p:sldId id="386" r:id="rId23"/>
  </p:sldIdLst>
  <p:sldSz cx="12192000" cy="6858000"/>
  <p:notesSz cx="6858000" cy="9144000"/>
  <p:defaultTextStyle>
    <a:defPPr>
      <a:defRPr lang="aa-E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707" autoAdjust="0"/>
  </p:normalViewPr>
  <p:slideViewPr>
    <p:cSldViewPr snapToGrid="0">
      <p:cViewPr varScale="1">
        <p:scale>
          <a:sx n="70" d="100"/>
          <a:sy n="70" d="100"/>
        </p:scale>
        <p:origin x="54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18BDE0-2126-4C31-96C9-7505AF6BE1EF}" type="doc">
      <dgm:prSet loTypeId="urn:microsoft.com/office/officeart/2005/8/layout/orgChart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6A07F9-F7F6-4297-BB49-48E99D02C854}">
      <dgm:prSet phldrT="[Текст]"/>
      <dgm:spPr/>
      <dgm:t>
        <a:bodyPr/>
        <a:lstStyle/>
        <a:p>
          <a:r>
            <a:rPr lang="kk-K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Геодезиялық өлшеу деп өлшенетін шаманы бастапқы бірлік ретінде қабылданатын басқа бір шамамен салыстыру процесін айтады</a:t>
          </a:r>
          <a:endParaRPr lang="ru-RU" dirty="0">
            <a:solidFill>
              <a:schemeClr val="tx1"/>
            </a:solidFill>
          </a:endParaRPr>
        </a:p>
      </dgm:t>
    </dgm:pt>
    <dgm:pt modelId="{736447C6-5A20-42CA-9CB1-779B39770D88}" type="parTrans" cxnId="{A198B484-3062-4FD6-8CD7-53B945A55523}">
      <dgm:prSet/>
      <dgm:spPr/>
      <dgm:t>
        <a:bodyPr/>
        <a:lstStyle/>
        <a:p>
          <a:endParaRPr lang="ru-RU"/>
        </a:p>
      </dgm:t>
    </dgm:pt>
    <dgm:pt modelId="{08683E1E-FD5E-46FC-A462-90DF6E9C9AA8}" type="sibTrans" cxnId="{A198B484-3062-4FD6-8CD7-53B945A55523}">
      <dgm:prSet/>
      <dgm:spPr/>
      <dgm:t>
        <a:bodyPr/>
        <a:lstStyle/>
        <a:p>
          <a:endParaRPr lang="ru-RU"/>
        </a:p>
      </dgm:t>
    </dgm:pt>
    <dgm:pt modelId="{D3CEC207-9E27-41CB-A53A-3E3546FD30A4}">
      <dgm:prSet phldrT="[Текст]"/>
      <dgm:spPr/>
      <dgm:t>
        <a:bodyPr/>
        <a:lstStyle/>
        <a:p>
          <a:r>
            <a:rPr lang="kk-K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сызықтық - жер бетіндегі нүктелердің арақашықтықтарын анықтау</a:t>
          </a:r>
          <a:endParaRPr lang="ru-RU" dirty="0">
            <a:solidFill>
              <a:schemeClr val="tx1"/>
            </a:solidFill>
          </a:endParaRPr>
        </a:p>
      </dgm:t>
    </dgm:pt>
    <dgm:pt modelId="{08888D29-228D-4F1F-A08C-DD02866C74D1}" type="parTrans" cxnId="{C224EF55-54BA-45D1-AB19-B791844F6F39}">
      <dgm:prSet/>
      <dgm:spPr/>
      <dgm:t>
        <a:bodyPr/>
        <a:lstStyle/>
        <a:p>
          <a:endParaRPr lang="ru-RU"/>
        </a:p>
      </dgm:t>
    </dgm:pt>
    <dgm:pt modelId="{FB62E14D-CE23-4F8F-87BE-77F0281E4C7A}" type="sibTrans" cxnId="{C224EF55-54BA-45D1-AB19-B791844F6F39}">
      <dgm:prSet/>
      <dgm:spPr/>
      <dgm:t>
        <a:bodyPr/>
        <a:lstStyle/>
        <a:p>
          <a:endParaRPr lang="ru-RU"/>
        </a:p>
      </dgm:t>
    </dgm:pt>
    <dgm:pt modelId="{BA94D8F2-1E1A-4D70-B652-FA78C135ED81}">
      <dgm:prSet phldrT="[Текст]"/>
      <dgm:spPr/>
      <dgm:t>
        <a:bodyPr/>
        <a:lstStyle/>
        <a:p>
          <a:r>
            <a:rPr lang="kk-K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бұрыштық - горизонталь және вертикаль бұрыштардың мәндерін анықтау</a:t>
          </a:r>
          <a:endParaRPr lang="ru-RU" dirty="0">
            <a:solidFill>
              <a:schemeClr val="tx1"/>
            </a:solidFill>
          </a:endParaRPr>
        </a:p>
      </dgm:t>
    </dgm:pt>
    <dgm:pt modelId="{EB63CFBF-CD4D-4B8E-AD72-458EDBF2BD5C}" type="parTrans" cxnId="{239A2F8B-BDAB-48D8-8DAD-81312A6BB02F}">
      <dgm:prSet/>
      <dgm:spPr/>
      <dgm:t>
        <a:bodyPr/>
        <a:lstStyle/>
        <a:p>
          <a:endParaRPr lang="ru-RU"/>
        </a:p>
      </dgm:t>
    </dgm:pt>
    <dgm:pt modelId="{7F8BD1A4-425D-444C-ADE0-0F3324B11778}" type="sibTrans" cxnId="{239A2F8B-BDAB-48D8-8DAD-81312A6BB02F}">
      <dgm:prSet/>
      <dgm:spPr/>
      <dgm:t>
        <a:bodyPr/>
        <a:lstStyle/>
        <a:p>
          <a:endParaRPr lang="ru-RU"/>
        </a:p>
      </dgm:t>
    </dgm:pt>
    <dgm:pt modelId="{D9C793F1-F4EB-497A-8F98-494022973E42}">
      <dgm:prSet phldrT="[Текст]"/>
      <dgm:spPr/>
      <dgm:t>
        <a:bodyPr/>
        <a:lstStyle/>
        <a:p>
          <a:r>
            <a:rPr lang="kk-K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биіктік (нивелирлеу) – жекелеген нүктелер арасындағы биіктік айырымдарын анықтау</a:t>
          </a:r>
          <a:endParaRPr lang="ru-RU" dirty="0">
            <a:solidFill>
              <a:schemeClr val="tx1"/>
            </a:solidFill>
          </a:endParaRPr>
        </a:p>
      </dgm:t>
    </dgm:pt>
    <dgm:pt modelId="{C1365689-81D7-45ED-B084-57C9CB0B1226}" type="parTrans" cxnId="{946A34D1-46FB-40E5-9EDC-1D91373A95BB}">
      <dgm:prSet/>
      <dgm:spPr/>
      <dgm:t>
        <a:bodyPr/>
        <a:lstStyle/>
        <a:p>
          <a:endParaRPr lang="ru-RU"/>
        </a:p>
      </dgm:t>
    </dgm:pt>
    <dgm:pt modelId="{35F04ED5-260D-4269-8118-52EF3B401326}" type="sibTrans" cxnId="{946A34D1-46FB-40E5-9EDC-1D91373A95BB}">
      <dgm:prSet/>
      <dgm:spPr/>
      <dgm:t>
        <a:bodyPr/>
        <a:lstStyle/>
        <a:p>
          <a:endParaRPr lang="ru-RU"/>
        </a:p>
      </dgm:t>
    </dgm:pt>
    <dgm:pt modelId="{31245418-AB52-4840-8AA3-C372BBEDE61A}" type="pres">
      <dgm:prSet presAssocID="{B018BDE0-2126-4C31-96C9-7505AF6BE1E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E0DDE59-3BE8-497F-86AF-29A56C64AB8B}" type="pres">
      <dgm:prSet presAssocID="{F16A07F9-F7F6-4297-BB49-48E99D02C854}" presName="hierRoot1" presStyleCnt="0">
        <dgm:presLayoutVars>
          <dgm:hierBranch val="init"/>
        </dgm:presLayoutVars>
      </dgm:prSet>
      <dgm:spPr/>
    </dgm:pt>
    <dgm:pt modelId="{3F46A2C9-7739-4E6E-BCDD-0F0E2A24AB30}" type="pres">
      <dgm:prSet presAssocID="{F16A07F9-F7F6-4297-BB49-48E99D02C854}" presName="rootComposite1" presStyleCnt="0"/>
      <dgm:spPr/>
    </dgm:pt>
    <dgm:pt modelId="{53F27174-FF4A-485B-8F83-E6D434229919}" type="pres">
      <dgm:prSet presAssocID="{F16A07F9-F7F6-4297-BB49-48E99D02C85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FA90C5-0922-4C8E-BD8A-77769D5518AE}" type="pres">
      <dgm:prSet presAssocID="{F16A07F9-F7F6-4297-BB49-48E99D02C85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CB7FDA4-C01A-4412-B16D-4463DCE8263B}" type="pres">
      <dgm:prSet presAssocID="{F16A07F9-F7F6-4297-BB49-48E99D02C854}" presName="hierChild2" presStyleCnt="0"/>
      <dgm:spPr/>
    </dgm:pt>
    <dgm:pt modelId="{D474A808-A8BC-424A-B526-0BCCEDB2363D}" type="pres">
      <dgm:prSet presAssocID="{08888D29-228D-4F1F-A08C-DD02866C74D1}" presName="Name37" presStyleLbl="parChTrans1D2" presStyleIdx="0" presStyleCnt="3"/>
      <dgm:spPr/>
      <dgm:t>
        <a:bodyPr/>
        <a:lstStyle/>
        <a:p>
          <a:endParaRPr lang="ru-RU"/>
        </a:p>
      </dgm:t>
    </dgm:pt>
    <dgm:pt modelId="{835E56A6-8897-4585-BAC3-7F40ADC65894}" type="pres">
      <dgm:prSet presAssocID="{D3CEC207-9E27-41CB-A53A-3E3546FD30A4}" presName="hierRoot2" presStyleCnt="0">
        <dgm:presLayoutVars>
          <dgm:hierBranch val="init"/>
        </dgm:presLayoutVars>
      </dgm:prSet>
      <dgm:spPr/>
    </dgm:pt>
    <dgm:pt modelId="{FCE41A62-BB61-427B-9179-80558D2EE49E}" type="pres">
      <dgm:prSet presAssocID="{D3CEC207-9E27-41CB-A53A-3E3546FD30A4}" presName="rootComposite" presStyleCnt="0"/>
      <dgm:spPr/>
    </dgm:pt>
    <dgm:pt modelId="{3839295F-B394-4B6E-BAF5-1442D3E99621}" type="pres">
      <dgm:prSet presAssocID="{D3CEC207-9E27-41CB-A53A-3E3546FD30A4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A84D7F-3EBA-4124-9EC5-ACBACD82D808}" type="pres">
      <dgm:prSet presAssocID="{D3CEC207-9E27-41CB-A53A-3E3546FD30A4}" presName="rootConnector" presStyleLbl="node2" presStyleIdx="0" presStyleCnt="3"/>
      <dgm:spPr/>
      <dgm:t>
        <a:bodyPr/>
        <a:lstStyle/>
        <a:p>
          <a:endParaRPr lang="ru-RU"/>
        </a:p>
      </dgm:t>
    </dgm:pt>
    <dgm:pt modelId="{A622A33D-F96E-41A5-9C58-5F0CA9122E7B}" type="pres">
      <dgm:prSet presAssocID="{D3CEC207-9E27-41CB-A53A-3E3546FD30A4}" presName="hierChild4" presStyleCnt="0"/>
      <dgm:spPr/>
    </dgm:pt>
    <dgm:pt modelId="{9FE2A51A-5CCC-4126-97C6-19B5F8EEE19F}" type="pres">
      <dgm:prSet presAssocID="{D3CEC207-9E27-41CB-A53A-3E3546FD30A4}" presName="hierChild5" presStyleCnt="0"/>
      <dgm:spPr/>
    </dgm:pt>
    <dgm:pt modelId="{BEA14D87-0ED3-479C-8DA0-8FDDFD70036B}" type="pres">
      <dgm:prSet presAssocID="{EB63CFBF-CD4D-4B8E-AD72-458EDBF2BD5C}" presName="Name37" presStyleLbl="parChTrans1D2" presStyleIdx="1" presStyleCnt="3"/>
      <dgm:spPr/>
      <dgm:t>
        <a:bodyPr/>
        <a:lstStyle/>
        <a:p>
          <a:endParaRPr lang="ru-RU"/>
        </a:p>
      </dgm:t>
    </dgm:pt>
    <dgm:pt modelId="{B1A2E9D4-909F-46B7-9102-05EFC24BC455}" type="pres">
      <dgm:prSet presAssocID="{BA94D8F2-1E1A-4D70-B652-FA78C135ED81}" presName="hierRoot2" presStyleCnt="0">
        <dgm:presLayoutVars>
          <dgm:hierBranch val="init"/>
        </dgm:presLayoutVars>
      </dgm:prSet>
      <dgm:spPr/>
    </dgm:pt>
    <dgm:pt modelId="{4BFB20AD-95AF-4F64-AE2B-6286FA84C0DD}" type="pres">
      <dgm:prSet presAssocID="{BA94D8F2-1E1A-4D70-B652-FA78C135ED81}" presName="rootComposite" presStyleCnt="0"/>
      <dgm:spPr/>
    </dgm:pt>
    <dgm:pt modelId="{EDE92AB4-ACA1-439C-ADD2-903CF7E8E98D}" type="pres">
      <dgm:prSet presAssocID="{BA94D8F2-1E1A-4D70-B652-FA78C135ED81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45F22B-9B28-40AF-A34A-93D87FBF95F5}" type="pres">
      <dgm:prSet presAssocID="{BA94D8F2-1E1A-4D70-B652-FA78C135ED81}" presName="rootConnector" presStyleLbl="node2" presStyleIdx="1" presStyleCnt="3"/>
      <dgm:spPr/>
      <dgm:t>
        <a:bodyPr/>
        <a:lstStyle/>
        <a:p>
          <a:endParaRPr lang="ru-RU"/>
        </a:p>
      </dgm:t>
    </dgm:pt>
    <dgm:pt modelId="{101AF985-78E1-4144-AACE-663CF43D039F}" type="pres">
      <dgm:prSet presAssocID="{BA94D8F2-1E1A-4D70-B652-FA78C135ED81}" presName="hierChild4" presStyleCnt="0"/>
      <dgm:spPr/>
    </dgm:pt>
    <dgm:pt modelId="{84923F14-6F91-41BA-A800-7B1681691C22}" type="pres">
      <dgm:prSet presAssocID="{BA94D8F2-1E1A-4D70-B652-FA78C135ED81}" presName="hierChild5" presStyleCnt="0"/>
      <dgm:spPr/>
    </dgm:pt>
    <dgm:pt modelId="{3AA9B7C4-8B03-429F-A85E-45D7F5269DF2}" type="pres">
      <dgm:prSet presAssocID="{C1365689-81D7-45ED-B084-57C9CB0B1226}" presName="Name37" presStyleLbl="parChTrans1D2" presStyleIdx="2" presStyleCnt="3"/>
      <dgm:spPr/>
      <dgm:t>
        <a:bodyPr/>
        <a:lstStyle/>
        <a:p>
          <a:endParaRPr lang="ru-RU"/>
        </a:p>
      </dgm:t>
    </dgm:pt>
    <dgm:pt modelId="{BFE5DC7B-9A90-4C4E-804F-9DB8AF1823B6}" type="pres">
      <dgm:prSet presAssocID="{D9C793F1-F4EB-497A-8F98-494022973E42}" presName="hierRoot2" presStyleCnt="0">
        <dgm:presLayoutVars>
          <dgm:hierBranch val="init"/>
        </dgm:presLayoutVars>
      </dgm:prSet>
      <dgm:spPr/>
    </dgm:pt>
    <dgm:pt modelId="{0F57693D-FDC5-4464-8C79-5FF6144C7F6B}" type="pres">
      <dgm:prSet presAssocID="{D9C793F1-F4EB-497A-8F98-494022973E42}" presName="rootComposite" presStyleCnt="0"/>
      <dgm:spPr/>
    </dgm:pt>
    <dgm:pt modelId="{57ADCC97-2109-4262-A4B6-3795272A9F48}" type="pres">
      <dgm:prSet presAssocID="{D9C793F1-F4EB-497A-8F98-494022973E42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EC80C8-1E9E-4833-AF86-AE1CFBEB5075}" type="pres">
      <dgm:prSet presAssocID="{D9C793F1-F4EB-497A-8F98-494022973E42}" presName="rootConnector" presStyleLbl="node2" presStyleIdx="2" presStyleCnt="3"/>
      <dgm:spPr/>
      <dgm:t>
        <a:bodyPr/>
        <a:lstStyle/>
        <a:p>
          <a:endParaRPr lang="ru-RU"/>
        </a:p>
      </dgm:t>
    </dgm:pt>
    <dgm:pt modelId="{4E5B955C-E8C3-44FA-A1DF-8FF272F45946}" type="pres">
      <dgm:prSet presAssocID="{D9C793F1-F4EB-497A-8F98-494022973E42}" presName="hierChild4" presStyleCnt="0"/>
      <dgm:spPr/>
    </dgm:pt>
    <dgm:pt modelId="{5FD14673-62EC-47E0-9508-AAB0C18CF6FD}" type="pres">
      <dgm:prSet presAssocID="{D9C793F1-F4EB-497A-8F98-494022973E42}" presName="hierChild5" presStyleCnt="0"/>
      <dgm:spPr/>
    </dgm:pt>
    <dgm:pt modelId="{FAE7BD18-4CFD-4DAE-86F6-4EC4249F54B8}" type="pres">
      <dgm:prSet presAssocID="{F16A07F9-F7F6-4297-BB49-48E99D02C854}" presName="hierChild3" presStyleCnt="0"/>
      <dgm:spPr/>
    </dgm:pt>
  </dgm:ptLst>
  <dgm:cxnLst>
    <dgm:cxn modelId="{2A3C7262-7E5E-4E59-9CF1-92A6B6FA475D}" type="presOf" srcId="{08888D29-228D-4F1F-A08C-DD02866C74D1}" destId="{D474A808-A8BC-424A-B526-0BCCEDB2363D}" srcOrd="0" destOrd="0" presId="urn:microsoft.com/office/officeart/2005/8/layout/orgChart1"/>
    <dgm:cxn modelId="{ECCD84CF-F08A-4A3C-80AA-DF613769CD2A}" type="presOf" srcId="{D3CEC207-9E27-41CB-A53A-3E3546FD30A4}" destId="{3839295F-B394-4B6E-BAF5-1442D3E99621}" srcOrd="0" destOrd="0" presId="urn:microsoft.com/office/officeart/2005/8/layout/orgChart1"/>
    <dgm:cxn modelId="{239A2F8B-BDAB-48D8-8DAD-81312A6BB02F}" srcId="{F16A07F9-F7F6-4297-BB49-48E99D02C854}" destId="{BA94D8F2-1E1A-4D70-B652-FA78C135ED81}" srcOrd="1" destOrd="0" parTransId="{EB63CFBF-CD4D-4B8E-AD72-458EDBF2BD5C}" sibTransId="{7F8BD1A4-425D-444C-ADE0-0F3324B11778}"/>
    <dgm:cxn modelId="{5EF18E70-3B9D-4E0D-917B-9747223D8C3A}" type="presOf" srcId="{BA94D8F2-1E1A-4D70-B652-FA78C135ED81}" destId="{EDE92AB4-ACA1-439C-ADD2-903CF7E8E98D}" srcOrd="0" destOrd="0" presId="urn:microsoft.com/office/officeart/2005/8/layout/orgChart1"/>
    <dgm:cxn modelId="{F2D12E54-56E8-48A6-BF72-21E3C02EFFD7}" type="presOf" srcId="{C1365689-81D7-45ED-B084-57C9CB0B1226}" destId="{3AA9B7C4-8B03-429F-A85E-45D7F5269DF2}" srcOrd="0" destOrd="0" presId="urn:microsoft.com/office/officeart/2005/8/layout/orgChart1"/>
    <dgm:cxn modelId="{6B277B90-732C-4EDF-A975-2AA7D0B1ABAF}" type="presOf" srcId="{BA94D8F2-1E1A-4D70-B652-FA78C135ED81}" destId="{6045F22B-9B28-40AF-A34A-93D87FBF95F5}" srcOrd="1" destOrd="0" presId="urn:microsoft.com/office/officeart/2005/8/layout/orgChart1"/>
    <dgm:cxn modelId="{465EFB28-EE6E-44DA-8B75-53B42279B2BF}" type="presOf" srcId="{EB63CFBF-CD4D-4B8E-AD72-458EDBF2BD5C}" destId="{BEA14D87-0ED3-479C-8DA0-8FDDFD70036B}" srcOrd="0" destOrd="0" presId="urn:microsoft.com/office/officeart/2005/8/layout/orgChart1"/>
    <dgm:cxn modelId="{07C9AFB6-D788-4047-95A6-A4389FB65D01}" type="presOf" srcId="{F16A07F9-F7F6-4297-BB49-48E99D02C854}" destId="{53F27174-FF4A-485B-8F83-E6D434229919}" srcOrd="0" destOrd="0" presId="urn:microsoft.com/office/officeart/2005/8/layout/orgChart1"/>
    <dgm:cxn modelId="{5392307B-DD84-48A1-AE7E-61AB1964374B}" type="presOf" srcId="{D9C793F1-F4EB-497A-8F98-494022973E42}" destId="{57ADCC97-2109-4262-A4B6-3795272A9F48}" srcOrd="0" destOrd="0" presId="urn:microsoft.com/office/officeart/2005/8/layout/orgChart1"/>
    <dgm:cxn modelId="{CA05C294-8ADA-4219-9017-40A5E72096ED}" type="presOf" srcId="{D9C793F1-F4EB-497A-8F98-494022973E42}" destId="{96EC80C8-1E9E-4833-AF86-AE1CFBEB5075}" srcOrd="1" destOrd="0" presId="urn:microsoft.com/office/officeart/2005/8/layout/orgChart1"/>
    <dgm:cxn modelId="{2FF70162-B01B-4DDE-B41B-8352BD6D95DA}" type="presOf" srcId="{B018BDE0-2126-4C31-96C9-7505AF6BE1EF}" destId="{31245418-AB52-4840-8AA3-C372BBEDE61A}" srcOrd="0" destOrd="0" presId="urn:microsoft.com/office/officeart/2005/8/layout/orgChart1"/>
    <dgm:cxn modelId="{A198B484-3062-4FD6-8CD7-53B945A55523}" srcId="{B018BDE0-2126-4C31-96C9-7505AF6BE1EF}" destId="{F16A07F9-F7F6-4297-BB49-48E99D02C854}" srcOrd="0" destOrd="0" parTransId="{736447C6-5A20-42CA-9CB1-779B39770D88}" sibTransId="{08683E1E-FD5E-46FC-A462-90DF6E9C9AA8}"/>
    <dgm:cxn modelId="{946A34D1-46FB-40E5-9EDC-1D91373A95BB}" srcId="{F16A07F9-F7F6-4297-BB49-48E99D02C854}" destId="{D9C793F1-F4EB-497A-8F98-494022973E42}" srcOrd="2" destOrd="0" parTransId="{C1365689-81D7-45ED-B084-57C9CB0B1226}" sibTransId="{35F04ED5-260D-4269-8118-52EF3B401326}"/>
    <dgm:cxn modelId="{B45EFE90-EBB1-4809-9AF2-3712539B8872}" type="presOf" srcId="{F16A07F9-F7F6-4297-BB49-48E99D02C854}" destId="{5EFA90C5-0922-4C8E-BD8A-77769D5518AE}" srcOrd="1" destOrd="0" presId="urn:microsoft.com/office/officeart/2005/8/layout/orgChart1"/>
    <dgm:cxn modelId="{C224EF55-54BA-45D1-AB19-B791844F6F39}" srcId="{F16A07F9-F7F6-4297-BB49-48E99D02C854}" destId="{D3CEC207-9E27-41CB-A53A-3E3546FD30A4}" srcOrd="0" destOrd="0" parTransId="{08888D29-228D-4F1F-A08C-DD02866C74D1}" sibTransId="{FB62E14D-CE23-4F8F-87BE-77F0281E4C7A}"/>
    <dgm:cxn modelId="{1B8181A6-10CF-4BD0-B611-BEF9571357DF}" type="presOf" srcId="{D3CEC207-9E27-41CB-A53A-3E3546FD30A4}" destId="{27A84D7F-3EBA-4124-9EC5-ACBACD82D808}" srcOrd="1" destOrd="0" presId="urn:microsoft.com/office/officeart/2005/8/layout/orgChart1"/>
    <dgm:cxn modelId="{0ED30A28-A193-4406-8997-EE6618CF4A92}" type="presParOf" srcId="{31245418-AB52-4840-8AA3-C372BBEDE61A}" destId="{8E0DDE59-3BE8-497F-86AF-29A56C64AB8B}" srcOrd="0" destOrd="0" presId="urn:microsoft.com/office/officeart/2005/8/layout/orgChart1"/>
    <dgm:cxn modelId="{8AC50414-2536-4F58-BC9B-EA69188C3289}" type="presParOf" srcId="{8E0DDE59-3BE8-497F-86AF-29A56C64AB8B}" destId="{3F46A2C9-7739-4E6E-BCDD-0F0E2A24AB30}" srcOrd="0" destOrd="0" presId="urn:microsoft.com/office/officeart/2005/8/layout/orgChart1"/>
    <dgm:cxn modelId="{EF0C9879-B29C-48B4-A57E-0B956D274EED}" type="presParOf" srcId="{3F46A2C9-7739-4E6E-BCDD-0F0E2A24AB30}" destId="{53F27174-FF4A-485B-8F83-E6D434229919}" srcOrd="0" destOrd="0" presId="urn:microsoft.com/office/officeart/2005/8/layout/orgChart1"/>
    <dgm:cxn modelId="{BB381B52-094D-4D87-AA15-019C635501DF}" type="presParOf" srcId="{3F46A2C9-7739-4E6E-BCDD-0F0E2A24AB30}" destId="{5EFA90C5-0922-4C8E-BD8A-77769D5518AE}" srcOrd="1" destOrd="0" presId="urn:microsoft.com/office/officeart/2005/8/layout/orgChart1"/>
    <dgm:cxn modelId="{2A101695-593D-4AF6-8A06-5EBDBED53014}" type="presParOf" srcId="{8E0DDE59-3BE8-497F-86AF-29A56C64AB8B}" destId="{1CB7FDA4-C01A-4412-B16D-4463DCE8263B}" srcOrd="1" destOrd="0" presId="urn:microsoft.com/office/officeart/2005/8/layout/orgChart1"/>
    <dgm:cxn modelId="{2F6F351F-5AA6-4323-A2BB-FDC22432D49B}" type="presParOf" srcId="{1CB7FDA4-C01A-4412-B16D-4463DCE8263B}" destId="{D474A808-A8BC-424A-B526-0BCCEDB2363D}" srcOrd="0" destOrd="0" presId="urn:microsoft.com/office/officeart/2005/8/layout/orgChart1"/>
    <dgm:cxn modelId="{FA207C00-3CB9-43A3-9630-C8B29CA11F93}" type="presParOf" srcId="{1CB7FDA4-C01A-4412-B16D-4463DCE8263B}" destId="{835E56A6-8897-4585-BAC3-7F40ADC65894}" srcOrd="1" destOrd="0" presId="urn:microsoft.com/office/officeart/2005/8/layout/orgChart1"/>
    <dgm:cxn modelId="{EB3FB492-18BD-42F7-B125-ABB4596CC2A5}" type="presParOf" srcId="{835E56A6-8897-4585-BAC3-7F40ADC65894}" destId="{FCE41A62-BB61-427B-9179-80558D2EE49E}" srcOrd="0" destOrd="0" presId="urn:microsoft.com/office/officeart/2005/8/layout/orgChart1"/>
    <dgm:cxn modelId="{184D857A-9AFA-4E4D-990C-20025C294A88}" type="presParOf" srcId="{FCE41A62-BB61-427B-9179-80558D2EE49E}" destId="{3839295F-B394-4B6E-BAF5-1442D3E99621}" srcOrd="0" destOrd="0" presId="urn:microsoft.com/office/officeart/2005/8/layout/orgChart1"/>
    <dgm:cxn modelId="{ED1D3FD5-88CC-418D-9CCD-999B8022078C}" type="presParOf" srcId="{FCE41A62-BB61-427B-9179-80558D2EE49E}" destId="{27A84D7F-3EBA-4124-9EC5-ACBACD82D808}" srcOrd="1" destOrd="0" presId="urn:microsoft.com/office/officeart/2005/8/layout/orgChart1"/>
    <dgm:cxn modelId="{ED586D8F-17DE-4281-8D9F-4D6D7209C3F2}" type="presParOf" srcId="{835E56A6-8897-4585-BAC3-7F40ADC65894}" destId="{A622A33D-F96E-41A5-9C58-5F0CA9122E7B}" srcOrd="1" destOrd="0" presId="urn:microsoft.com/office/officeart/2005/8/layout/orgChart1"/>
    <dgm:cxn modelId="{D6A6746A-1549-42DC-BD08-65F90A35FD38}" type="presParOf" srcId="{835E56A6-8897-4585-BAC3-7F40ADC65894}" destId="{9FE2A51A-5CCC-4126-97C6-19B5F8EEE19F}" srcOrd="2" destOrd="0" presId="urn:microsoft.com/office/officeart/2005/8/layout/orgChart1"/>
    <dgm:cxn modelId="{7170E8F9-3475-4876-8949-2F235283EBDA}" type="presParOf" srcId="{1CB7FDA4-C01A-4412-B16D-4463DCE8263B}" destId="{BEA14D87-0ED3-479C-8DA0-8FDDFD70036B}" srcOrd="2" destOrd="0" presId="urn:microsoft.com/office/officeart/2005/8/layout/orgChart1"/>
    <dgm:cxn modelId="{B54FE475-24EE-4A81-85F9-18BE8B74F1A5}" type="presParOf" srcId="{1CB7FDA4-C01A-4412-B16D-4463DCE8263B}" destId="{B1A2E9D4-909F-46B7-9102-05EFC24BC455}" srcOrd="3" destOrd="0" presId="urn:microsoft.com/office/officeart/2005/8/layout/orgChart1"/>
    <dgm:cxn modelId="{C3605CD7-91A9-42AA-887A-D3272E392360}" type="presParOf" srcId="{B1A2E9D4-909F-46B7-9102-05EFC24BC455}" destId="{4BFB20AD-95AF-4F64-AE2B-6286FA84C0DD}" srcOrd="0" destOrd="0" presId="urn:microsoft.com/office/officeart/2005/8/layout/orgChart1"/>
    <dgm:cxn modelId="{904AEBC0-0DEE-4B5D-BC3A-3A2D08F17C87}" type="presParOf" srcId="{4BFB20AD-95AF-4F64-AE2B-6286FA84C0DD}" destId="{EDE92AB4-ACA1-439C-ADD2-903CF7E8E98D}" srcOrd="0" destOrd="0" presId="urn:microsoft.com/office/officeart/2005/8/layout/orgChart1"/>
    <dgm:cxn modelId="{BA658B2E-C4E4-4D88-A609-917A79444D92}" type="presParOf" srcId="{4BFB20AD-95AF-4F64-AE2B-6286FA84C0DD}" destId="{6045F22B-9B28-40AF-A34A-93D87FBF95F5}" srcOrd="1" destOrd="0" presId="urn:microsoft.com/office/officeart/2005/8/layout/orgChart1"/>
    <dgm:cxn modelId="{AF6089AA-7843-434B-A12D-F15F7FAC3F38}" type="presParOf" srcId="{B1A2E9D4-909F-46B7-9102-05EFC24BC455}" destId="{101AF985-78E1-4144-AACE-663CF43D039F}" srcOrd="1" destOrd="0" presId="urn:microsoft.com/office/officeart/2005/8/layout/orgChart1"/>
    <dgm:cxn modelId="{AD4DE9BA-9F56-4868-A2AF-66F127FB810C}" type="presParOf" srcId="{B1A2E9D4-909F-46B7-9102-05EFC24BC455}" destId="{84923F14-6F91-41BA-A800-7B1681691C22}" srcOrd="2" destOrd="0" presId="urn:microsoft.com/office/officeart/2005/8/layout/orgChart1"/>
    <dgm:cxn modelId="{7FF91524-E5E5-4CB5-995F-AFCD7FDCCE7D}" type="presParOf" srcId="{1CB7FDA4-C01A-4412-B16D-4463DCE8263B}" destId="{3AA9B7C4-8B03-429F-A85E-45D7F5269DF2}" srcOrd="4" destOrd="0" presId="urn:microsoft.com/office/officeart/2005/8/layout/orgChart1"/>
    <dgm:cxn modelId="{5129031F-665B-465B-B073-C84204A1787B}" type="presParOf" srcId="{1CB7FDA4-C01A-4412-B16D-4463DCE8263B}" destId="{BFE5DC7B-9A90-4C4E-804F-9DB8AF1823B6}" srcOrd="5" destOrd="0" presId="urn:microsoft.com/office/officeart/2005/8/layout/orgChart1"/>
    <dgm:cxn modelId="{5FD39F17-00CD-4700-87D6-DF547CBDF109}" type="presParOf" srcId="{BFE5DC7B-9A90-4C4E-804F-9DB8AF1823B6}" destId="{0F57693D-FDC5-4464-8C79-5FF6144C7F6B}" srcOrd="0" destOrd="0" presId="urn:microsoft.com/office/officeart/2005/8/layout/orgChart1"/>
    <dgm:cxn modelId="{A6D1E39D-E39D-4EDB-92AD-BAB8344EBC36}" type="presParOf" srcId="{0F57693D-FDC5-4464-8C79-5FF6144C7F6B}" destId="{57ADCC97-2109-4262-A4B6-3795272A9F48}" srcOrd="0" destOrd="0" presId="urn:microsoft.com/office/officeart/2005/8/layout/orgChart1"/>
    <dgm:cxn modelId="{A9B94B53-DC38-4052-9063-07F739A4867B}" type="presParOf" srcId="{0F57693D-FDC5-4464-8C79-5FF6144C7F6B}" destId="{96EC80C8-1E9E-4833-AF86-AE1CFBEB5075}" srcOrd="1" destOrd="0" presId="urn:microsoft.com/office/officeart/2005/8/layout/orgChart1"/>
    <dgm:cxn modelId="{6F9ADA6E-510E-4933-AB06-C33045A6A584}" type="presParOf" srcId="{BFE5DC7B-9A90-4C4E-804F-9DB8AF1823B6}" destId="{4E5B955C-E8C3-44FA-A1DF-8FF272F45946}" srcOrd="1" destOrd="0" presId="urn:microsoft.com/office/officeart/2005/8/layout/orgChart1"/>
    <dgm:cxn modelId="{D5402A41-D286-487F-8B30-BA982AC349BF}" type="presParOf" srcId="{BFE5DC7B-9A90-4C4E-804F-9DB8AF1823B6}" destId="{5FD14673-62EC-47E0-9508-AAB0C18CF6FD}" srcOrd="2" destOrd="0" presId="urn:microsoft.com/office/officeart/2005/8/layout/orgChart1"/>
    <dgm:cxn modelId="{A9D814EA-2244-4E2C-965B-DE56618CA877}" type="presParOf" srcId="{8E0DDE59-3BE8-497F-86AF-29A56C64AB8B}" destId="{FAE7BD18-4CFD-4DAE-86F6-4EC4249F54B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18BDE0-2126-4C31-96C9-7505AF6BE1E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6A07F9-F7F6-4297-BB49-48E99D02C854}">
      <dgm:prSet phldrT="[Текст]"/>
      <dgm:spPr/>
      <dgm:t>
        <a:bodyPr/>
        <a:lstStyle/>
        <a:p>
          <a:r>
            <a:rPr lang="kk-KZ" dirty="0">
              <a:latin typeface="Times New Roman" pitchFamily="18" charset="0"/>
              <a:cs typeface="Times New Roman" pitchFamily="18" charset="0"/>
            </a:rPr>
            <a:t>Дәлдігіне байланысты</a:t>
          </a:r>
        </a:p>
        <a:p>
          <a:r>
            <a:rPr lang="kk-KZ" dirty="0">
              <a:latin typeface="Times New Roman" pitchFamily="18" charset="0"/>
              <a:cs typeface="Times New Roman" pitchFamily="18" charset="0"/>
            </a:rPr>
            <a:t>теодолиттер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36447C6-5A20-42CA-9CB1-779B39770D88}" type="parTrans" cxnId="{A198B484-3062-4FD6-8CD7-53B945A55523}">
      <dgm:prSet/>
      <dgm:spPr/>
      <dgm:t>
        <a:bodyPr/>
        <a:lstStyle/>
        <a:p>
          <a:endParaRPr lang="ru-RU"/>
        </a:p>
      </dgm:t>
    </dgm:pt>
    <dgm:pt modelId="{08683E1E-FD5E-46FC-A462-90DF6E9C9AA8}" type="sibTrans" cxnId="{A198B484-3062-4FD6-8CD7-53B945A55523}">
      <dgm:prSet/>
      <dgm:spPr/>
      <dgm:t>
        <a:bodyPr/>
        <a:lstStyle/>
        <a:p>
          <a:endParaRPr lang="ru-RU"/>
        </a:p>
      </dgm:t>
    </dgm:pt>
    <dgm:pt modelId="{D3CEC207-9E27-41CB-A53A-3E3546FD30A4}">
      <dgm:prSet phldrT="[Текст]"/>
      <dgm:spPr/>
      <dgm:t>
        <a:bodyPr/>
        <a:lstStyle/>
        <a:p>
          <a:r>
            <a:rPr lang="kk-KZ" dirty="0">
              <a:latin typeface="Times New Roman" pitchFamily="18" charset="0"/>
              <a:cs typeface="Times New Roman" pitchFamily="18" charset="0"/>
            </a:rPr>
            <a:t>Жоғарғы дәлдікті теодолит – Т1</a:t>
          </a:r>
        </a:p>
      </dgm:t>
    </dgm:pt>
    <dgm:pt modelId="{08888D29-228D-4F1F-A08C-DD02866C74D1}" type="parTrans" cxnId="{C224EF55-54BA-45D1-AB19-B791844F6F39}">
      <dgm:prSet/>
      <dgm:spPr/>
      <dgm:t>
        <a:bodyPr/>
        <a:lstStyle/>
        <a:p>
          <a:endParaRPr lang="ru-RU"/>
        </a:p>
      </dgm:t>
    </dgm:pt>
    <dgm:pt modelId="{FB62E14D-CE23-4F8F-87BE-77F0281E4C7A}" type="sibTrans" cxnId="{C224EF55-54BA-45D1-AB19-B791844F6F39}">
      <dgm:prSet/>
      <dgm:spPr/>
      <dgm:t>
        <a:bodyPr/>
        <a:lstStyle/>
        <a:p>
          <a:endParaRPr lang="ru-RU"/>
        </a:p>
      </dgm:t>
    </dgm:pt>
    <dgm:pt modelId="{BA94D8F2-1E1A-4D70-B652-FA78C135ED81}">
      <dgm:prSet phldrT="[Текст]"/>
      <dgm:spPr/>
      <dgm:t>
        <a:bodyPr/>
        <a:lstStyle/>
        <a:p>
          <a:r>
            <a:rPr lang="kk-KZ" dirty="0">
              <a:latin typeface="Times New Roman" pitchFamily="18" charset="0"/>
              <a:cs typeface="Times New Roman" pitchFamily="18" charset="0"/>
            </a:rPr>
            <a:t>Дәл теодолиттер – Т2, Т5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B63CFBF-CD4D-4B8E-AD72-458EDBF2BD5C}" type="parTrans" cxnId="{239A2F8B-BDAB-48D8-8DAD-81312A6BB02F}">
      <dgm:prSet/>
      <dgm:spPr/>
      <dgm:t>
        <a:bodyPr/>
        <a:lstStyle/>
        <a:p>
          <a:endParaRPr lang="ru-RU"/>
        </a:p>
      </dgm:t>
    </dgm:pt>
    <dgm:pt modelId="{7F8BD1A4-425D-444C-ADE0-0F3324B11778}" type="sibTrans" cxnId="{239A2F8B-BDAB-48D8-8DAD-81312A6BB02F}">
      <dgm:prSet/>
      <dgm:spPr/>
      <dgm:t>
        <a:bodyPr/>
        <a:lstStyle/>
        <a:p>
          <a:endParaRPr lang="ru-RU"/>
        </a:p>
      </dgm:t>
    </dgm:pt>
    <dgm:pt modelId="{D9C793F1-F4EB-497A-8F98-494022973E42}">
      <dgm:prSet phldrT="[Текст]"/>
      <dgm:spPr/>
      <dgm:t>
        <a:bodyPr/>
        <a:lstStyle/>
        <a:p>
          <a:r>
            <a:rPr lang="kk-KZ" dirty="0">
              <a:latin typeface="Times New Roman" pitchFamily="18" charset="0"/>
              <a:cs typeface="Times New Roman" pitchFamily="18" charset="0"/>
            </a:rPr>
            <a:t>Техникалық теодолиттер – Т15,Т30,Т60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1365689-81D7-45ED-B084-57C9CB0B1226}" type="parTrans" cxnId="{946A34D1-46FB-40E5-9EDC-1D91373A95BB}">
      <dgm:prSet/>
      <dgm:spPr/>
      <dgm:t>
        <a:bodyPr/>
        <a:lstStyle/>
        <a:p>
          <a:endParaRPr lang="ru-RU"/>
        </a:p>
      </dgm:t>
    </dgm:pt>
    <dgm:pt modelId="{35F04ED5-260D-4269-8118-52EF3B401326}" type="sibTrans" cxnId="{946A34D1-46FB-40E5-9EDC-1D91373A95BB}">
      <dgm:prSet/>
      <dgm:spPr/>
      <dgm:t>
        <a:bodyPr/>
        <a:lstStyle/>
        <a:p>
          <a:endParaRPr lang="ru-RU"/>
        </a:p>
      </dgm:t>
    </dgm:pt>
    <dgm:pt modelId="{76D573E1-B771-48FC-9BC2-96E928ADB4BB}" type="pres">
      <dgm:prSet presAssocID="{B018BDE0-2126-4C31-96C9-7505AF6BE1E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80628FB-F10C-4D3C-8FFA-6BE31FA32FBC}" type="pres">
      <dgm:prSet presAssocID="{F16A07F9-F7F6-4297-BB49-48E99D02C854}" presName="hierRoot1" presStyleCnt="0"/>
      <dgm:spPr/>
    </dgm:pt>
    <dgm:pt modelId="{E1AE55C3-FFB5-4841-A8CF-83F893D7E4A7}" type="pres">
      <dgm:prSet presAssocID="{F16A07F9-F7F6-4297-BB49-48E99D02C854}" presName="composite" presStyleCnt="0"/>
      <dgm:spPr/>
    </dgm:pt>
    <dgm:pt modelId="{6174F4D4-0BB2-45FB-B09A-1A2C6A4F0544}" type="pres">
      <dgm:prSet presAssocID="{F16A07F9-F7F6-4297-BB49-48E99D02C854}" presName="background" presStyleLbl="node0" presStyleIdx="0" presStyleCnt="1"/>
      <dgm:spPr/>
    </dgm:pt>
    <dgm:pt modelId="{7CD51196-66DB-4064-BECF-C4B498A2E675}" type="pres">
      <dgm:prSet presAssocID="{F16A07F9-F7F6-4297-BB49-48E99D02C854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D253B6-435D-4048-AD45-53FD91B6FD0E}" type="pres">
      <dgm:prSet presAssocID="{F16A07F9-F7F6-4297-BB49-48E99D02C854}" presName="hierChild2" presStyleCnt="0"/>
      <dgm:spPr/>
    </dgm:pt>
    <dgm:pt modelId="{68718A32-00C1-4852-84C3-F8B565355E5F}" type="pres">
      <dgm:prSet presAssocID="{08888D29-228D-4F1F-A08C-DD02866C74D1}" presName="Name10" presStyleLbl="parChTrans1D2" presStyleIdx="0" presStyleCnt="3"/>
      <dgm:spPr/>
      <dgm:t>
        <a:bodyPr/>
        <a:lstStyle/>
        <a:p>
          <a:endParaRPr lang="ru-RU"/>
        </a:p>
      </dgm:t>
    </dgm:pt>
    <dgm:pt modelId="{268244E4-9589-479B-82E3-C33C9C2480E6}" type="pres">
      <dgm:prSet presAssocID="{D3CEC207-9E27-41CB-A53A-3E3546FD30A4}" presName="hierRoot2" presStyleCnt="0"/>
      <dgm:spPr/>
    </dgm:pt>
    <dgm:pt modelId="{98188A6A-A112-42ED-A17C-20CF0740AE69}" type="pres">
      <dgm:prSet presAssocID="{D3CEC207-9E27-41CB-A53A-3E3546FD30A4}" presName="composite2" presStyleCnt="0"/>
      <dgm:spPr/>
    </dgm:pt>
    <dgm:pt modelId="{8F4A4CAB-FBC5-42CB-9FC0-98A238E875D9}" type="pres">
      <dgm:prSet presAssocID="{D3CEC207-9E27-41CB-A53A-3E3546FD30A4}" presName="background2" presStyleLbl="node2" presStyleIdx="0" presStyleCnt="3"/>
      <dgm:spPr/>
    </dgm:pt>
    <dgm:pt modelId="{011F0D5C-D6FF-40E8-93B3-A8DEC063FEDA}" type="pres">
      <dgm:prSet presAssocID="{D3CEC207-9E27-41CB-A53A-3E3546FD30A4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0909B6-990F-400E-B62F-25BB077C5422}" type="pres">
      <dgm:prSet presAssocID="{D3CEC207-9E27-41CB-A53A-3E3546FD30A4}" presName="hierChild3" presStyleCnt="0"/>
      <dgm:spPr/>
    </dgm:pt>
    <dgm:pt modelId="{EE5F4B70-031B-4EC0-A867-E3AC8A6E04F9}" type="pres">
      <dgm:prSet presAssocID="{EB63CFBF-CD4D-4B8E-AD72-458EDBF2BD5C}" presName="Name10" presStyleLbl="parChTrans1D2" presStyleIdx="1" presStyleCnt="3"/>
      <dgm:spPr/>
      <dgm:t>
        <a:bodyPr/>
        <a:lstStyle/>
        <a:p>
          <a:endParaRPr lang="ru-RU"/>
        </a:p>
      </dgm:t>
    </dgm:pt>
    <dgm:pt modelId="{206735BD-E76A-45AD-86EC-1B3346D499E7}" type="pres">
      <dgm:prSet presAssocID="{BA94D8F2-1E1A-4D70-B652-FA78C135ED81}" presName="hierRoot2" presStyleCnt="0"/>
      <dgm:spPr/>
    </dgm:pt>
    <dgm:pt modelId="{ECD9C3A2-A26D-470D-B564-5D5756A04507}" type="pres">
      <dgm:prSet presAssocID="{BA94D8F2-1E1A-4D70-B652-FA78C135ED81}" presName="composite2" presStyleCnt="0"/>
      <dgm:spPr/>
    </dgm:pt>
    <dgm:pt modelId="{59CC9BB3-BD0D-4C2F-8D3C-33F7634CDBDE}" type="pres">
      <dgm:prSet presAssocID="{BA94D8F2-1E1A-4D70-B652-FA78C135ED81}" presName="background2" presStyleLbl="node2" presStyleIdx="1" presStyleCnt="3"/>
      <dgm:spPr/>
    </dgm:pt>
    <dgm:pt modelId="{D2B266D9-1BAB-48AF-A5CD-104E692BDB77}" type="pres">
      <dgm:prSet presAssocID="{BA94D8F2-1E1A-4D70-B652-FA78C135ED81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FFB0BC-1D6A-4C0E-8C3D-0DA7EC08CFD8}" type="pres">
      <dgm:prSet presAssocID="{BA94D8F2-1E1A-4D70-B652-FA78C135ED81}" presName="hierChild3" presStyleCnt="0"/>
      <dgm:spPr/>
    </dgm:pt>
    <dgm:pt modelId="{24A5BF43-373A-4C2C-8141-74BA6E129AFA}" type="pres">
      <dgm:prSet presAssocID="{C1365689-81D7-45ED-B084-57C9CB0B1226}" presName="Name10" presStyleLbl="parChTrans1D2" presStyleIdx="2" presStyleCnt="3"/>
      <dgm:spPr/>
      <dgm:t>
        <a:bodyPr/>
        <a:lstStyle/>
        <a:p>
          <a:endParaRPr lang="ru-RU"/>
        </a:p>
      </dgm:t>
    </dgm:pt>
    <dgm:pt modelId="{789729E2-F8C4-413C-AA41-0CA42D098221}" type="pres">
      <dgm:prSet presAssocID="{D9C793F1-F4EB-497A-8F98-494022973E42}" presName="hierRoot2" presStyleCnt="0"/>
      <dgm:spPr/>
    </dgm:pt>
    <dgm:pt modelId="{D98FF5DD-9B02-4102-A82E-46939B63605A}" type="pres">
      <dgm:prSet presAssocID="{D9C793F1-F4EB-497A-8F98-494022973E42}" presName="composite2" presStyleCnt="0"/>
      <dgm:spPr/>
    </dgm:pt>
    <dgm:pt modelId="{0939E5A3-A7A7-4D0F-9E16-F1875FC38439}" type="pres">
      <dgm:prSet presAssocID="{D9C793F1-F4EB-497A-8F98-494022973E42}" presName="background2" presStyleLbl="node2" presStyleIdx="2" presStyleCnt="3"/>
      <dgm:spPr/>
    </dgm:pt>
    <dgm:pt modelId="{4FBA4F9D-036C-4BC3-B1AD-470397E367D9}" type="pres">
      <dgm:prSet presAssocID="{D9C793F1-F4EB-497A-8F98-494022973E42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4EF28A-9494-45FB-BBD3-E59090A5C1E9}" type="pres">
      <dgm:prSet presAssocID="{D9C793F1-F4EB-497A-8F98-494022973E42}" presName="hierChild3" presStyleCnt="0"/>
      <dgm:spPr/>
    </dgm:pt>
  </dgm:ptLst>
  <dgm:cxnLst>
    <dgm:cxn modelId="{E7F1181D-F58B-436A-B9DE-A86ADABFE761}" type="presOf" srcId="{08888D29-228D-4F1F-A08C-DD02866C74D1}" destId="{68718A32-00C1-4852-84C3-F8B565355E5F}" srcOrd="0" destOrd="0" presId="urn:microsoft.com/office/officeart/2005/8/layout/hierarchy1"/>
    <dgm:cxn modelId="{C224EF55-54BA-45D1-AB19-B791844F6F39}" srcId="{F16A07F9-F7F6-4297-BB49-48E99D02C854}" destId="{D3CEC207-9E27-41CB-A53A-3E3546FD30A4}" srcOrd="0" destOrd="0" parTransId="{08888D29-228D-4F1F-A08C-DD02866C74D1}" sibTransId="{FB62E14D-CE23-4F8F-87BE-77F0281E4C7A}"/>
    <dgm:cxn modelId="{A2410B27-A2AD-40BE-B1D3-0079650F3E81}" type="presOf" srcId="{F16A07F9-F7F6-4297-BB49-48E99D02C854}" destId="{7CD51196-66DB-4064-BECF-C4B498A2E675}" srcOrd="0" destOrd="0" presId="urn:microsoft.com/office/officeart/2005/8/layout/hierarchy1"/>
    <dgm:cxn modelId="{F410DA3B-5373-4826-A5C9-E826C6C280FF}" type="presOf" srcId="{D3CEC207-9E27-41CB-A53A-3E3546FD30A4}" destId="{011F0D5C-D6FF-40E8-93B3-A8DEC063FEDA}" srcOrd="0" destOrd="0" presId="urn:microsoft.com/office/officeart/2005/8/layout/hierarchy1"/>
    <dgm:cxn modelId="{44DC6056-75B3-4187-8691-C1A66BCB3863}" type="presOf" srcId="{BA94D8F2-1E1A-4D70-B652-FA78C135ED81}" destId="{D2B266D9-1BAB-48AF-A5CD-104E692BDB77}" srcOrd="0" destOrd="0" presId="urn:microsoft.com/office/officeart/2005/8/layout/hierarchy1"/>
    <dgm:cxn modelId="{BCB3205F-2BCF-4F54-BC9B-A65EC00B2F0C}" type="presOf" srcId="{C1365689-81D7-45ED-B084-57C9CB0B1226}" destId="{24A5BF43-373A-4C2C-8141-74BA6E129AFA}" srcOrd="0" destOrd="0" presId="urn:microsoft.com/office/officeart/2005/8/layout/hierarchy1"/>
    <dgm:cxn modelId="{74FBE0B6-1132-4400-B6A8-D9518ED6E1AE}" type="presOf" srcId="{EB63CFBF-CD4D-4B8E-AD72-458EDBF2BD5C}" destId="{EE5F4B70-031B-4EC0-A867-E3AC8A6E04F9}" srcOrd="0" destOrd="0" presId="urn:microsoft.com/office/officeart/2005/8/layout/hierarchy1"/>
    <dgm:cxn modelId="{946A34D1-46FB-40E5-9EDC-1D91373A95BB}" srcId="{F16A07F9-F7F6-4297-BB49-48E99D02C854}" destId="{D9C793F1-F4EB-497A-8F98-494022973E42}" srcOrd="2" destOrd="0" parTransId="{C1365689-81D7-45ED-B084-57C9CB0B1226}" sibTransId="{35F04ED5-260D-4269-8118-52EF3B401326}"/>
    <dgm:cxn modelId="{3EB09BB3-99C6-49FE-A077-D58D77D61A1D}" type="presOf" srcId="{D9C793F1-F4EB-497A-8F98-494022973E42}" destId="{4FBA4F9D-036C-4BC3-B1AD-470397E367D9}" srcOrd="0" destOrd="0" presId="urn:microsoft.com/office/officeart/2005/8/layout/hierarchy1"/>
    <dgm:cxn modelId="{239A2F8B-BDAB-48D8-8DAD-81312A6BB02F}" srcId="{F16A07F9-F7F6-4297-BB49-48E99D02C854}" destId="{BA94D8F2-1E1A-4D70-B652-FA78C135ED81}" srcOrd="1" destOrd="0" parTransId="{EB63CFBF-CD4D-4B8E-AD72-458EDBF2BD5C}" sibTransId="{7F8BD1A4-425D-444C-ADE0-0F3324B11778}"/>
    <dgm:cxn modelId="{A198B484-3062-4FD6-8CD7-53B945A55523}" srcId="{B018BDE0-2126-4C31-96C9-7505AF6BE1EF}" destId="{F16A07F9-F7F6-4297-BB49-48E99D02C854}" srcOrd="0" destOrd="0" parTransId="{736447C6-5A20-42CA-9CB1-779B39770D88}" sibTransId="{08683E1E-FD5E-46FC-A462-90DF6E9C9AA8}"/>
    <dgm:cxn modelId="{06C75641-2CAF-4483-9253-0F9CD35E89F3}" type="presOf" srcId="{B018BDE0-2126-4C31-96C9-7505AF6BE1EF}" destId="{76D573E1-B771-48FC-9BC2-96E928ADB4BB}" srcOrd="0" destOrd="0" presId="urn:microsoft.com/office/officeart/2005/8/layout/hierarchy1"/>
    <dgm:cxn modelId="{C6132C1B-4090-448A-B005-45C4B4D0FD48}" type="presParOf" srcId="{76D573E1-B771-48FC-9BC2-96E928ADB4BB}" destId="{F80628FB-F10C-4D3C-8FFA-6BE31FA32FBC}" srcOrd="0" destOrd="0" presId="urn:microsoft.com/office/officeart/2005/8/layout/hierarchy1"/>
    <dgm:cxn modelId="{3EA69A8A-8A3B-48E9-981A-E715EC0B9201}" type="presParOf" srcId="{F80628FB-F10C-4D3C-8FFA-6BE31FA32FBC}" destId="{E1AE55C3-FFB5-4841-A8CF-83F893D7E4A7}" srcOrd="0" destOrd="0" presId="urn:microsoft.com/office/officeart/2005/8/layout/hierarchy1"/>
    <dgm:cxn modelId="{B6612DF5-EEF4-4C4D-AE7B-059E1787B6B6}" type="presParOf" srcId="{E1AE55C3-FFB5-4841-A8CF-83F893D7E4A7}" destId="{6174F4D4-0BB2-45FB-B09A-1A2C6A4F0544}" srcOrd="0" destOrd="0" presId="urn:microsoft.com/office/officeart/2005/8/layout/hierarchy1"/>
    <dgm:cxn modelId="{23B6A457-9FAD-4E75-89A7-DC7BB2D16128}" type="presParOf" srcId="{E1AE55C3-FFB5-4841-A8CF-83F893D7E4A7}" destId="{7CD51196-66DB-4064-BECF-C4B498A2E675}" srcOrd="1" destOrd="0" presId="urn:microsoft.com/office/officeart/2005/8/layout/hierarchy1"/>
    <dgm:cxn modelId="{63C222C9-ECA7-45FA-AF13-81D72DDFD29B}" type="presParOf" srcId="{F80628FB-F10C-4D3C-8FFA-6BE31FA32FBC}" destId="{1DD253B6-435D-4048-AD45-53FD91B6FD0E}" srcOrd="1" destOrd="0" presId="urn:microsoft.com/office/officeart/2005/8/layout/hierarchy1"/>
    <dgm:cxn modelId="{5D5BF728-BF42-4A32-8EB0-F154F0F8CF03}" type="presParOf" srcId="{1DD253B6-435D-4048-AD45-53FD91B6FD0E}" destId="{68718A32-00C1-4852-84C3-F8B565355E5F}" srcOrd="0" destOrd="0" presId="urn:microsoft.com/office/officeart/2005/8/layout/hierarchy1"/>
    <dgm:cxn modelId="{6481648C-04D8-45C5-A2D1-3A17D2403582}" type="presParOf" srcId="{1DD253B6-435D-4048-AD45-53FD91B6FD0E}" destId="{268244E4-9589-479B-82E3-C33C9C2480E6}" srcOrd="1" destOrd="0" presId="urn:microsoft.com/office/officeart/2005/8/layout/hierarchy1"/>
    <dgm:cxn modelId="{BCB3CC11-73C8-45EA-90C5-375FEBD57581}" type="presParOf" srcId="{268244E4-9589-479B-82E3-C33C9C2480E6}" destId="{98188A6A-A112-42ED-A17C-20CF0740AE69}" srcOrd="0" destOrd="0" presId="urn:microsoft.com/office/officeart/2005/8/layout/hierarchy1"/>
    <dgm:cxn modelId="{CC3430FB-A220-4E95-B425-2E729BD15E89}" type="presParOf" srcId="{98188A6A-A112-42ED-A17C-20CF0740AE69}" destId="{8F4A4CAB-FBC5-42CB-9FC0-98A238E875D9}" srcOrd="0" destOrd="0" presId="urn:microsoft.com/office/officeart/2005/8/layout/hierarchy1"/>
    <dgm:cxn modelId="{2CC0DEF9-5C30-4262-96B8-01DB93719A39}" type="presParOf" srcId="{98188A6A-A112-42ED-A17C-20CF0740AE69}" destId="{011F0D5C-D6FF-40E8-93B3-A8DEC063FEDA}" srcOrd="1" destOrd="0" presId="urn:microsoft.com/office/officeart/2005/8/layout/hierarchy1"/>
    <dgm:cxn modelId="{CC59FD25-67FA-4B91-8BA0-838F1494A339}" type="presParOf" srcId="{268244E4-9589-479B-82E3-C33C9C2480E6}" destId="{3F0909B6-990F-400E-B62F-25BB077C5422}" srcOrd="1" destOrd="0" presId="urn:microsoft.com/office/officeart/2005/8/layout/hierarchy1"/>
    <dgm:cxn modelId="{740EBA31-7179-4B62-A4DA-BA82B93D0BC5}" type="presParOf" srcId="{1DD253B6-435D-4048-AD45-53FD91B6FD0E}" destId="{EE5F4B70-031B-4EC0-A867-E3AC8A6E04F9}" srcOrd="2" destOrd="0" presId="urn:microsoft.com/office/officeart/2005/8/layout/hierarchy1"/>
    <dgm:cxn modelId="{4B6ED2C8-29E2-4708-9879-F0532D3BE15A}" type="presParOf" srcId="{1DD253B6-435D-4048-AD45-53FD91B6FD0E}" destId="{206735BD-E76A-45AD-86EC-1B3346D499E7}" srcOrd="3" destOrd="0" presId="urn:microsoft.com/office/officeart/2005/8/layout/hierarchy1"/>
    <dgm:cxn modelId="{EFC0A969-FFE8-44D6-A02E-029827C10A7B}" type="presParOf" srcId="{206735BD-E76A-45AD-86EC-1B3346D499E7}" destId="{ECD9C3A2-A26D-470D-B564-5D5756A04507}" srcOrd="0" destOrd="0" presId="urn:microsoft.com/office/officeart/2005/8/layout/hierarchy1"/>
    <dgm:cxn modelId="{BD6630AE-E777-43F3-9C0C-08C38DE95333}" type="presParOf" srcId="{ECD9C3A2-A26D-470D-B564-5D5756A04507}" destId="{59CC9BB3-BD0D-4C2F-8D3C-33F7634CDBDE}" srcOrd="0" destOrd="0" presId="urn:microsoft.com/office/officeart/2005/8/layout/hierarchy1"/>
    <dgm:cxn modelId="{FBFF52A6-6637-42F5-8D3F-88B9147A283B}" type="presParOf" srcId="{ECD9C3A2-A26D-470D-B564-5D5756A04507}" destId="{D2B266D9-1BAB-48AF-A5CD-104E692BDB77}" srcOrd="1" destOrd="0" presId="urn:microsoft.com/office/officeart/2005/8/layout/hierarchy1"/>
    <dgm:cxn modelId="{948BB9C2-C910-4E22-A202-863DB27EE2FE}" type="presParOf" srcId="{206735BD-E76A-45AD-86EC-1B3346D499E7}" destId="{45FFB0BC-1D6A-4C0E-8C3D-0DA7EC08CFD8}" srcOrd="1" destOrd="0" presId="urn:microsoft.com/office/officeart/2005/8/layout/hierarchy1"/>
    <dgm:cxn modelId="{41522CEA-4376-40AC-A9F6-FA227096A2EE}" type="presParOf" srcId="{1DD253B6-435D-4048-AD45-53FD91B6FD0E}" destId="{24A5BF43-373A-4C2C-8141-74BA6E129AFA}" srcOrd="4" destOrd="0" presId="urn:microsoft.com/office/officeart/2005/8/layout/hierarchy1"/>
    <dgm:cxn modelId="{B6BE6ACA-C588-494A-BE97-4C8E47B2DD27}" type="presParOf" srcId="{1DD253B6-435D-4048-AD45-53FD91B6FD0E}" destId="{789729E2-F8C4-413C-AA41-0CA42D098221}" srcOrd="5" destOrd="0" presId="urn:microsoft.com/office/officeart/2005/8/layout/hierarchy1"/>
    <dgm:cxn modelId="{DED106F2-796B-417D-82F7-6BADF793319B}" type="presParOf" srcId="{789729E2-F8C4-413C-AA41-0CA42D098221}" destId="{D98FF5DD-9B02-4102-A82E-46939B63605A}" srcOrd="0" destOrd="0" presId="urn:microsoft.com/office/officeart/2005/8/layout/hierarchy1"/>
    <dgm:cxn modelId="{8CDDF048-24CE-42F8-B209-56FA4791E5CA}" type="presParOf" srcId="{D98FF5DD-9B02-4102-A82E-46939B63605A}" destId="{0939E5A3-A7A7-4D0F-9E16-F1875FC38439}" srcOrd="0" destOrd="0" presId="urn:microsoft.com/office/officeart/2005/8/layout/hierarchy1"/>
    <dgm:cxn modelId="{0E86E80C-8683-4DBD-8C05-F5F98338E76C}" type="presParOf" srcId="{D98FF5DD-9B02-4102-A82E-46939B63605A}" destId="{4FBA4F9D-036C-4BC3-B1AD-470397E367D9}" srcOrd="1" destOrd="0" presId="urn:microsoft.com/office/officeart/2005/8/layout/hierarchy1"/>
    <dgm:cxn modelId="{13281913-E6BC-46A0-8599-34FDD07290D0}" type="presParOf" srcId="{789729E2-F8C4-413C-AA41-0CA42D098221}" destId="{1B4EF28A-9494-45FB-BBD3-E59090A5C1E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235FCC-98A7-4E47-A159-5147968791C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9FCFCD-41C3-4E5A-94BF-F41D5E494DD4}">
      <dgm:prSet phldrT="[Текст]"/>
      <dgm:spPr/>
      <dgm:t>
        <a:bodyPr/>
        <a:lstStyle/>
        <a:p>
          <a:r>
            <a:rPr lang="kk-KZ" altLang="ko-KR" dirty="0">
              <a:latin typeface="Times New Roman" pitchFamily="18" charset="0"/>
              <a:cs typeface="Times New Roman" pitchFamily="18" charset="0"/>
            </a:rPr>
            <a:t>Теодолиттермен бұрыштарды өлшеу әдісі </a:t>
          </a:r>
          <a:endParaRPr lang="ru-RU" dirty="0"/>
        </a:p>
      </dgm:t>
    </dgm:pt>
    <dgm:pt modelId="{26E4BA21-12F7-40EF-97C7-FB51BAB432EA}" type="parTrans" cxnId="{40E53515-C795-41E4-BFA6-F8E1383F2BC2}">
      <dgm:prSet/>
      <dgm:spPr/>
      <dgm:t>
        <a:bodyPr/>
        <a:lstStyle/>
        <a:p>
          <a:endParaRPr lang="ru-RU"/>
        </a:p>
      </dgm:t>
    </dgm:pt>
    <dgm:pt modelId="{9CF0FE0E-1B94-428D-BB1F-041AA52CF939}" type="sibTrans" cxnId="{40E53515-C795-41E4-BFA6-F8E1383F2BC2}">
      <dgm:prSet/>
      <dgm:spPr/>
      <dgm:t>
        <a:bodyPr/>
        <a:lstStyle/>
        <a:p>
          <a:endParaRPr lang="ru-RU"/>
        </a:p>
      </dgm:t>
    </dgm:pt>
    <dgm:pt modelId="{35E008BE-3699-4A8D-8D48-139810DBEC0E}">
      <dgm:prSet phldrT="[Текст]"/>
      <dgm:spPr/>
      <dgm:t>
        <a:bodyPr/>
        <a:lstStyle/>
        <a:p>
          <a:r>
            <a:rPr lang="kk-KZ" altLang="ko-KR" dirty="0">
              <a:latin typeface="Times New Roman" pitchFamily="18" charset="0"/>
              <a:cs typeface="Times New Roman" pitchFamily="18" charset="0"/>
            </a:rPr>
            <a:t>Жарты тәсілдер</a:t>
          </a:r>
          <a:endParaRPr lang="ru-RU" dirty="0"/>
        </a:p>
      </dgm:t>
    </dgm:pt>
    <dgm:pt modelId="{A73CC113-B5F6-4CEF-8D31-7D0DD0762820}" type="parTrans" cxnId="{925314AF-0827-4C4B-A9E8-269147D11EB7}">
      <dgm:prSet/>
      <dgm:spPr/>
      <dgm:t>
        <a:bodyPr/>
        <a:lstStyle/>
        <a:p>
          <a:endParaRPr lang="ru-RU"/>
        </a:p>
      </dgm:t>
    </dgm:pt>
    <dgm:pt modelId="{91D6468B-8B6F-4990-9FD6-07B142B8DAE9}" type="sibTrans" cxnId="{925314AF-0827-4C4B-A9E8-269147D11EB7}">
      <dgm:prSet/>
      <dgm:spPr/>
      <dgm:t>
        <a:bodyPr/>
        <a:lstStyle/>
        <a:p>
          <a:endParaRPr lang="ru-RU"/>
        </a:p>
      </dgm:t>
    </dgm:pt>
    <dgm:pt modelId="{A817C4D9-E24E-4598-82D7-BDA73701BADA}">
      <dgm:prSet phldrT="[Текст]"/>
      <dgm:spPr/>
      <dgm:t>
        <a:bodyPr/>
        <a:lstStyle/>
        <a:p>
          <a:r>
            <a:rPr lang="kk-KZ" altLang="ko-KR" dirty="0">
              <a:latin typeface="Times New Roman" pitchFamily="18" charset="0"/>
              <a:cs typeface="Times New Roman" pitchFamily="18" charset="0"/>
            </a:rPr>
            <a:t>қайталау</a:t>
          </a:r>
          <a:endParaRPr lang="ru-RU" dirty="0"/>
        </a:p>
      </dgm:t>
    </dgm:pt>
    <dgm:pt modelId="{E95873D2-79BB-4AE6-AD6B-62969BB5F464}" type="parTrans" cxnId="{0E55A0E2-F722-4780-A333-11A9FC0E367B}">
      <dgm:prSet/>
      <dgm:spPr/>
      <dgm:t>
        <a:bodyPr/>
        <a:lstStyle/>
        <a:p>
          <a:endParaRPr lang="ru-RU"/>
        </a:p>
      </dgm:t>
    </dgm:pt>
    <dgm:pt modelId="{BB9F0F51-6B77-44E3-8393-143B683A8956}" type="sibTrans" cxnId="{0E55A0E2-F722-4780-A333-11A9FC0E367B}">
      <dgm:prSet/>
      <dgm:spPr/>
      <dgm:t>
        <a:bodyPr/>
        <a:lstStyle/>
        <a:p>
          <a:endParaRPr lang="ru-RU"/>
        </a:p>
      </dgm:t>
    </dgm:pt>
    <dgm:pt modelId="{A26E9209-7B8E-4CA8-B5F7-6E8720CD10D6}">
      <dgm:prSet phldrT="[Текст]"/>
      <dgm:spPr/>
      <dgm:t>
        <a:bodyPr/>
        <a:lstStyle/>
        <a:p>
          <a:r>
            <a:rPr lang="kk-KZ" altLang="ko-KR" dirty="0">
              <a:latin typeface="Times New Roman" pitchFamily="18" charset="0"/>
              <a:cs typeface="Times New Roman" pitchFamily="18" charset="0"/>
            </a:rPr>
            <a:t>айналдыру</a:t>
          </a:r>
          <a:endParaRPr lang="ru-RU" dirty="0"/>
        </a:p>
      </dgm:t>
    </dgm:pt>
    <dgm:pt modelId="{AC78E8A7-08F2-411B-BA10-4EAE5CF44D6F}" type="parTrans" cxnId="{2FD6915E-C29C-403F-A3C9-10FF1321D434}">
      <dgm:prSet/>
      <dgm:spPr/>
      <dgm:t>
        <a:bodyPr/>
        <a:lstStyle/>
        <a:p>
          <a:endParaRPr lang="ru-RU"/>
        </a:p>
      </dgm:t>
    </dgm:pt>
    <dgm:pt modelId="{9EDDBC99-D970-4880-B94F-216AE891C193}" type="sibTrans" cxnId="{2FD6915E-C29C-403F-A3C9-10FF1321D434}">
      <dgm:prSet/>
      <dgm:spPr/>
      <dgm:t>
        <a:bodyPr/>
        <a:lstStyle/>
        <a:p>
          <a:endParaRPr lang="ru-RU"/>
        </a:p>
      </dgm:t>
    </dgm:pt>
    <dgm:pt modelId="{362A42B6-CCBD-40B0-8C33-EA52FC5716B9}" type="pres">
      <dgm:prSet presAssocID="{5C235FCC-98A7-4E47-A159-5147968791C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D06B298-6F23-46DF-A517-A95DA6954FF0}" type="pres">
      <dgm:prSet presAssocID="{9A9FCFCD-41C3-4E5A-94BF-F41D5E494DD4}" presName="hierRoot1" presStyleCnt="0">
        <dgm:presLayoutVars>
          <dgm:hierBranch val="init"/>
        </dgm:presLayoutVars>
      </dgm:prSet>
      <dgm:spPr/>
    </dgm:pt>
    <dgm:pt modelId="{1CEA3D52-0343-49B2-B01A-870B2D318C08}" type="pres">
      <dgm:prSet presAssocID="{9A9FCFCD-41C3-4E5A-94BF-F41D5E494DD4}" presName="rootComposite1" presStyleCnt="0"/>
      <dgm:spPr/>
    </dgm:pt>
    <dgm:pt modelId="{644A627E-B55D-49FB-9C61-5FA331F35EDB}" type="pres">
      <dgm:prSet presAssocID="{9A9FCFCD-41C3-4E5A-94BF-F41D5E494DD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232E0FB-22F9-41BB-AC3B-40857EEE9F1A}" type="pres">
      <dgm:prSet presAssocID="{9A9FCFCD-41C3-4E5A-94BF-F41D5E494DD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7F0A396-1008-4EE0-B0B2-EFDFD6EEDAB2}" type="pres">
      <dgm:prSet presAssocID="{9A9FCFCD-41C3-4E5A-94BF-F41D5E494DD4}" presName="hierChild2" presStyleCnt="0"/>
      <dgm:spPr/>
    </dgm:pt>
    <dgm:pt modelId="{4274EC67-C16A-4A8A-8EE0-AC5704E0CF65}" type="pres">
      <dgm:prSet presAssocID="{A73CC113-B5F6-4CEF-8D31-7D0DD0762820}" presName="Name37" presStyleLbl="parChTrans1D2" presStyleIdx="0" presStyleCnt="3"/>
      <dgm:spPr/>
      <dgm:t>
        <a:bodyPr/>
        <a:lstStyle/>
        <a:p>
          <a:endParaRPr lang="ru-RU"/>
        </a:p>
      </dgm:t>
    </dgm:pt>
    <dgm:pt modelId="{EE36F372-D56D-4340-960D-1872C0DC773E}" type="pres">
      <dgm:prSet presAssocID="{35E008BE-3699-4A8D-8D48-139810DBEC0E}" presName="hierRoot2" presStyleCnt="0">
        <dgm:presLayoutVars>
          <dgm:hierBranch val="init"/>
        </dgm:presLayoutVars>
      </dgm:prSet>
      <dgm:spPr/>
    </dgm:pt>
    <dgm:pt modelId="{880ABAC3-0D5B-44FF-BD40-E7D2668E2B1E}" type="pres">
      <dgm:prSet presAssocID="{35E008BE-3699-4A8D-8D48-139810DBEC0E}" presName="rootComposite" presStyleCnt="0"/>
      <dgm:spPr/>
    </dgm:pt>
    <dgm:pt modelId="{12597621-B295-47A0-B94E-90F126DE2B34}" type="pres">
      <dgm:prSet presAssocID="{35E008BE-3699-4A8D-8D48-139810DBEC0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0CC180-9E05-434C-A3A0-40E0B33576B7}" type="pres">
      <dgm:prSet presAssocID="{35E008BE-3699-4A8D-8D48-139810DBEC0E}" presName="rootConnector" presStyleLbl="node2" presStyleIdx="0" presStyleCnt="3"/>
      <dgm:spPr/>
      <dgm:t>
        <a:bodyPr/>
        <a:lstStyle/>
        <a:p>
          <a:endParaRPr lang="ru-RU"/>
        </a:p>
      </dgm:t>
    </dgm:pt>
    <dgm:pt modelId="{1CB9CF64-F93A-4109-B185-663DDB26B6B1}" type="pres">
      <dgm:prSet presAssocID="{35E008BE-3699-4A8D-8D48-139810DBEC0E}" presName="hierChild4" presStyleCnt="0"/>
      <dgm:spPr/>
    </dgm:pt>
    <dgm:pt modelId="{C4EDD0FD-A198-48B2-AB54-BFBA969E85AA}" type="pres">
      <dgm:prSet presAssocID="{35E008BE-3699-4A8D-8D48-139810DBEC0E}" presName="hierChild5" presStyleCnt="0"/>
      <dgm:spPr/>
    </dgm:pt>
    <dgm:pt modelId="{214A25B6-DBCE-400D-908F-716BBE3975A1}" type="pres">
      <dgm:prSet presAssocID="{E95873D2-79BB-4AE6-AD6B-62969BB5F464}" presName="Name37" presStyleLbl="parChTrans1D2" presStyleIdx="1" presStyleCnt="3"/>
      <dgm:spPr/>
      <dgm:t>
        <a:bodyPr/>
        <a:lstStyle/>
        <a:p>
          <a:endParaRPr lang="ru-RU"/>
        </a:p>
      </dgm:t>
    </dgm:pt>
    <dgm:pt modelId="{DD96CBAE-D302-4CB7-A807-BB0C7FA1B842}" type="pres">
      <dgm:prSet presAssocID="{A817C4D9-E24E-4598-82D7-BDA73701BADA}" presName="hierRoot2" presStyleCnt="0">
        <dgm:presLayoutVars>
          <dgm:hierBranch val="init"/>
        </dgm:presLayoutVars>
      </dgm:prSet>
      <dgm:spPr/>
    </dgm:pt>
    <dgm:pt modelId="{37F44751-2DC6-4406-9F05-72FE5803C01A}" type="pres">
      <dgm:prSet presAssocID="{A817C4D9-E24E-4598-82D7-BDA73701BADA}" presName="rootComposite" presStyleCnt="0"/>
      <dgm:spPr/>
    </dgm:pt>
    <dgm:pt modelId="{2B008D1B-B0DF-4C2D-8487-30C7FEF6C2C0}" type="pres">
      <dgm:prSet presAssocID="{A817C4D9-E24E-4598-82D7-BDA73701BADA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A859BD-5EF7-4FF0-950F-F2785C78B1C3}" type="pres">
      <dgm:prSet presAssocID="{A817C4D9-E24E-4598-82D7-BDA73701BADA}" presName="rootConnector" presStyleLbl="node2" presStyleIdx="1" presStyleCnt="3"/>
      <dgm:spPr/>
      <dgm:t>
        <a:bodyPr/>
        <a:lstStyle/>
        <a:p>
          <a:endParaRPr lang="ru-RU"/>
        </a:p>
      </dgm:t>
    </dgm:pt>
    <dgm:pt modelId="{9E7A7395-30C1-4997-B672-CF25F1E8908F}" type="pres">
      <dgm:prSet presAssocID="{A817C4D9-E24E-4598-82D7-BDA73701BADA}" presName="hierChild4" presStyleCnt="0"/>
      <dgm:spPr/>
    </dgm:pt>
    <dgm:pt modelId="{A7944B61-8A1A-4430-A7E7-F8F153230530}" type="pres">
      <dgm:prSet presAssocID="{A817C4D9-E24E-4598-82D7-BDA73701BADA}" presName="hierChild5" presStyleCnt="0"/>
      <dgm:spPr/>
    </dgm:pt>
    <dgm:pt modelId="{58AC5113-021B-423E-A08F-203520E03A59}" type="pres">
      <dgm:prSet presAssocID="{AC78E8A7-08F2-411B-BA10-4EAE5CF44D6F}" presName="Name37" presStyleLbl="parChTrans1D2" presStyleIdx="2" presStyleCnt="3"/>
      <dgm:spPr/>
      <dgm:t>
        <a:bodyPr/>
        <a:lstStyle/>
        <a:p>
          <a:endParaRPr lang="ru-RU"/>
        </a:p>
      </dgm:t>
    </dgm:pt>
    <dgm:pt modelId="{1D0B2199-3308-46A2-BD60-9F507BAF4DEF}" type="pres">
      <dgm:prSet presAssocID="{A26E9209-7B8E-4CA8-B5F7-6E8720CD10D6}" presName="hierRoot2" presStyleCnt="0">
        <dgm:presLayoutVars>
          <dgm:hierBranch val="init"/>
        </dgm:presLayoutVars>
      </dgm:prSet>
      <dgm:spPr/>
    </dgm:pt>
    <dgm:pt modelId="{BBC9F195-FC42-4D84-BEF1-61C047695C78}" type="pres">
      <dgm:prSet presAssocID="{A26E9209-7B8E-4CA8-B5F7-6E8720CD10D6}" presName="rootComposite" presStyleCnt="0"/>
      <dgm:spPr/>
    </dgm:pt>
    <dgm:pt modelId="{8E6FDFAF-7747-44FE-B1E6-01B77C4365F8}" type="pres">
      <dgm:prSet presAssocID="{A26E9209-7B8E-4CA8-B5F7-6E8720CD10D6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163F60-2DB6-4AF5-8E35-E66FF9DA0DCC}" type="pres">
      <dgm:prSet presAssocID="{A26E9209-7B8E-4CA8-B5F7-6E8720CD10D6}" presName="rootConnector" presStyleLbl="node2" presStyleIdx="2" presStyleCnt="3"/>
      <dgm:spPr/>
      <dgm:t>
        <a:bodyPr/>
        <a:lstStyle/>
        <a:p>
          <a:endParaRPr lang="ru-RU"/>
        </a:p>
      </dgm:t>
    </dgm:pt>
    <dgm:pt modelId="{D51B910B-BE17-4294-8AE5-101A5C76DFC2}" type="pres">
      <dgm:prSet presAssocID="{A26E9209-7B8E-4CA8-B5F7-6E8720CD10D6}" presName="hierChild4" presStyleCnt="0"/>
      <dgm:spPr/>
    </dgm:pt>
    <dgm:pt modelId="{590E3BD5-4A11-4315-9359-DD102B4D547A}" type="pres">
      <dgm:prSet presAssocID="{A26E9209-7B8E-4CA8-B5F7-6E8720CD10D6}" presName="hierChild5" presStyleCnt="0"/>
      <dgm:spPr/>
    </dgm:pt>
    <dgm:pt modelId="{7DA30EAF-8DC1-4DFD-A756-9BC56A2BED96}" type="pres">
      <dgm:prSet presAssocID="{9A9FCFCD-41C3-4E5A-94BF-F41D5E494DD4}" presName="hierChild3" presStyleCnt="0"/>
      <dgm:spPr/>
    </dgm:pt>
  </dgm:ptLst>
  <dgm:cxnLst>
    <dgm:cxn modelId="{0E55A0E2-F722-4780-A333-11A9FC0E367B}" srcId="{9A9FCFCD-41C3-4E5A-94BF-F41D5E494DD4}" destId="{A817C4D9-E24E-4598-82D7-BDA73701BADA}" srcOrd="1" destOrd="0" parTransId="{E95873D2-79BB-4AE6-AD6B-62969BB5F464}" sibTransId="{BB9F0F51-6B77-44E3-8393-143B683A8956}"/>
    <dgm:cxn modelId="{36621CE9-9CDC-4798-A074-FEF4B9C89B69}" type="presOf" srcId="{A817C4D9-E24E-4598-82D7-BDA73701BADA}" destId="{2B008D1B-B0DF-4C2D-8487-30C7FEF6C2C0}" srcOrd="0" destOrd="0" presId="urn:microsoft.com/office/officeart/2005/8/layout/orgChart1"/>
    <dgm:cxn modelId="{F9BBA06F-29AA-442D-A67F-9B24FA949B08}" type="presOf" srcId="{9A9FCFCD-41C3-4E5A-94BF-F41D5E494DD4}" destId="{644A627E-B55D-49FB-9C61-5FA331F35EDB}" srcOrd="0" destOrd="0" presId="urn:microsoft.com/office/officeart/2005/8/layout/orgChart1"/>
    <dgm:cxn modelId="{22975E7E-0D12-410E-A163-18615C840270}" type="presOf" srcId="{5C235FCC-98A7-4E47-A159-5147968791C5}" destId="{362A42B6-CCBD-40B0-8C33-EA52FC5716B9}" srcOrd="0" destOrd="0" presId="urn:microsoft.com/office/officeart/2005/8/layout/orgChart1"/>
    <dgm:cxn modelId="{8B48C9A7-68E4-4D42-BB3E-7DEAFCEAF48E}" type="presOf" srcId="{A26E9209-7B8E-4CA8-B5F7-6E8720CD10D6}" destId="{8E6FDFAF-7747-44FE-B1E6-01B77C4365F8}" srcOrd="0" destOrd="0" presId="urn:microsoft.com/office/officeart/2005/8/layout/orgChart1"/>
    <dgm:cxn modelId="{40E53515-C795-41E4-BFA6-F8E1383F2BC2}" srcId="{5C235FCC-98A7-4E47-A159-5147968791C5}" destId="{9A9FCFCD-41C3-4E5A-94BF-F41D5E494DD4}" srcOrd="0" destOrd="0" parTransId="{26E4BA21-12F7-40EF-97C7-FB51BAB432EA}" sibTransId="{9CF0FE0E-1B94-428D-BB1F-041AA52CF939}"/>
    <dgm:cxn modelId="{D8108C1F-0142-4175-ACA4-919199D070E1}" type="presOf" srcId="{35E008BE-3699-4A8D-8D48-139810DBEC0E}" destId="{450CC180-9E05-434C-A3A0-40E0B33576B7}" srcOrd="1" destOrd="0" presId="urn:microsoft.com/office/officeart/2005/8/layout/orgChart1"/>
    <dgm:cxn modelId="{EBB8D04E-54C0-47C9-8833-DD4575742AB7}" type="presOf" srcId="{A73CC113-B5F6-4CEF-8D31-7D0DD0762820}" destId="{4274EC67-C16A-4A8A-8EE0-AC5704E0CF65}" srcOrd="0" destOrd="0" presId="urn:microsoft.com/office/officeart/2005/8/layout/orgChart1"/>
    <dgm:cxn modelId="{2FD6915E-C29C-403F-A3C9-10FF1321D434}" srcId="{9A9FCFCD-41C3-4E5A-94BF-F41D5E494DD4}" destId="{A26E9209-7B8E-4CA8-B5F7-6E8720CD10D6}" srcOrd="2" destOrd="0" parTransId="{AC78E8A7-08F2-411B-BA10-4EAE5CF44D6F}" sibTransId="{9EDDBC99-D970-4880-B94F-216AE891C193}"/>
    <dgm:cxn modelId="{B91933DD-B8C9-4FBF-9824-9B1959951141}" type="presOf" srcId="{A26E9209-7B8E-4CA8-B5F7-6E8720CD10D6}" destId="{44163F60-2DB6-4AF5-8E35-E66FF9DA0DCC}" srcOrd="1" destOrd="0" presId="urn:microsoft.com/office/officeart/2005/8/layout/orgChart1"/>
    <dgm:cxn modelId="{67CCE89E-EAF1-4A1C-86D3-064816DF37C7}" type="presOf" srcId="{35E008BE-3699-4A8D-8D48-139810DBEC0E}" destId="{12597621-B295-47A0-B94E-90F126DE2B34}" srcOrd="0" destOrd="0" presId="urn:microsoft.com/office/officeart/2005/8/layout/orgChart1"/>
    <dgm:cxn modelId="{925314AF-0827-4C4B-A9E8-269147D11EB7}" srcId="{9A9FCFCD-41C3-4E5A-94BF-F41D5E494DD4}" destId="{35E008BE-3699-4A8D-8D48-139810DBEC0E}" srcOrd="0" destOrd="0" parTransId="{A73CC113-B5F6-4CEF-8D31-7D0DD0762820}" sibTransId="{91D6468B-8B6F-4990-9FD6-07B142B8DAE9}"/>
    <dgm:cxn modelId="{728458F6-4296-42E5-9845-7349C8BD9551}" type="presOf" srcId="{AC78E8A7-08F2-411B-BA10-4EAE5CF44D6F}" destId="{58AC5113-021B-423E-A08F-203520E03A59}" srcOrd="0" destOrd="0" presId="urn:microsoft.com/office/officeart/2005/8/layout/orgChart1"/>
    <dgm:cxn modelId="{49E16E95-9040-440E-B216-9C99034B258E}" type="presOf" srcId="{A817C4D9-E24E-4598-82D7-BDA73701BADA}" destId="{A4A859BD-5EF7-4FF0-950F-F2785C78B1C3}" srcOrd="1" destOrd="0" presId="urn:microsoft.com/office/officeart/2005/8/layout/orgChart1"/>
    <dgm:cxn modelId="{819CA7D8-A367-4D50-8998-035306E3818A}" type="presOf" srcId="{9A9FCFCD-41C3-4E5A-94BF-F41D5E494DD4}" destId="{A232E0FB-22F9-41BB-AC3B-40857EEE9F1A}" srcOrd="1" destOrd="0" presId="urn:microsoft.com/office/officeart/2005/8/layout/orgChart1"/>
    <dgm:cxn modelId="{930FBD48-E8A5-437F-ADA6-25A13CB36D57}" type="presOf" srcId="{E95873D2-79BB-4AE6-AD6B-62969BB5F464}" destId="{214A25B6-DBCE-400D-908F-716BBE3975A1}" srcOrd="0" destOrd="0" presId="urn:microsoft.com/office/officeart/2005/8/layout/orgChart1"/>
    <dgm:cxn modelId="{5A103090-CDE4-4514-A7B7-F1333350BF2E}" type="presParOf" srcId="{362A42B6-CCBD-40B0-8C33-EA52FC5716B9}" destId="{1D06B298-6F23-46DF-A517-A95DA6954FF0}" srcOrd="0" destOrd="0" presId="urn:microsoft.com/office/officeart/2005/8/layout/orgChart1"/>
    <dgm:cxn modelId="{66EEFF3F-E65C-46F7-9BD1-D748D69FF239}" type="presParOf" srcId="{1D06B298-6F23-46DF-A517-A95DA6954FF0}" destId="{1CEA3D52-0343-49B2-B01A-870B2D318C08}" srcOrd="0" destOrd="0" presId="urn:microsoft.com/office/officeart/2005/8/layout/orgChart1"/>
    <dgm:cxn modelId="{4DEDA382-8203-4AC4-BFC3-26A5F6BCDF42}" type="presParOf" srcId="{1CEA3D52-0343-49B2-B01A-870B2D318C08}" destId="{644A627E-B55D-49FB-9C61-5FA331F35EDB}" srcOrd="0" destOrd="0" presId="urn:microsoft.com/office/officeart/2005/8/layout/orgChart1"/>
    <dgm:cxn modelId="{C014E6D3-1868-40C6-9111-68219389FCB4}" type="presParOf" srcId="{1CEA3D52-0343-49B2-B01A-870B2D318C08}" destId="{A232E0FB-22F9-41BB-AC3B-40857EEE9F1A}" srcOrd="1" destOrd="0" presId="urn:microsoft.com/office/officeart/2005/8/layout/orgChart1"/>
    <dgm:cxn modelId="{E8333D5C-7EF3-479C-A27A-299F91C02D4C}" type="presParOf" srcId="{1D06B298-6F23-46DF-A517-A95DA6954FF0}" destId="{37F0A396-1008-4EE0-B0B2-EFDFD6EEDAB2}" srcOrd="1" destOrd="0" presId="urn:microsoft.com/office/officeart/2005/8/layout/orgChart1"/>
    <dgm:cxn modelId="{557A86CF-E6F1-4C3E-A7B3-DF789D48CAAA}" type="presParOf" srcId="{37F0A396-1008-4EE0-B0B2-EFDFD6EEDAB2}" destId="{4274EC67-C16A-4A8A-8EE0-AC5704E0CF65}" srcOrd="0" destOrd="0" presId="urn:microsoft.com/office/officeart/2005/8/layout/orgChart1"/>
    <dgm:cxn modelId="{DEA1114A-71A4-4752-9843-A28B84E15C60}" type="presParOf" srcId="{37F0A396-1008-4EE0-B0B2-EFDFD6EEDAB2}" destId="{EE36F372-D56D-4340-960D-1872C0DC773E}" srcOrd="1" destOrd="0" presId="urn:microsoft.com/office/officeart/2005/8/layout/orgChart1"/>
    <dgm:cxn modelId="{E0A2B3E7-8282-458F-A245-73845899D0C7}" type="presParOf" srcId="{EE36F372-D56D-4340-960D-1872C0DC773E}" destId="{880ABAC3-0D5B-44FF-BD40-E7D2668E2B1E}" srcOrd="0" destOrd="0" presId="urn:microsoft.com/office/officeart/2005/8/layout/orgChart1"/>
    <dgm:cxn modelId="{AB6BA50E-317E-401E-8E11-309636EC0D64}" type="presParOf" srcId="{880ABAC3-0D5B-44FF-BD40-E7D2668E2B1E}" destId="{12597621-B295-47A0-B94E-90F126DE2B34}" srcOrd="0" destOrd="0" presId="urn:microsoft.com/office/officeart/2005/8/layout/orgChart1"/>
    <dgm:cxn modelId="{8D40122C-6D21-48C1-B2CC-62D339BA53DC}" type="presParOf" srcId="{880ABAC3-0D5B-44FF-BD40-E7D2668E2B1E}" destId="{450CC180-9E05-434C-A3A0-40E0B33576B7}" srcOrd="1" destOrd="0" presId="urn:microsoft.com/office/officeart/2005/8/layout/orgChart1"/>
    <dgm:cxn modelId="{47139CDF-5FFE-4CFC-BC41-41812A06B9C9}" type="presParOf" srcId="{EE36F372-D56D-4340-960D-1872C0DC773E}" destId="{1CB9CF64-F93A-4109-B185-663DDB26B6B1}" srcOrd="1" destOrd="0" presId="urn:microsoft.com/office/officeart/2005/8/layout/orgChart1"/>
    <dgm:cxn modelId="{123BF8C7-D717-405C-BEA5-13A096449A9F}" type="presParOf" srcId="{EE36F372-D56D-4340-960D-1872C0DC773E}" destId="{C4EDD0FD-A198-48B2-AB54-BFBA969E85AA}" srcOrd="2" destOrd="0" presId="urn:microsoft.com/office/officeart/2005/8/layout/orgChart1"/>
    <dgm:cxn modelId="{6AABCAC6-BA62-42C3-A35F-BD4D5AE1049A}" type="presParOf" srcId="{37F0A396-1008-4EE0-B0B2-EFDFD6EEDAB2}" destId="{214A25B6-DBCE-400D-908F-716BBE3975A1}" srcOrd="2" destOrd="0" presId="urn:microsoft.com/office/officeart/2005/8/layout/orgChart1"/>
    <dgm:cxn modelId="{818B4441-8954-4500-96F2-93FBBA24FC93}" type="presParOf" srcId="{37F0A396-1008-4EE0-B0B2-EFDFD6EEDAB2}" destId="{DD96CBAE-D302-4CB7-A807-BB0C7FA1B842}" srcOrd="3" destOrd="0" presId="urn:microsoft.com/office/officeart/2005/8/layout/orgChart1"/>
    <dgm:cxn modelId="{1C153A7E-4B61-457F-80CC-99E09F9A95BA}" type="presParOf" srcId="{DD96CBAE-D302-4CB7-A807-BB0C7FA1B842}" destId="{37F44751-2DC6-4406-9F05-72FE5803C01A}" srcOrd="0" destOrd="0" presId="urn:microsoft.com/office/officeart/2005/8/layout/orgChart1"/>
    <dgm:cxn modelId="{DB3DC7C7-918A-49B5-8EC8-A6DD767828E8}" type="presParOf" srcId="{37F44751-2DC6-4406-9F05-72FE5803C01A}" destId="{2B008D1B-B0DF-4C2D-8487-30C7FEF6C2C0}" srcOrd="0" destOrd="0" presId="urn:microsoft.com/office/officeart/2005/8/layout/orgChart1"/>
    <dgm:cxn modelId="{2E6CECAF-0D4D-489A-B595-DE5F95E2AE30}" type="presParOf" srcId="{37F44751-2DC6-4406-9F05-72FE5803C01A}" destId="{A4A859BD-5EF7-4FF0-950F-F2785C78B1C3}" srcOrd="1" destOrd="0" presId="urn:microsoft.com/office/officeart/2005/8/layout/orgChart1"/>
    <dgm:cxn modelId="{C5430089-A239-406F-9E8E-2F0A336444EF}" type="presParOf" srcId="{DD96CBAE-D302-4CB7-A807-BB0C7FA1B842}" destId="{9E7A7395-30C1-4997-B672-CF25F1E8908F}" srcOrd="1" destOrd="0" presId="urn:microsoft.com/office/officeart/2005/8/layout/orgChart1"/>
    <dgm:cxn modelId="{F4DD334E-C016-4E44-9617-0A3D9B9A3956}" type="presParOf" srcId="{DD96CBAE-D302-4CB7-A807-BB0C7FA1B842}" destId="{A7944B61-8A1A-4430-A7E7-F8F153230530}" srcOrd="2" destOrd="0" presId="urn:microsoft.com/office/officeart/2005/8/layout/orgChart1"/>
    <dgm:cxn modelId="{D68322DE-FE90-4A37-8BCD-8213A9F45198}" type="presParOf" srcId="{37F0A396-1008-4EE0-B0B2-EFDFD6EEDAB2}" destId="{58AC5113-021B-423E-A08F-203520E03A59}" srcOrd="4" destOrd="0" presId="urn:microsoft.com/office/officeart/2005/8/layout/orgChart1"/>
    <dgm:cxn modelId="{8E52B920-BC44-4FB3-8045-713062F7A73E}" type="presParOf" srcId="{37F0A396-1008-4EE0-B0B2-EFDFD6EEDAB2}" destId="{1D0B2199-3308-46A2-BD60-9F507BAF4DEF}" srcOrd="5" destOrd="0" presId="urn:microsoft.com/office/officeart/2005/8/layout/orgChart1"/>
    <dgm:cxn modelId="{3B43F3D6-95FB-43FF-A507-65593D66FF70}" type="presParOf" srcId="{1D0B2199-3308-46A2-BD60-9F507BAF4DEF}" destId="{BBC9F195-FC42-4D84-BEF1-61C047695C78}" srcOrd="0" destOrd="0" presId="urn:microsoft.com/office/officeart/2005/8/layout/orgChart1"/>
    <dgm:cxn modelId="{F9B625CE-1531-41EA-B99E-EF94552002C5}" type="presParOf" srcId="{BBC9F195-FC42-4D84-BEF1-61C047695C78}" destId="{8E6FDFAF-7747-44FE-B1E6-01B77C4365F8}" srcOrd="0" destOrd="0" presId="urn:microsoft.com/office/officeart/2005/8/layout/orgChart1"/>
    <dgm:cxn modelId="{01162409-E9E2-4D87-94C6-E4E108107B66}" type="presParOf" srcId="{BBC9F195-FC42-4D84-BEF1-61C047695C78}" destId="{44163F60-2DB6-4AF5-8E35-E66FF9DA0DCC}" srcOrd="1" destOrd="0" presId="urn:microsoft.com/office/officeart/2005/8/layout/orgChart1"/>
    <dgm:cxn modelId="{0B2E6AE6-0BCB-4567-955E-C9B129E8EF19}" type="presParOf" srcId="{1D0B2199-3308-46A2-BD60-9F507BAF4DEF}" destId="{D51B910B-BE17-4294-8AE5-101A5C76DFC2}" srcOrd="1" destOrd="0" presId="urn:microsoft.com/office/officeart/2005/8/layout/orgChart1"/>
    <dgm:cxn modelId="{938CA404-04FD-4E84-BA06-FD36585E3BC5}" type="presParOf" srcId="{1D0B2199-3308-46A2-BD60-9F507BAF4DEF}" destId="{590E3BD5-4A11-4315-9359-DD102B4D547A}" srcOrd="2" destOrd="0" presId="urn:microsoft.com/office/officeart/2005/8/layout/orgChart1"/>
    <dgm:cxn modelId="{34552159-845B-460D-93A0-7A0648D1A6B3}" type="presParOf" srcId="{1D06B298-6F23-46DF-A517-A95DA6954FF0}" destId="{7DA30EAF-8DC1-4DFD-A756-9BC56A2BED9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235FCC-98A7-4E47-A159-5147968791C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9FCFCD-41C3-4E5A-94BF-F41D5E494DD4}">
      <dgm:prSet phldrT="[Текст]" custT="1"/>
      <dgm:spPr/>
      <dgm:t>
        <a:bodyPr/>
        <a:lstStyle/>
        <a:p>
          <a:r>
            <a:rPr lang="kk-KZ" altLang="ko-KR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Теодолиттермен бұрыштарды өлшеу әдісі 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6E4BA21-12F7-40EF-97C7-FB51BAB432EA}" type="parTrans" cxnId="{40E53515-C795-41E4-BFA6-F8E1383F2BC2}">
      <dgm:prSet/>
      <dgm:spPr/>
      <dgm:t>
        <a:bodyPr/>
        <a:lstStyle/>
        <a:p>
          <a:endParaRPr lang="ru-RU"/>
        </a:p>
      </dgm:t>
    </dgm:pt>
    <dgm:pt modelId="{9CF0FE0E-1B94-428D-BB1F-041AA52CF939}" type="sibTrans" cxnId="{40E53515-C795-41E4-BFA6-F8E1383F2BC2}">
      <dgm:prSet/>
      <dgm:spPr/>
      <dgm:t>
        <a:bodyPr/>
        <a:lstStyle/>
        <a:p>
          <a:endParaRPr lang="ru-RU"/>
        </a:p>
      </dgm:t>
    </dgm:pt>
    <dgm:pt modelId="{35E008BE-3699-4A8D-8D48-139810DBEC0E}">
      <dgm:prSet phldrT="[Текст]" custT="1"/>
      <dgm:spPr/>
      <dgm:t>
        <a:bodyPr/>
        <a:lstStyle/>
        <a:p>
          <a:r>
            <a:rPr lang="kk-KZ" altLang="ko-KR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Жарты тәсілдер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73CC113-B5F6-4CEF-8D31-7D0DD0762820}" type="parTrans" cxnId="{925314AF-0827-4C4B-A9E8-269147D11EB7}">
      <dgm:prSet/>
      <dgm:spPr/>
      <dgm:t>
        <a:bodyPr/>
        <a:lstStyle/>
        <a:p>
          <a:endParaRPr lang="ru-RU"/>
        </a:p>
      </dgm:t>
    </dgm:pt>
    <dgm:pt modelId="{91D6468B-8B6F-4990-9FD6-07B142B8DAE9}" type="sibTrans" cxnId="{925314AF-0827-4C4B-A9E8-269147D11EB7}">
      <dgm:prSet/>
      <dgm:spPr/>
      <dgm:t>
        <a:bodyPr/>
        <a:lstStyle/>
        <a:p>
          <a:endParaRPr lang="ru-RU"/>
        </a:p>
      </dgm:t>
    </dgm:pt>
    <dgm:pt modelId="{A817C4D9-E24E-4598-82D7-BDA73701BADA}">
      <dgm:prSet phldrT="[Текст]" custT="1"/>
      <dgm:spPr/>
      <dgm:t>
        <a:bodyPr/>
        <a:lstStyle/>
        <a:p>
          <a:r>
            <a:rPr lang="kk-KZ" altLang="ko-KR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Қайталау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95873D2-79BB-4AE6-AD6B-62969BB5F464}" type="parTrans" cxnId="{0E55A0E2-F722-4780-A333-11A9FC0E367B}">
      <dgm:prSet/>
      <dgm:spPr/>
      <dgm:t>
        <a:bodyPr/>
        <a:lstStyle/>
        <a:p>
          <a:endParaRPr lang="ru-RU"/>
        </a:p>
      </dgm:t>
    </dgm:pt>
    <dgm:pt modelId="{BB9F0F51-6B77-44E3-8393-143B683A8956}" type="sibTrans" cxnId="{0E55A0E2-F722-4780-A333-11A9FC0E367B}">
      <dgm:prSet/>
      <dgm:spPr/>
      <dgm:t>
        <a:bodyPr/>
        <a:lstStyle/>
        <a:p>
          <a:endParaRPr lang="ru-RU"/>
        </a:p>
      </dgm:t>
    </dgm:pt>
    <dgm:pt modelId="{A26E9209-7B8E-4CA8-B5F7-6E8720CD10D6}">
      <dgm:prSet phldrT="[Текст]" custT="1"/>
      <dgm:spPr/>
      <dgm:t>
        <a:bodyPr/>
        <a:lstStyle/>
        <a:p>
          <a:r>
            <a:rPr lang="kk-KZ" altLang="ko-KR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Айналдыру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C78E8A7-08F2-411B-BA10-4EAE5CF44D6F}" type="parTrans" cxnId="{2FD6915E-C29C-403F-A3C9-10FF1321D434}">
      <dgm:prSet/>
      <dgm:spPr/>
      <dgm:t>
        <a:bodyPr/>
        <a:lstStyle/>
        <a:p>
          <a:endParaRPr lang="ru-RU"/>
        </a:p>
      </dgm:t>
    </dgm:pt>
    <dgm:pt modelId="{9EDDBC99-D970-4880-B94F-216AE891C193}" type="sibTrans" cxnId="{2FD6915E-C29C-403F-A3C9-10FF1321D434}">
      <dgm:prSet/>
      <dgm:spPr/>
      <dgm:t>
        <a:bodyPr/>
        <a:lstStyle/>
        <a:p>
          <a:endParaRPr lang="ru-RU"/>
        </a:p>
      </dgm:t>
    </dgm:pt>
    <dgm:pt modelId="{C04426B2-627E-40B7-8A51-C8FD60681B1B}">
      <dgm:prSet phldrT="[Текст]" custT="1"/>
      <dgm:spPr/>
      <dgm:t>
        <a:bodyPr/>
        <a:lstStyle/>
        <a:p>
          <a:r>
            <a:rPr lang="kk-KZ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теодолиттік жүрістерді салуда, жобаны жергілікті жерге шығаруда және т.с.с. жеке бұрыштарды өлшеу үшін қолданылады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0EDC0B0-CC64-425D-94BC-57097AF6A896}" type="parTrans" cxnId="{A8271158-CEEF-4B50-BEDE-7163B85C015E}">
      <dgm:prSet/>
      <dgm:spPr/>
      <dgm:t>
        <a:bodyPr/>
        <a:lstStyle/>
        <a:p>
          <a:endParaRPr lang="ru-RU"/>
        </a:p>
      </dgm:t>
    </dgm:pt>
    <dgm:pt modelId="{4822693C-7608-41EA-B4B0-1B65611A647C}" type="sibTrans" cxnId="{A8271158-CEEF-4B50-BEDE-7163B85C015E}">
      <dgm:prSet/>
      <dgm:spPr/>
      <dgm:t>
        <a:bodyPr/>
        <a:lstStyle/>
        <a:p>
          <a:endParaRPr lang="ru-RU"/>
        </a:p>
      </dgm:t>
    </dgm:pt>
    <dgm:pt modelId="{4FC9CEBF-CF13-47C6-A837-84A6F2F85C4D}">
      <dgm:prSet phldrT="[Текст]" custT="1"/>
      <dgm:spPr/>
      <dgm:t>
        <a:bodyPr/>
        <a:lstStyle/>
        <a:p>
          <a:pPr algn="just"/>
          <a:r>
            <a:rPr lang="kk-KZ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есептеу қателігінің әсерін азайту мақсатымен өлшеудің ақырғы нәтижесінің дәлдігін арттыру қажет болған кезде бұрыштарды өлшеу үшін қолданылады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E7D5474-377C-4DD5-8F32-3CA2BB696D48}" type="parTrans" cxnId="{B74CAD44-16C8-414E-917B-BAAFB094EE5F}">
      <dgm:prSet/>
      <dgm:spPr/>
      <dgm:t>
        <a:bodyPr/>
        <a:lstStyle/>
        <a:p>
          <a:endParaRPr lang="ru-RU"/>
        </a:p>
      </dgm:t>
    </dgm:pt>
    <dgm:pt modelId="{49058FB8-73C2-4DE7-9BE6-F12682372385}" type="sibTrans" cxnId="{B74CAD44-16C8-414E-917B-BAAFB094EE5F}">
      <dgm:prSet/>
      <dgm:spPr/>
      <dgm:t>
        <a:bodyPr/>
        <a:lstStyle/>
        <a:p>
          <a:endParaRPr lang="ru-RU"/>
        </a:p>
      </dgm:t>
    </dgm:pt>
    <dgm:pt modelId="{4BFB98E0-E35C-450F-9A29-4D61DADD473A}">
      <dgm:prSet phldrT="[Текст]" custT="1"/>
      <dgm:spPr/>
      <dgm:t>
        <a:bodyPr/>
        <a:lstStyle/>
        <a:p>
          <a:r>
            <a:rPr lang="kk-KZ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триангуляция жүйесі мен екінші полигонометрияда немесе төменгі класс жүйелерінде бір нүктеден үш және одан да көп бағыттар арасындағы бұрыштарды өлшеу кезінде қолданылады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3881BA0-0B42-4679-9243-37D21DC0D201}" type="parTrans" cxnId="{896CAE67-8BD4-4F91-867E-A6EBBF3DACAB}">
      <dgm:prSet/>
      <dgm:spPr/>
      <dgm:t>
        <a:bodyPr/>
        <a:lstStyle/>
        <a:p>
          <a:endParaRPr lang="ru-RU"/>
        </a:p>
      </dgm:t>
    </dgm:pt>
    <dgm:pt modelId="{E6CCD3F0-4A6F-499E-9663-453253276405}" type="sibTrans" cxnId="{896CAE67-8BD4-4F91-867E-A6EBBF3DACAB}">
      <dgm:prSet/>
      <dgm:spPr/>
      <dgm:t>
        <a:bodyPr/>
        <a:lstStyle/>
        <a:p>
          <a:endParaRPr lang="ru-RU"/>
        </a:p>
      </dgm:t>
    </dgm:pt>
    <dgm:pt modelId="{362A42B6-CCBD-40B0-8C33-EA52FC5716B9}" type="pres">
      <dgm:prSet presAssocID="{5C235FCC-98A7-4E47-A159-5147968791C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D06B298-6F23-46DF-A517-A95DA6954FF0}" type="pres">
      <dgm:prSet presAssocID="{9A9FCFCD-41C3-4E5A-94BF-F41D5E494DD4}" presName="hierRoot1" presStyleCnt="0">
        <dgm:presLayoutVars>
          <dgm:hierBranch val="init"/>
        </dgm:presLayoutVars>
      </dgm:prSet>
      <dgm:spPr/>
    </dgm:pt>
    <dgm:pt modelId="{1CEA3D52-0343-49B2-B01A-870B2D318C08}" type="pres">
      <dgm:prSet presAssocID="{9A9FCFCD-41C3-4E5A-94BF-F41D5E494DD4}" presName="rootComposite1" presStyleCnt="0"/>
      <dgm:spPr/>
    </dgm:pt>
    <dgm:pt modelId="{644A627E-B55D-49FB-9C61-5FA331F35EDB}" type="pres">
      <dgm:prSet presAssocID="{9A9FCFCD-41C3-4E5A-94BF-F41D5E494DD4}" presName="rootText1" presStyleLbl="node0" presStyleIdx="0" presStyleCnt="1" custScaleY="526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232E0FB-22F9-41BB-AC3B-40857EEE9F1A}" type="pres">
      <dgm:prSet presAssocID="{9A9FCFCD-41C3-4E5A-94BF-F41D5E494DD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7F0A396-1008-4EE0-B0B2-EFDFD6EEDAB2}" type="pres">
      <dgm:prSet presAssocID="{9A9FCFCD-41C3-4E5A-94BF-F41D5E494DD4}" presName="hierChild2" presStyleCnt="0"/>
      <dgm:spPr/>
    </dgm:pt>
    <dgm:pt modelId="{4274EC67-C16A-4A8A-8EE0-AC5704E0CF65}" type="pres">
      <dgm:prSet presAssocID="{A73CC113-B5F6-4CEF-8D31-7D0DD0762820}" presName="Name37" presStyleLbl="parChTrans1D2" presStyleIdx="0" presStyleCnt="3"/>
      <dgm:spPr/>
      <dgm:t>
        <a:bodyPr/>
        <a:lstStyle/>
        <a:p>
          <a:endParaRPr lang="ru-RU"/>
        </a:p>
      </dgm:t>
    </dgm:pt>
    <dgm:pt modelId="{EE36F372-D56D-4340-960D-1872C0DC773E}" type="pres">
      <dgm:prSet presAssocID="{35E008BE-3699-4A8D-8D48-139810DBEC0E}" presName="hierRoot2" presStyleCnt="0">
        <dgm:presLayoutVars>
          <dgm:hierBranch val="init"/>
        </dgm:presLayoutVars>
      </dgm:prSet>
      <dgm:spPr/>
    </dgm:pt>
    <dgm:pt modelId="{880ABAC3-0D5B-44FF-BD40-E7D2668E2B1E}" type="pres">
      <dgm:prSet presAssocID="{35E008BE-3699-4A8D-8D48-139810DBEC0E}" presName="rootComposite" presStyleCnt="0"/>
      <dgm:spPr/>
    </dgm:pt>
    <dgm:pt modelId="{12597621-B295-47A0-B94E-90F126DE2B34}" type="pres">
      <dgm:prSet presAssocID="{35E008BE-3699-4A8D-8D48-139810DBEC0E}" presName="rootText" presStyleLbl="node2" presStyleIdx="0" presStyleCnt="3" custScaleY="488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0CC180-9E05-434C-A3A0-40E0B33576B7}" type="pres">
      <dgm:prSet presAssocID="{35E008BE-3699-4A8D-8D48-139810DBEC0E}" presName="rootConnector" presStyleLbl="node2" presStyleIdx="0" presStyleCnt="3"/>
      <dgm:spPr/>
      <dgm:t>
        <a:bodyPr/>
        <a:lstStyle/>
        <a:p>
          <a:endParaRPr lang="ru-RU"/>
        </a:p>
      </dgm:t>
    </dgm:pt>
    <dgm:pt modelId="{1CB9CF64-F93A-4109-B185-663DDB26B6B1}" type="pres">
      <dgm:prSet presAssocID="{35E008BE-3699-4A8D-8D48-139810DBEC0E}" presName="hierChild4" presStyleCnt="0"/>
      <dgm:spPr/>
    </dgm:pt>
    <dgm:pt modelId="{8E3D51AA-E2CD-4AF2-B8DA-D42EF9475BE2}" type="pres">
      <dgm:prSet presAssocID="{20EDC0B0-CC64-425D-94BC-57097AF6A896}" presName="Name37" presStyleLbl="parChTrans1D3" presStyleIdx="0" presStyleCnt="3"/>
      <dgm:spPr/>
      <dgm:t>
        <a:bodyPr/>
        <a:lstStyle/>
        <a:p>
          <a:endParaRPr lang="ru-RU"/>
        </a:p>
      </dgm:t>
    </dgm:pt>
    <dgm:pt modelId="{C52630B3-C4F4-4C86-9376-F0467DF0B80D}" type="pres">
      <dgm:prSet presAssocID="{C04426B2-627E-40B7-8A51-C8FD60681B1B}" presName="hierRoot2" presStyleCnt="0">
        <dgm:presLayoutVars>
          <dgm:hierBranch val="init"/>
        </dgm:presLayoutVars>
      </dgm:prSet>
      <dgm:spPr/>
    </dgm:pt>
    <dgm:pt modelId="{CF041B99-88FE-43DF-8CE8-CB99F6515BEF}" type="pres">
      <dgm:prSet presAssocID="{C04426B2-627E-40B7-8A51-C8FD60681B1B}" presName="rootComposite" presStyleCnt="0"/>
      <dgm:spPr/>
    </dgm:pt>
    <dgm:pt modelId="{AD101DEC-83E0-41BD-B18D-EC066EE7E146}" type="pres">
      <dgm:prSet presAssocID="{C04426B2-627E-40B7-8A51-C8FD60681B1B}" presName="rootText" presStyleLbl="node3" presStyleIdx="0" presStyleCnt="3" custScaleY="1124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CE5A00-D5D2-428D-82D9-8A152D890775}" type="pres">
      <dgm:prSet presAssocID="{C04426B2-627E-40B7-8A51-C8FD60681B1B}" presName="rootConnector" presStyleLbl="node3" presStyleIdx="0" presStyleCnt="3"/>
      <dgm:spPr/>
      <dgm:t>
        <a:bodyPr/>
        <a:lstStyle/>
        <a:p>
          <a:endParaRPr lang="ru-RU"/>
        </a:p>
      </dgm:t>
    </dgm:pt>
    <dgm:pt modelId="{64A6B3F1-BE80-4524-81BB-10CC8D417C6A}" type="pres">
      <dgm:prSet presAssocID="{C04426B2-627E-40B7-8A51-C8FD60681B1B}" presName="hierChild4" presStyleCnt="0"/>
      <dgm:spPr/>
    </dgm:pt>
    <dgm:pt modelId="{529C929C-C3AC-4E22-B614-CADCDEB674A2}" type="pres">
      <dgm:prSet presAssocID="{C04426B2-627E-40B7-8A51-C8FD60681B1B}" presName="hierChild5" presStyleCnt="0"/>
      <dgm:spPr/>
    </dgm:pt>
    <dgm:pt modelId="{C4EDD0FD-A198-48B2-AB54-BFBA969E85AA}" type="pres">
      <dgm:prSet presAssocID="{35E008BE-3699-4A8D-8D48-139810DBEC0E}" presName="hierChild5" presStyleCnt="0"/>
      <dgm:spPr/>
    </dgm:pt>
    <dgm:pt modelId="{214A25B6-DBCE-400D-908F-716BBE3975A1}" type="pres">
      <dgm:prSet presAssocID="{E95873D2-79BB-4AE6-AD6B-62969BB5F464}" presName="Name37" presStyleLbl="parChTrans1D2" presStyleIdx="1" presStyleCnt="3"/>
      <dgm:spPr/>
      <dgm:t>
        <a:bodyPr/>
        <a:lstStyle/>
        <a:p>
          <a:endParaRPr lang="ru-RU"/>
        </a:p>
      </dgm:t>
    </dgm:pt>
    <dgm:pt modelId="{DD96CBAE-D302-4CB7-A807-BB0C7FA1B842}" type="pres">
      <dgm:prSet presAssocID="{A817C4D9-E24E-4598-82D7-BDA73701BADA}" presName="hierRoot2" presStyleCnt="0">
        <dgm:presLayoutVars>
          <dgm:hierBranch val="init"/>
        </dgm:presLayoutVars>
      </dgm:prSet>
      <dgm:spPr/>
    </dgm:pt>
    <dgm:pt modelId="{37F44751-2DC6-4406-9F05-72FE5803C01A}" type="pres">
      <dgm:prSet presAssocID="{A817C4D9-E24E-4598-82D7-BDA73701BADA}" presName="rootComposite" presStyleCnt="0"/>
      <dgm:spPr/>
    </dgm:pt>
    <dgm:pt modelId="{2B008D1B-B0DF-4C2D-8487-30C7FEF6C2C0}" type="pres">
      <dgm:prSet presAssocID="{A817C4D9-E24E-4598-82D7-BDA73701BADA}" presName="rootText" presStyleLbl="node2" presStyleIdx="1" presStyleCnt="3" custScaleY="498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A859BD-5EF7-4FF0-950F-F2785C78B1C3}" type="pres">
      <dgm:prSet presAssocID="{A817C4D9-E24E-4598-82D7-BDA73701BADA}" presName="rootConnector" presStyleLbl="node2" presStyleIdx="1" presStyleCnt="3"/>
      <dgm:spPr/>
      <dgm:t>
        <a:bodyPr/>
        <a:lstStyle/>
        <a:p>
          <a:endParaRPr lang="ru-RU"/>
        </a:p>
      </dgm:t>
    </dgm:pt>
    <dgm:pt modelId="{9E7A7395-30C1-4997-B672-CF25F1E8908F}" type="pres">
      <dgm:prSet presAssocID="{A817C4D9-E24E-4598-82D7-BDA73701BADA}" presName="hierChild4" presStyleCnt="0"/>
      <dgm:spPr/>
    </dgm:pt>
    <dgm:pt modelId="{521F2262-4368-431F-B28F-6C499B1881F5}" type="pres">
      <dgm:prSet presAssocID="{3E7D5474-377C-4DD5-8F32-3CA2BB696D48}" presName="Name37" presStyleLbl="parChTrans1D3" presStyleIdx="1" presStyleCnt="3"/>
      <dgm:spPr/>
      <dgm:t>
        <a:bodyPr/>
        <a:lstStyle/>
        <a:p>
          <a:endParaRPr lang="ru-RU"/>
        </a:p>
      </dgm:t>
    </dgm:pt>
    <dgm:pt modelId="{C5883A09-5092-4788-A5CA-10C267E3C2CA}" type="pres">
      <dgm:prSet presAssocID="{4FC9CEBF-CF13-47C6-A837-84A6F2F85C4D}" presName="hierRoot2" presStyleCnt="0">
        <dgm:presLayoutVars>
          <dgm:hierBranch val="init"/>
        </dgm:presLayoutVars>
      </dgm:prSet>
      <dgm:spPr/>
    </dgm:pt>
    <dgm:pt modelId="{F467FE90-964B-40EC-8BC5-DA4793675452}" type="pres">
      <dgm:prSet presAssocID="{4FC9CEBF-CF13-47C6-A837-84A6F2F85C4D}" presName="rootComposite" presStyleCnt="0"/>
      <dgm:spPr/>
    </dgm:pt>
    <dgm:pt modelId="{E9248FD1-AF43-4AC7-80F9-CDDB325212D0}" type="pres">
      <dgm:prSet presAssocID="{4FC9CEBF-CF13-47C6-A837-84A6F2F85C4D}" presName="rootText" presStyleLbl="node3" presStyleIdx="1" presStyleCnt="3" custScaleY="118079" custLinFactNeighborX="-7338" custLinFactNeighborY="-19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E8540AB-14D2-458C-8C5E-B5269896841D}" type="pres">
      <dgm:prSet presAssocID="{4FC9CEBF-CF13-47C6-A837-84A6F2F85C4D}" presName="rootConnector" presStyleLbl="node3" presStyleIdx="1" presStyleCnt="3"/>
      <dgm:spPr/>
      <dgm:t>
        <a:bodyPr/>
        <a:lstStyle/>
        <a:p>
          <a:endParaRPr lang="ru-RU"/>
        </a:p>
      </dgm:t>
    </dgm:pt>
    <dgm:pt modelId="{27C01D3E-8918-4448-AA65-720FA826FA51}" type="pres">
      <dgm:prSet presAssocID="{4FC9CEBF-CF13-47C6-A837-84A6F2F85C4D}" presName="hierChild4" presStyleCnt="0"/>
      <dgm:spPr/>
    </dgm:pt>
    <dgm:pt modelId="{D4C11B2E-3028-4B4A-8B98-03475B3BA919}" type="pres">
      <dgm:prSet presAssocID="{4FC9CEBF-CF13-47C6-A837-84A6F2F85C4D}" presName="hierChild5" presStyleCnt="0"/>
      <dgm:spPr/>
    </dgm:pt>
    <dgm:pt modelId="{A7944B61-8A1A-4430-A7E7-F8F153230530}" type="pres">
      <dgm:prSet presAssocID="{A817C4D9-E24E-4598-82D7-BDA73701BADA}" presName="hierChild5" presStyleCnt="0"/>
      <dgm:spPr/>
    </dgm:pt>
    <dgm:pt modelId="{58AC5113-021B-423E-A08F-203520E03A59}" type="pres">
      <dgm:prSet presAssocID="{AC78E8A7-08F2-411B-BA10-4EAE5CF44D6F}" presName="Name37" presStyleLbl="parChTrans1D2" presStyleIdx="2" presStyleCnt="3"/>
      <dgm:spPr/>
      <dgm:t>
        <a:bodyPr/>
        <a:lstStyle/>
        <a:p>
          <a:endParaRPr lang="ru-RU"/>
        </a:p>
      </dgm:t>
    </dgm:pt>
    <dgm:pt modelId="{1D0B2199-3308-46A2-BD60-9F507BAF4DEF}" type="pres">
      <dgm:prSet presAssocID="{A26E9209-7B8E-4CA8-B5F7-6E8720CD10D6}" presName="hierRoot2" presStyleCnt="0">
        <dgm:presLayoutVars>
          <dgm:hierBranch val="init"/>
        </dgm:presLayoutVars>
      </dgm:prSet>
      <dgm:spPr/>
    </dgm:pt>
    <dgm:pt modelId="{BBC9F195-FC42-4D84-BEF1-61C047695C78}" type="pres">
      <dgm:prSet presAssocID="{A26E9209-7B8E-4CA8-B5F7-6E8720CD10D6}" presName="rootComposite" presStyleCnt="0"/>
      <dgm:spPr/>
    </dgm:pt>
    <dgm:pt modelId="{8E6FDFAF-7747-44FE-B1E6-01B77C4365F8}" type="pres">
      <dgm:prSet presAssocID="{A26E9209-7B8E-4CA8-B5F7-6E8720CD10D6}" presName="rootText" presStyleLbl="node2" presStyleIdx="2" presStyleCnt="3" custScaleY="469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163F60-2DB6-4AF5-8E35-E66FF9DA0DCC}" type="pres">
      <dgm:prSet presAssocID="{A26E9209-7B8E-4CA8-B5F7-6E8720CD10D6}" presName="rootConnector" presStyleLbl="node2" presStyleIdx="2" presStyleCnt="3"/>
      <dgm:spPr/>
      <dgm:t>
        <a:bodyPr/>
        <a:lstStyle/>
        <a:p>
          <a:endParaRPr lang="ru-RU"/>
        </a:p>
      </dgm:t>
    </dgm:pt>
    <dgm:pt modelId="{D51B910B-BE17-4294-8AE5-101A5C76DFC2}" type="pres">
      <dgm:prSet presAssocID="{A26E9209-7B8E-4CA8-B5F7-6E8720CD10D6}" presName="hierChild4" presStyleCnt="0"/>
      <dgm:spPr/>
    </dgm:pt>
    <dgm:pt modelId="{01802C3B-44DA-412C-9640-A7E814576B65}" type="pres">
      <dgm:prSet presAssocID="{83881BA0-0B42-4679-9243-37D21DC0D201}" presName="Name37" presStyleLbl="parChTrans1D3" presStyleIdx="2" presStyleCnt="3"/>
      <dgm:spPr/>
      <dgm:t>
        <a:bodyPr/>
        <a:lstStyle/>
        <a:p>
          <a:endParaRPr lang="ru-RU"/>
        </a:p>
      </dgm:t>
    </dgm:pt>
    <dgm:pt modelId="{8F6874E5-D821-4A8B-80BD-9517084B9E3F}" type="pres">
      <dgm:prSet presAssocID="{4BFB98E0-E35C-450F-9A29-4D61DADD473A}" presName="hierRoot2" presStyleCnt="0">
        <dgm:presLayoutVars>
          <dgm:hierBranch val="init"/>
        </dgm:presLayoutVars>
      </dgm:prSet>
      <dgm:spPr/>
    </dgm:pt>
    <dgm:pt modelId="{7C57DD79-0506-4A89-AA67-8D4F0FB3CE6A}" type="pres">
      <dgm:prSet presAssocID="{4BFB98E0-E35C-450F-9A29-4D61DADD473A}" presName="rootComposite" presStyleCnt="0"/>
      <dgm:spPr/>
    </dgm:pt>
    <dgm:pt modelId="{A1FA17E6-3002-4D59-84BC-1E5C4DCA6099}" type="pres">
      <dgm:prSet presAssocID="{4BFB98E0-E35C-450F-9A29-4D61DADD473A}" presName="rootText" presStyleLbl="node3" presStyleIdx="2" presStyleCnt="3" custScaleY="1187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E90C483-C9B6-4E8A-85A7-477D4071F2F7}" type="pres">
      <dgm:prSet presAssocID="{4BFB98E0-E35C-450F-9A29-4D61DADD473A}" presName="rootConnector" presStyleLbl="node3" presStyleIdx="2" presStyleCnt="3"/>
      <dgm:spPr/>
      <dgm:t>
        <a:bodyPr/>
        <a:lstStyle/>
        <a:p>
          <a:endParaRPr lang="ru-RU"/>
        </a:p>
      </dgm:t>
    </dgm:pt>
    <dgm:pt modelId="{1F321032-DC8C-4975-89F3-BFBF4DF060FB}" type="pres">
      <dgm:prSet presAssocID="{4BFB98E0-E35C-450F-9A29-4D61DADD473A}" presName="hierChild4" presStyleCnt="0"/>
      <dgm:spPr/>
    </dgm:pt>
    <dgm:pt modelId="{E7F2BBE9-C4C3-40C0-96C7-D433E2B4590C}" type="pres">
      <dgm:prSet presAssocID="{4BFB98E0-E35C-450F-9A29-4D61DADD473A}" presName="hierChild5" presStyleCnt="0"/>
      <dgm:spPr/>
    </dgm:pt>
    <dgm:pt modelId="{590E3BD5-4A11-4315-9359-DD102B4D547A}" type="pres">
      <dgm:prSet presAssocID="{A26E9209-7B8E-4CA8-B5F7-6E8720CD10D6}" presName="hierChild5" presStyleCnt="0"/>
      <dgm:spPr/>
    </dgm:pt>
    <dgm:pt modelId="{7DA30EAF-8DC1-4DFD-A756-9BC56A2BED96}" type="pres">
      <dgm:prSet presAssocID="{9A9FCFCD-41C3-4E5A-94BF-F41D5E494DD4}" presName="hierChild3" presStyleCnt="0"/>
      <dgm:spPr/>
    </dgm:pt>
  </dgm:ptLst>
  <dgm:cxnLst>
    <dgm:cxn modelId="{51206C36-8C8B-4F63-AF15-734E8733D086}" type="presOf" srcId="{A26E9209-7B8E-4CA8-B5F7-6E8720CD10D6}" destId="{44163F60-2DB6-4AF5-8E35-E66FF9DA0DCC}" srcOrd="1" destOrd="0" presId="urn:microsoft.com/office/officeart/2005/8/layout/orgChart1"/>
    <dgm:cxn modelId="{60F5B0E1-A290-4BEE-842C-22FFF23B13DD}" type="presOf" srcId="{5C235FCC-98A7-4E47-A159-5147968791C5}" destId="{362A42B6-CCBD-40B0-8C33-EA52FC5716B9}" srcOrd="0" destOrd="0" presId="urn:microsoft.com/office/officeart/2005/8/layout/orgChart1"/>
    <dgm:cxn modelId="{F737F3D1-1706-4A4A-966C-F15F7F229BF8}" type="presOf" srcId="{4BFB98E0-E35C-450F-9A29-4D61DADD473A}" destId="{A1FA17E6-3002-4D59-84BC-1E5C4DCA6099}" srcOrd="0" destOrd="0" presId="urn:microsoft.com/office/officeart/2005/8/layout/orgChart1"/>
    <dgm:cxn modelId="{F7142D16-3677-4E42-A023-17E9F2FB1C42}" type="presOf" srcId="{4FC9CEBF-CF13-47C6-A837-84A6F2F85C4D}" destId="{E9248FD1-AF43-4AC7-80F9-CDDB325212D0}" srcOrd="0" destOrd="0" presId="urn:microsoft.com/office/officeart/2005/8/layout/orgChart1"/>
    <dgm:cxn modelId="{40E53515-C795-41E4-BFA6-F8E1383F2BC2}" srcId="{5C235FCC-98A7-4E47-A159-5147968791C5}" destId="{9A9FCFCD-41C3-4E5A-94BF-F41D5E494DD4}" srcOrd="0" destOrd="0" parTransId="{26E4BA21-12F7-40EF-97C7-FB51BAB432EA}" sibTransId="{9CF0FE0E-1B94-428D-BB1F-041AA52CF939}"/>
    <dgm:cxn modelId="{2D02E989-6FC1-4E2D-A47E-54D63260A193}" type="presOf" srcId="{83881BA0-0B42-4679-9243-37D21DC0D201}" destId="{01802C3B-44DA-412C-9640-A7E814576B65}" srcOrd="0" destOrd="0" presId="urn:microsoft.com/office/officeart/2005/8/layout/orgChart1"/>
    <dgm:cxn modelId="{37FF57B4-3BF1-4891-9F1B-BC13780F723D}" type="presOf" srcId="{C04426B2-627E-40B7-8A51-C8FD60681B1B}" destId="{AD101DEC-83E0-41BD-B18D-EC066EE7E146}" srcOrd="0" destOrd="0" presId="urn:microsoft.com/office/officeart/2005/8/layout/orgChart1"/>
    <dgm:cxn modelId="{18514FC4-CFA3-4C3E-9B9D-B7854377358D}" type="presOf" srcId="{A73CC113-B5F6-4CEF-8D31-7D0DD0762820}" destId="{4274EC67-C16A-4A8A-8EE0-AC5704E0CF65}" srcOrd="0" destOrd="0" presId="urn:microsoft.com/office/officeart/2005/8/layout/orgChart1"/>
    <dgm:cxn modelId="{681AA1E7-D294-4356-B271-D520A1751083}" type="presOf" srcId="{4FC9CEBF-CF13-47C6-A837-84A6F2F85C4D}" destId="{9E8540AB-14D2-458C-8C5E-B5269896841D}" srcOrd="1" destOrd="0" presId="urn:microsoft.com/office/officeart/2005/8/layout/orgChart1"/>
    <dgm:cxn modelId="{41ACA5C4-E827-4B6F-93A4-DFB887FFAF07}" type="presOf" srcId="{E95873D2-79BB-4AE6-AD6B-62969BB5F464}" destId="{214A25B6-DBCE-400D-908F-716BBE3975A1}" srcOrd="0" destOrd="0" presId="urn:microsoft.com/office/officeart/2005/8/layout/orgChart1"/>
    <dgm:cxn modelId="{B74CAD44-16C8-414E-917B-BAAFB094EE5F}" srcId="{A817C4D9-E24E-4598-82D7-BDA73701BADA}" destId="{4FC9CEBF-CF13-47C6-A837-84A6F2F85C4D}" srcOrd="0" destOrd="0" parTransId="{3E7D5474-377C-4DD5-8F32-3CA2BB696D48}" sibTransId="{49058FB8-73C2-4DE7-9BE6-F12682372385}"/>
    <dgm:cxn modelId="{A8271158-CEEF-4B50-BEDE-7163B85C015E}" srcId="{35E008BE-3699-4A8D-8D48-139810DBEC0E}" destId="{C04426B2-627E-40B7-8A51-C8FD60681B1B}" srcOrd="0" destOrd="0" parTransId="{20EDC0B0-CC64-425D-94BC-57097AF6A896}" sibTransId="{4822693C-7608-41EA-B4B0-1B65611A647C}"/>
    <dgm:cxn modelId="{3F3B8AD8-6576-464B-8609-B9BE33E61050}" type="presOf" srcId="{AC78E8A7-08F2-411B-BA10-4EAE5CF44D6F}" destId="{58AC5113-021B-423E-A08F-203520E03A59}" srcOrd="0" destOrd="0" presId="urn:microsoft.com/office/officeart/2005/8/layout/orgChart1"/>
    <dgm:cxn modelId="{384580AA-8B0F-4488-9CAC-BCE96908D540}" type="presOf" srcId="{9A9FCFCD-41C3-4E5A-94BF-F41D5E494DD4}" destId="{644A627E-B55D-49FB-9C61-5FA331F35EDB}" srcOrd="0" destOrd="0" presId="urn:microsoft.com/office/officeart/2005/8/layout/orgChart1"/>
    <dgm:cxn modelId="{0E55A0E2-F722-4780-A333-11A9FC0E367B}" srcId="{9A9FCFCD-41C3-4E5A-94BF-F41D5E494DD4}" destId="{A817C4D9-E24E-4598-82D7-BDA73701BADA}" srcOrd="1" destOrd="0" parTransId="{E95873D2-79BB-4AE6-AD6B-62969BB5F464}" sibTransId="{BB9F0F51-6B77-44E3-8393-143B683A8956}"/>
    <dgm:cxn modelId="{5A8A0B11-769A-4250-9AF4-147B4E3DAF9F}" type="presOf" srcId="{A26E9209-7B8E-4CA8-B5F7-6E8720CD10D6}" destId="{8E6FDFAF-7747-44FE-B1E6-01B77C4365F8}" srcOrd="0" destOrd="0" presId="urn:microsoft.com/office/officeart/2005/8/layout/orgChart1"/>
    <dgm:cxn modelId="{3530A161-8B52-4C59-B327-30626EDDFDC3}" type="presOf" srcId="{A817C4D9-E24E-4598-82D7-BDA73701BADA}" destId="{2B008D1B-B0DF-4C2D-8487-30C7FEF6C2C0}" srcOrd="0" destOrd="0" presId="urn:microsoft.com/office/officeart/2005/8/layout/orgChart1"/>
    <dgm:cxn modelId="{56730BF5-5085-4814-BF6F-D2895CC4CE6E}" type="presOf" srcId="{A817C4D9-E24E-4598-82D7-BDA73701BADA}" destId="{A4A859BD-5EF7-4FF0-950F-F2785C78B1C3}" srcOrd="1" destOrd="0" presId="urn:microsoft.com/office/officeart/2005/8/layout/orgChart1"/>
    <dgm:cxn modelId="{81679B15-A625-4994-9FA1-2E34AED054E8}" type="presOf" srcId="{3E7D5474-377C-4DD5-8F32-3CA2BB696D48}" destId="{521F2262-4368-431F-B28F-6C499B1881F5}" srcOrd="0" destOrd="0" presId="urn:microsoft.com/office/officeart/2005/8/layout/orgChart1"/>
    <dgm:cxn modelId="{1E894264-109E-4E12-9E70-BF757B6B1B4F}" type="presOf" srcId="{35E008BE-3699-4A8D-8D48-139810DBEC0E}" destId="{450CC180-9E05-434C-A3A0-40E0B33576B7}" srcOrd="1" destOrd="0" presId="urn:microsoft.com/office/officeart/2005/8/layout/orgChart1"/>
    <dgm:cxn modelId="{D0250E15-92EA-40F4-ACBC-9DCF1DBA1607}" type="presOf" srcId="{4BFB98E0-E35C-450F-9A29-4D61DADD473A}" destId="{9E90C483-C9B6-4E8A-85A7-477D4071F2F7}" srcOrd="1" destOrd="0" presId="urn:microsoft.com/office/officeart/2005/8/layout/orgChart1"/>
    <dgm:cxn modelId="{35EE03BE-0268-415D-A400-8AE2837D1233}" type="presOf" srcId="{C04426B2-627E-40B7-8A51-C8FD60681B1B}" destId="{9DCE5A00-D5D2-428D-82D9-8A152D890775}" srcOrd="1" destOrd="0" presId="urn:microsoft.com/office/officeart/2005/8/layout/orgChart1"/>
    <dgm:cxn modelId="{2C923FDC-70BC-4094-83C3-3189AEACC119}" type="presOf" srcId="{9A9FCFCD-41C3-4E5A-94BF-F41D5E494DD4}" destId="{A232E0FB-22F9-41BB-AC3B-40857EEE9F1A}" srcOrd="1" destOrd="0" presId="urn:microsoft.com/office/officeart/2005/8/layout/orgChart1"/>
    <dgm:cxn modelId="{896CAE67-8BD4-4F91-867E-A6EBBF3DACAB}" srcId="{A26E9209-7B8E-4CA8-B5F7-6E8720CD10D6}" destId="{4BFB98E0-E35C-450F-9A29-4D61DADD473A}" srcOrd="0" destOrd="0" parTransId="{83881BA0-0B42-4679-9243-37D21DC0D201}" sibTransId="{E6CCD3F0-4A6F-499E-9663-453253276405}"/>
    <dgm:cxn modelId="{2FD6915E-C29C-403F-A3C9-10FF1321D434}" srcId="{9A9FCFCD-41C3-4E5A-94BF-F41D5E494DD4}" destId="{A26E9209-7B8E-4CA8-B5F7-6E8720CD10D6}" srcOrd="2" destOrd="0" parTransId="{AC78E8A7-08F2-411B-BA10-4EAE5CF44D6F}" sibTransId="{9EDDBC99-D970-4880-B94F-216AE891C193}"/>
    <dgm:cxn modelId="{925314AF-0827-4C4B-A9E8-269147D11EB7}" srcId="{9A9FCFCD-41C3-4E5A-94BF-F41D5E494DD4}" destId="{35E008BE-3699-4A8D-8D48-139810DBEC0E}" srcOrd="0" destOrd="0" parTransId="{A73CC113-B5F6-4CEF-8D31-7D0DD0762820}" sibTransId="{91D6468B-8B6F-4990-9FD6-07B142B8DAE9}"/>
    <dgm:cxn modelId="{874A53D0-7408-4944-825C-DAAF7EA97F44}" type="presOf" srcId="{20EDC0B0-CC64-425D-94BC-57097AF6A896}" destId="{8E3D51AA-E2CD-4AF2-B8DA-D42EF9475BE2}" srcOrd="0" destOrd="0" presId="urn:microsoft.com/office/officeart/2005/8/layout/orgChart1"/>
    <dgm:cxn modelId="{ABFF3293-5E83-452A-9DD6-4DBAD9902FA1}" type="presOf" srcId="{35E008BE-3699-4A8D-8D48-139810DBEC0E}" destId="{12597621-B295-47A0-B94E-90F126DE2B34}" srcOrd="0" destOrd="0" presId="urn:microsoft.com/office/officeart/2005/8/layout/orgChart1"/>
    <dgm:cxn modelId="{003CDE57-33F4-43C5-8623-EE8C1E0EFF04}" type="presParOf" srcId="{362A42B6-CCBD-40B0-8C33-EA52FC5716B9}" destId="{1D06B298-6F23-46DF-A517-A95DA6954FF0}" srcOrd="0" destOrd="0" presId="urn:microsoft.com/office/officeart/2005/8/layout/orgChart1"/>
    <dgm:cxn modelId="{7769FE80-31F2-4C04-A0F8-F4C9326B5724}" type="presParOf" srcId="{1D06B298-6F23-46DF-A517-A95DA6954FF0}" destId="{1CEA3D52-0343-49B2-B01A-870B2D318C08}" srcOrd="0" destOrd="0" presId="urn:microsoft.com/office/officeart/2005/8/layout/orgChart1"/>
    <dgm:cxn modelId="{D0C3D3FB-EA38-4DE8-A240-4C81472C3C77}" type="presParOf" srcId="{1CEA3D52-0343-49B2-B01A-870B2D318C08}" destId="{644A627E-B55D-49FB-9C61-5FA331F35EDB}" srcOrd="0" destOrd="0" presId="urn:microsoft.com/office/officeart/2005/8/layout/orgChart1"/>
    <dgm:cxn modelId="{EE184D18-D97C-41EB-A4A0-64A2D155893B}" type="presParOf" srcId="{1CEA3D52-0343-49B2-B01A-870B2D318C08}" destId="{A232E0FB-22F9-41BB-AC3B-40857EEE9F1A}" srcOrd="1" destOrd="0" presId="urn:microsoft.com/office/officeart/2005/8/layout/orgChart1"/>
    <dgm:cxn modelId="{D375C1B6-DD2C-4336-B2C5-608E54288685}" type="presParOf" srcId="{1D06B298-6F23-46DF-A517-A95DA6954FF0}" destId="{37F0A396-1008-4EE0-B0B2-EFDFD6EEDAB2}" srcOrd="1" destOrd="0" presId="urn:microsoft.com/office/officeart/2005/8/layout/orgChart1"/>
    <dgm:cxn modelId="{EABA694D-2D59-4F2D-A802-9A97D9162081}" type="presParOf" srcId="{37F0A396-1008-4EE0-B0B2-EFDFD6EEDAB2}" destId="{4274EC67-C16A-4A8A-8EE0-AC5704E0CF65}" srcOrd="0" destOrd="0" presId="urn:microsoft.com/office/officeart/2005/8/layout/orgChart1"/>
    <dgm:cxn modelId="{F6A4DD1B-EE2A-43FE-87CF-B32FDBDBE84D}" type="presParOf" srcId="{37F0A396-1008-4EE0-B0B2-EFDFD6EEDAB2}" destId="{EE36F372-D56D-4340-960D-1872C0DC773E}" srcOrd="1" destOrd="0" presId="urn:microsoft.com/office/officeart/2005/8/layout/orgChart1"/>
    <dgm:cxn modelId="{859C013F-2647-4A9E-8507-4B67BBF2EB92}" type="presParOf" srcId="{EE36F372-D56D-4340-960D-1872C0DC773E}" destId="{880ABAC3-0D5B-44FF-BD40-E7D2668E2B1E}" srcOrd="0" destOrd="0" presId="urn:microsoft.com/office/officeart/2005/8/layout/orgChart1"/>
    <dgm:cxn modelId="{4D1981FB-202B-4AA0-B4CB-BFED66597152}" type="presParOf" srcId="{880ABAC3-0D5B-44FF-BD40-E7D2668E2B1E}" destId="{12597621-B295-47A0-B94E-90F126DE2B34}" srcOrd="0" destOrd="0" presId="urn:microsoft.com/office/officeart/2005/8/layout/orgChart1"/>
    <dgm:cxn modelId="{7CBDC9C6-5790-495F-8775-E56AF518A867}" type="presParOf" srcId="{880ABAC3-0D5B-44FF-BD40-E7D2668E2B1E}" destId="{450CC180-9E05-434C-A3A0-40E0B33576B7}" srcOrd="1" destOrd="0" presId="urn:microsoft.com/office/officeart/2005/8/layout/orgChart1"/>
    <dgm:cxn modelId="{9B0AA742-9EFC-4E82-B997-D38B16F261EC}" type="presParOf" srcId="{EE36F372-D56D-4340-960D-1872C0DC773E}" destId="{1CB9CF64-F93A-4109-B185-663DDB26B6B1}" srcOrd="1" destOrd="0" presId="urn:microsoft.com/office/officeart/2005/8/layout/orgChart1"/>
    <dgm:cxn modelId="{804F9F40-A79B-4A94-B1E1-0D161F8E7F64}" type="presParOf" srcId="{1CB9CF64-F93A-4109-B185-663DDB26B6B1}" destId="{8E3D51AA-E2CD-4AF2-B8DA-D42EF9475BE2}" srcOrd="0" destOrd="0" presId="urn:microsoft.com/office/officeart/2005/8/layout/orgChart1"/>
    <dgm:cxn modelId="{5D778D2E-1D26-4F78-A8DE-2E62FB32FDE4}" type="presParOf" srcId="{1CB9CF64-F93A-4109-B185-663DDB26B6B1}" destId="{C52630B3-C4F4-4C86-9376-F0467DF0B80D}" srcOrd="1" destOrd="0" presId="urn:microsoft.com/office/officeart/2005/8/layout/orgChart1"/>
    <dgm:cxn modelId="{1E0A9B0E-E03A-44B2-A767-5410EBE4C79F}" type="presParOf" srcId="{C52630B3-C4F4-4C86-9376-F0467DF0B80D}" destId="{CF041B99-88FE-43DF-8CE8-CB99F6515BEF}" srcOrd="0" destOrd="0" presId="urn:microsoft.com/office/officeart/2005/8/layout/orgChart1"/>
    <dgm:cxn modelId="{903DCA26-10C8-4C4D-9629-D447F741A10C}" type="presParOf" srcId="{CF041B99-88FE-43DF-8CE8-CB99F6515BEF}" destId="{AD101DEC-83E0-41BD-B18D-EC066EE7E146}" srcOrd="0" destOrd="0" presId="urn:microsoft.com/office/officeart/2005/8/layout/orgChart1"/>
    <dgm:cxn modelId="{37E22D83-1DCC-432C-AD55-CFD493F5FEFA}" type="presParOf" srcId="{CF041B99-88FE-43DF-8CE8-CB99F6515BEF}" destId="{9DCE5A00-D5D2-428D-82D9-8A152D890775}" srcOrd="1" destOrd="0" presId="urn:microsoft.com/office/officeart/2005/8/layout/orgChart1"/>
    <dgm:cxn modelId="{D70E712E-7C4E-421E-BCCA-4397AA9E9AB7}" type="presParOf" srcId="{C52630B3-C4F4-4C86-9376-F0467DF0B80D}" destId="{64A6B3F1-BE80-4524-81BB-10CC8D417C6A}" srcOrd="1" destOrd="0" presId="urn:microsoft.com/office/officeart/2005/8/layout/orgChart1"/>
    <dgm:cxn modelId="{1E433CE1-7E01-412F-BB6D-8370400D35FF}" type="presParOf" srcId="{C52630B3-C4F4-4C86-9376-F0467DF0B80D}" destId="{529C929C-C3AC-4E22-B614-CADCDEB674A2}" srcOrd="2" destOrd="0" presId="urn:microsoft.com/office/officeart/2005/8/layout/orgChart1"/>
    <dgm:cxn modelId="{4C9B7260-7B3C-4F9F-AB96-3D5F96680227}" type="presParOf" srcId="{EE36F372-D56D-4340-960D-1872C0DC773E}" destId="{C4EDD0FD-A198-48B2-AB54-BFBA969E85AA}" srcOrd="2" destOrd="0" presId="urn:microsoft.com/office/officeart/2005/8/layout/orgChart1"/>
    <dgm:cxn modelId="{B5DE1AD2-A795-4085-98AC-A4710B056E53}" type="presParOf" srcId="{37F0A396-1008-4EE0-B0B2-EFDFD6EEDAB2}" destId="{214A25B6-DBCE-400D-908F-716BBE3975A1}" srcOrd="2" destOrd="0" presId="urn:microsoft.com/office/officeart/2005/8/layout/orgChart1"/>
    <dgm:cxn modelId="{04CA6ED3-9767-42DF-A745-4AC55BE8274C}" type="presParOf" srcId="{37F0A396-1008-4EE0-B0B2-EFDFD6EEDAB2}" destId="{DD96CBAE-D302-4CB7-A807-BB0C7FA1B842}" srcOrd="3" destOrd="0" presId="urn:microsoft.com/office/officeart/2005/8/layout/orgChart1"/>
    <dgm:cxn modelId="{49765B31-07F5-48D8-98BF-54516EED3808}" type="presParOf" srcId="{DD96CBAE-D302-4CB7-A807-BB0C7FA1B842}" destId="{37F44751-2DC6-4406-9F05-72FE5803C01A}" srcOrd="0" destOrd="0" presId="urn:microsoft.com/office/officeart/2005/8/layout/orgChart1"/>
    <dgm:cxn modelId="{8771EC93-B3A0-4B65-BC14-7D29FE6ECF13}" type="presParOf" srcId="{37F44751-2DC6-4406-9F05-72FE5803C01A}" destId="{2B008D1B-B0DF-4C2D-8487-30C7FEF6C2C0}" srcOrd="0" destOrd="0" presId="urn:microsoft.com/office/officeart/2005/8/layout/orgChart1"/>
    <dgm:cxn modelId="{10830C6F-8DF6-4321-BC06-CD563FE4A3D4}" type="presParOf" srcId="{37F44751-2DC6-4406-9F05-72FE5803C01A}" destId="{A4A859BD-5EF7-4FF0-950F-F2785C78B1C3}" srcOrd="1" destOrd="0" presId="urn:microsoft.com/office/officeart/2005/8/layout/orgChart1"/>
    <dgm:cxn modelId="{3E0206E4-41A1-4DF6-95CE-1C9A36AE200E}" type="presParOf" srcId="{DD96CBAE-D302-4CB7-A807-BB0C7FA1B842}" destId="{9E7A7395-30C1-4997-B672-CF25F1E8908F}" srcOrd="1" destOrd="0" presId="urn:microsoft.com/office/officeart/2005/8/layout/orgChart1"/>
    <dgm:cxn modelId="{F2364FFE-6B4A-4518-A5E9-868671DF6F98}" type="presParOf" srcId="{9E7A7395-30C1-4997-B672-CF25F1E8908F}" destId="{521F2262-4368-431F-B28F-6C499B1881F5}" srcOrd="0" destOrd="0" presId="urn:microsoft.com/office/officeart/2005/8/layout/orgChart1"/>
    <dgm:cxn modelId="{141D2D2C-8263-41A2-A5D4-26AAC1016802}" type="presParOf" srcId="{9E7A7395-30C1-4997-B672-CF25F1E8908F}" destId="{C5883A09-5092-4788-A5CA-10C267E3C2CA}" srcOrd="1" destOrd="0" presId="urn:microsoft.com/office/officeart/2005/8/layout/orgChart1"/>
    <dgm:cxn modelId="{97356702-51DF-4D69-8210-18EE67212EC5}" type="presParOf" srcId="{C5883A09-5092-4788-A5CA-10C267E3C2CA}" destId="{F467FE90-964B-40EC-8BC5-DA4793675452}" srcOrd="0" destOrd="0" presId="urn:microsoft.com/office/officeart/2005/8/layout/orgChart1"/>
    <dgm:cxn modelId="{C5CD99A8-5D3F-4BD9-ADDE-41DFC5711E2A}" type="presParOf" srcId="{F467FE90-964B-40EC-8BC5-DA4793675452}" destId="{E9248FD1-AF43-4AC7-80F9-CDDB325212D0}" srcOrd="0" destOrd="0" presId="urn:microsoft.com/office/officeart/2005/8/layout/orgChart1"/>
    <dgm:cxn modelId="{AEAE2A27-D63E-405B-9D8E-E67BA3CF624E}" type="presParOf" srcId="{F467FE90-964B-40EC-8BC5-DA4793675452}" destId="{9E8540AB-14D2-458C-8C5E-B5269896841D}" srcOrd="1" destOrd="0" presId="urn:microsoft.com/office/officeart/2005/8/layout/orgChart1"/>
    <dgm:cxn modelId="{641EA305-9169-40B7-A997-D7A42156D6F8}" type="presParOf" srcId="{C5883A09-5092-4788-A5CA-10C267E3C2CA}" destId="{27C01D3E-8918-4448-AA65-720FA826FA51}" srcOrd="1" destOrd="0" presId="urn:microsoft.com/office/officeart/2005/8/layout/orgChart1"/>
    <dgm:cxn modelId="{CA3D636E-3E7B-451C-82B7-98EF4BA1BDC1}" type="presParOf" srcId="{C5883A09-5092-4788-A5CA-10C267E3C2CA}" destId="{D4C11B2E-3028-4B4A-8B98-03475B3BA919}" srcOrd="2" destOrd="0" presId="urn:microsoft.com/office/officeart/2005/8/layout/orgChart1"/>
    <dgm:cxn modelId="{6EC1AEC6-A327-4DE2-9B08-C1842D3973AC}" type="presParOf" srcId="{DD96CBAE-D302-4CB7-A807-BB0C7FA1B842}" destId="{A7944B61-8A1A-4430-A7E7-F8F153230530}" srcOrd="2" destOrd="0" presId="urn:microsoft.com/office/officeart/2005/8/layout/orgChart1"/>
    <dgm:cxn modelId="{17B9576A-68E1-47F8-BF11-5CA216CA807B}" type="presParOf" srcId="{37F0A396-1008-4EE0-B0B2-EFDFD6EEDAB2}" destId="{58AC5113-021B-423E-A08F-203520E03A59}" srcOrd="4" destOrd="0" presId="urn:microsoft.com/office/officeart/2005/8/layout/orgChart1"/>
    <dgm:cxn modelId="{10944E32-64FB-4ACB-8DD7-4799B9DF1DCF}" type="presParOf" srcId="{37F0A396-1008-4EE0-B0B2-EFDFD6EEDAB2}" destId="{1D0B2199-3308-46A2-BD60-9F507BAF4DEF}" srcOrd="5" destOrd="0" presId="urn:microsoft.com/office/officeart/2005/8/layout/orgChart1"/>
    <dgm:cxn modelId="{70A938A8-D911-4DF1-A2BD-188805E4F359}" type="presParOf" srcId="{1D0B2199-3308-46A2-BD60-9F507BAF4DEF}" destId="{BBC9F195-FC42-4D84-BEF1-61C047695C78}" srcOrd="0" destOrd="0" presId="urn:microsoft.com/office/officeart/2005/8/layout/orgChart1"/>
    <dgm:cxn modelId="{B7E6C7B2-6992-4674-AC7F-C3E354D0192E}" type="presParOf" srcId="{BBC9F195-FC42-4D84-BEF1-61C047695C78}" destId="{8E6FDFAF-7747-44FE-B1E6-01B77C4365F8}" srcOrd="0" destOrd="0" presId="urn:microsoft.com/office/officeart/2005/8/layout/orgChart1"/>
    <dgm:cxn modelId="{7F687CD7-60C0-48BB-BB79-32C9250274BD}" type="presParOf" srcId="{BBC9F195-FC42-4D84-BEF1-61C047695C78}" destId="{44163F60-2DB6-4AF5-8E35-E66FF9DA0DCC}" srcOrd="1" destOrd="0" presId="urn:microsoft.com/office/officeart/2005/8/layout/orgChart1"/>
    <dgm:cxn modelId="{B790F641-3C76-4477-8BEE-FB33C45FB0F4}" type="presParOf" srcId="{1D0B2199-3308-46A2-BD60-9F507BAF4DEF}" destId="{D51B910B-BE17-4294-8AE5-101A5C76DFC2}" srcOrd="1" destOrd="0" presId="urn:microsoft.com/office/officeart/2005/8/layout/orgChart1"/>
    <dgm:cxn modelId="{6B18C33D-C73B-4618-94A6-56EDF2B1B91F}" type="presParOf" srcId="{D51B910B-BE17-4294-8AE5-101A5C76DFC2}" destId="{01802C3B-44DA-412C-9640-A7E814576B65}" srcOrd="0" destOrd="0" presId="urn:microsoft.com/office/officeart/2005/8/layout/orgChart1"/>
    <dgm:cxn modelId="{D24EB036-0A5D-40FA-AE23-8206EFCE8E07}" type="presParOf" srcId="{D51B910B-BE17-4294-8AE5-101A5C76DFC2}" destId="{8F6874E5-D821-4A8B-80BD-9517084B9E3F}" srcOrd="1" destOrd="0" presId="urn:microsoft.com/office/officeart/2005/8/layout/orgChart1"/>
    <dgm:cxn modelId="{FFBA8364-1590-45B7-AF97-443C57C811B8}" type="presParOf" srcId="{8F6874E5-D821-4A8B-80BD-9517084B9E3F}" destId="{7C57DD79-0506-4A89-AA67-8D4F0FB3CE6A}" srcOrd="0" destOrd="0" presId="urn:microsoft.com/office/officeart/2005/8/layout/orgChart1"/>
    <dgm:cxn modelId="{4D1C371B-E848-419D-B9A4-837AE14A4296}" type="presParOf" srcId="{7C57DD79-0506-4A89-AA67-8D4F0FB3CE6A}" destId="{A1FA17E6-3002-4D59-84BC-1E5C4DCA6099}" srcOrd="0" destOrd="0" presId="urn:microsoft.com/office/officeart/2005/8/layout/orgChart1"/>
    <dgm:cxn modelId="{44BF5C00-05E7-41AE-8321-09F45BE0D489}" type="presParOf" srcId="{7C57DD79-0506-4A89-AA67-8D4F0FB3CE6A}" destId="{9E90C483-C9B6-4E8A-85A7-477D4071F2F7}" srcOrd="1" destOrd="0" presId="urn:microsoft.com/office/officeart/2005/8/layout/orgChart1"/>
    <dgm:cxn modelId="{CC4A178E-C486-48A6-A660-5EE2A7A4A21E}" type="presParOf" srcId="{8F6874E5-D821-4A8B-80BD-9517084B9E3F}" destId="{1F321032-DC8C-4975-89F3-BFBF4DF060FB}" srcOrd="1" destOrd="0" presId="urn:microsoft.com/office/officeart/2005/8/layout/orgChart1"/>
    <dgm:cxn modelId="{7746F531-939C-4D8B-8462-363D2075307F}" type="presParOf" srcId="{8F6874E5-D821-4A8B-80BD-9517084B9E3F}" destId="{E7F2BBE9-C4C3-40C0-96C7-D433E2B4590C}" srcOrd="2" destOrd="0" presId="urn:microsoft.com/office/officeart/2005/8/layout/orgChart1"/>
    <dgm:cxn modelId="{0E2B0311-7C8F-48E3-BB73-34A6EB745D13}" type="presParOf" srcId="{1D0B2199-3308-46A2-BD60-9F507BAF4DEF}" destId="{590E3BD5-4A11-4315-9359-DD102B4D547A}" srcOrd="2" destOrd="0" presId="urn:microsoft.com/office/officeart/2005/8/layout/orgChart1"/>
    <dgm:cxn modelId="{99898725-D5D2-4C0C-B5F9-CA4BECF56E54}" type="presParOf" srcId="{1D06B298-6F23-46DF-A517-A95DA6954FF0}" destId="{7DA30EAF-8DC1-4DFD-A756-9BC56A2BED9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A5BF43-373A-4C2C-8141-74BA6E129AFA}">
      <dsp:nvSpPr>
        <dsp:cNvPr id="0" name=""/>
        <dsp:cNvSpPr/>
      </dsp:nvSpPr>
      <dsp:spPr>
        <a:xfrm>
          <a:off x="5669756" y="2629036"/>
          <a:ext cx="4023697" cy="9574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2479"/>
              </a:lnTo>
              <a:lnTo>
                <a:pt x="4023697" y="652479"/>
              </a:lnTo>
              <a:lnTo>
                <a:pt x="4023697" y="9574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5F4B70-031B-4EC0-A867-E3AC8A6E04F9}">
      <dsp:nvSpPr>
        <dsp:cNvPr id="0" name=""/>
        <dsp:cNvSpPr/>
      </dsp:nvSpPr>
      <dsp:spPr>
        <a:xfrm>
          <a:off x="5624036" y="2629036"/>
          <a:ext cx="91440" cy="9574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574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718A32-00C1-4852-84C3-F8B565355E5F}">
      <dsp:nvSpPr>
        <dsp:cNvPr id="0" name=""/>
        <dsp:cNvSpPr/>
      </dsp:nvSpPr>
      <dsp:spPr>
        <a:xfrm>
          <a:off x="1646058" y="2629036"/>
          <a:ext cx="4023697" cy="957457"/>
        </a:xfrm>
        <a:custGeom>
          <a:avLst/>
          <a:gdLst/>
          <a:ahLst/>
          <a:cxnLst/>
          <a:rect l="0" t="0" r="0" b="0"/>
          <a:pathLst>
            <a:path>
              <a:moveTo>
                <a:pt x="4023697" y="0"/>
              </a:moveTo>
              <a:lnTo>
                <a:pt x="4023697" y="652479"/>
              </a:lnTo>
              <a:lnTo>
                <a:pt x="0" y="652479"/>
              </a:lnTo>
              <a:lnTo>
                <a:pt x="0" y="9574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74F4D4-0BB2-45FB-B09A-1A2C6A4F0544}">
      <dsp:nvSpPr>
        <dsp:cNvPr id="0" name=""/>
        <dsp:cNvSpPr/>
      </dsp:nvSpPr>
      <dsp:spPr>
        <a:xfrm>
          <a:off x="4023697" y="538542"/>
          <a:ext cx="3292116" cy="20904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D51196-66DB-4064-BECF-C4B498A2E675}">
      <dsp:nvSpPr>
        <dsp:cNvPr id="0" name=""/>
        <dsp:cNvSpPr/>
      </dsp:nvSpPr>
      <dsp:spPr>
        <a:xfrm>
          <a:off x="4389488" y="886044"/>
          <a:ext cx="3292116" cy="20904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700" kern="1200" dirty="0">
              <a:latin typeface="Times New Roman" pitchFamily="18" charset="0"/>
              <a:cs typeface="Times New Roman" pitchFamily="18" charset="0"/>
            </a:rPr>
            <a:t>Дәлдігіне байланысты</a:t>
          </a:r>
        </a:p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700" kern="1200" dirty="0">
              <a:latin typeface="Times New Roman" pitchFamily="18" charset="0"/>
              <a:cs typeface="Times New Roman" pitchFamily="18" charset="0"/>
            </a:rPr>
            <a:t>теодолиттер</a:t>
          </a:r>
          <a:endParaRPr lang="ru-RU" sz="3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50716" y="947272"/>
        <a:ext cx="3169660" cy="1968037"/>
      </dsp:txXfrm>
    </dsp:sp>
    <dsp:sp modelId="{8F4A4CAB-FBC5-42CB-9FC0-98A238E875D9}">
      <dsp:nvSpPr>
        <dsp:cNvPr id="0" name=""/>
        <dsp:cNvSpPr/>
      </dsp:nvSpPr>
      <dsp:spPr>
        <a:xfrm>
          <a:off x="0" y="3586494"/>
          <a:ext cx="3292116" cy="20904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1F0D5C-D6FF-40E8-93B3-A8DEC063FEDA}">
      <dsp:nvSpPr>
        <dsp:cNvPr id="0" name=""/>
        <dsp:cNvSpPr/>
      </dsp:nvSpPr>
      <dsp:spPr>
        <a:xfrm>
          <a:off x="365790" y="3933995"/>
          <a:ext cx="3292116" cy="20904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700" kern="1200" dirty="0">
              <a:latin typeface="Times New Roman" pitchFamily="18" charset="0"/>
              <a:cs typeface="Times New Roman" pitchFamily="18" charset="0"/>
            </a:rPr>
            <a:t>Жоғарғы дәлдікті теодолит – Т1</a:t>
          </a:r>
        </a:p>
      </dsp:txBody>
      <dsp:txXfrm>
        <a:off x="427018" y="3995223"/>
        <a:ext cx="3169660" cy="1968037"/>
      </dsp:txXfrm>
    </dsp:sp>
    <dsp:sp modelId="{59CC9BB3-BD0D-4C2F-8D3C-33F7634CDBDE}">
      <dsp:nvSpPr>
        <dsp:cNvPr id="0" name=""/>
        <dsp:cNvSpPr/>
      </dsp:nvSpPr>
      <dsp:spPr>
        <a:xfrm>
          <a:off x="4023697" y="3586494"/>
          <a:ext cx="3292116" cy="20904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B266D9-1BAB-48AF-A5CD-104E692BDB77}">
      <dsp:nvSpPr>
        <dsp:cNvPr id="0" name=""/>
        <dsp:cNvSpPr/>
      </dsp:nvSpPr>
      <dsp:spPr>
        <a:xfrm>
          <a:off x="4389488" y="3933995"/>
          <a:ext cx="3292116" cy="20904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700" kern="1200" dirty="0">
              <a:latin typeface="Times New Roman" pitchFamily="18" charset="0"/>
              <a:cs typeface="Times New Roman" pitchFamily="18" charset="0"/>
            </a:rPr>
            <a:t>Дәл теодолиттер – Т2, Т5</a:t>
          </a:r>
          <a:endParaRPr lang="ru-RU" sz="3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50716" y="3995223"/>
        <a:ext cx="3169660" cy="1968037"/>
      </dsp:txXfrm>
    </dsp:sp>
    <dsp:sp modelId="{0939E5A3-A7A7-4D0F-9E16-F1875FC38439}">
      <dsp:nvSpPr>
        <dsp:cNvPr id="0" name=""/>
        <dsp:cNvSpPr/>
      </dsp:nvSpPr>
      <dsp:spPr>
        <a:xfrm>
          <a:off x="8047395" y="3586494"/>
          <a:ext cx="3292116" cy="20904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BA4F9D-036C-4BC3-B1AD-470397E367D9}">
      <dsp:nvSpPr>
        <dsp:cNvPr id="0" name=""/>
        <dsp:cNvSpPr/>
      </dsp:nvSpPr>
      <dsp:spPr>
        <a:xfrm>
          <a:off x="8413186" y="3933995"/>
          <a:ext cx="3292116" cy="20904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700" kern="1200" dirty="0">
              <a:latin typeface="Times New Roman" pitchFamily="18" charset="0"/>
              <a:cs typeface="Times New Roman" pitchFamily="18" charset="0"/>
            </a:rPr>
            <a:t>Техникалық теодолиттер – Т15,Т30,Т60</a:t>
          </a:r>
          <a:endParaRPr lang="ru-RU" sz="3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474414" y="3995223"/>
        <a:ext cx="3169660" cy="19680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AC5113-021B-423E-A08F-203520E03A59}">
      <dsp:nvSpPr>
        <dsp:cNvPr id="0" name=""/>
        <dsp:cNvSpPr/>
      </dsp:nvSpPr>
      <dsp:spPr>
        <a:xfrm>
          <a:off x="5449529" y="2917443"/>
          <a:ext cx="3855581" cy="6691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4575"/>
              </a:lnTo>
              <a:lnTo>
                <a:pt x="3855581" y="334575"/>
              </a:lnTo>
              <a:lnTo>
                <a:pt x="3855581" y="6691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4A25B6-DBCE-400D-908F-716BBE3975A1}">
      <dsp:nvSpPr>
        <dsp:cNvPr id="0" name=""/>
        <dsp:cNvSpPr/>
      </dsp:nvSpPr>
      <dsp:spPr>
        <a:xfrm>
          <a:off x="5403809" y="2917443"/>
          <a:ext cx="91440" cy="6691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691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74EC67-C16A-4A8A-8EE0-AC5704E0CF65}">
      <dsp:nvSpPr>
        <dsp:cNvPr id="0" name=""/>
        <dsp:cNvSpPr/>
      </dsp:nvSpPr>
      <dsp:spPr>
        <a:xfrm>
          <a:off x="1593947" y="2917443"/>
          <a:ext cx="3855581" cy="669150"/>
        </a:xfrm>
        <a:custGeom>
          <a:avLst/>
          <a:gdLst/>
          <a:ahLst/>
          <a:cxnLst/>
          <a:rect l="0" t="0" r="0" b="0"/>
          <a:pathLst>
            <a:path>
              <a:moveTo>
                <a:pt x="3855581" y="0"/>
              </a:moveTo>
              <a:lnTo>
                <a:pt x="3855581" y="334575"/>
              </a:lnTo>
              <a:lnTo>
                <a:pt x="0" y="334575"/>
              </a:lnTo>
              <a:lnTo>
                <a:pt x="0" y="6691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A627E-B55D-49FB-9C61-5FA331F35EDB}">
      <dsp:nvSpPr>
        <dsp:cNvPr id="0" name=""/>
        <dsp:cNvSpPr/>
      </dsp:nvSpPr>
      <dsp:spPr>
        <a:xfrm>
          <a:off x="3856313" y="1324227"/>
          <a:ext cx="3186431" cy="15932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altLang="ko-KR" sz="3500" kern="1200" dirty="0">
              <a:latin typeface="Times New Roman" pitchFamily="18" charset="0"/>
              <a:cs typeface="Times New Roman" pitchFamily="18" charset="0"/>
            </a:rPr>
            <a:t>Теодолиттермен бұрыштарды өлшеу әдісі </a:t>
          </a:r>
          <a:endParaRPr lang="ru-RU" sz="3500" kern="1200" dirty="0"/>
        </a:p>
      </dsp:txBody>
      <dsp:txXfrm>
        <a:off x="3856313" y="1324227"/>
        <a:ext cx="3186431" cy="1593215"/>
      </dsp:txXfrm>
    </dsp:sp>
    <dsp:sp modelId="{12597621-B295-47A0-B94E-90F126DE2B34}">
      <dsp:nvSpPr>
        <dsp:cNvPr id="0" name=""/>
        <dsp:cNvSpPr/>
      </dsp:nvSpPr>
      <dsp:spPr>
        <a:xfrm>
          <a:off x="731" y="3586593"/>
          <a:ext cx="3186431" cy="15932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altLang="ko-KR" sz="3500" kern="1200" dirty="0">
              <a:latin typeface="Times New Roman" pitchFamily="18" charset="0"/>
              <a:cs typeface="Times New Roman" pitchFamily="18" charset="0"/>
            </a:rPr>
            <a:t>Жарты тәсілдер</a:t>
          </a:r>
          <a:endParaRPr lang="ru-RU" sz="3500" kern="1200" dirty="0"/>
        </a:p>
      </dsp:txBody>
      <dsp:txXfrm>
        <a:off x="731" y="3586593"/>
        <a:ext cx="3186431" cy="1593215"/>
      </dsp:txXfrm>
    </dsp:sp>
    <dsp:sp modelId="{2B008D1B-B0DF-4C2D-8487-30C7FEF6C2C0}">
      <dsp:nvSpPr>
        <dsp:cNvPr id="0" name=""/>
        <dsp:cNvSpPr/>
      </dsp:nvSpPr>
      <dsp:spPr>
        <a:xfrm>
          <a:off x="3856313" y="3586593"/>
          <a:ext cx="3186431" cy="15932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altLang="ko-KR" sz="3500" kern="1200" dirty="0">
              <a:latin typeface="Times New Roman" pitchFamily="18" charset="0"/>
              <a:cs typeface="Times New Roman" pitchFamily="18" charset="0"/>
            </a:rPr>
            <a:t>қайталау</a:t>
          </a:r>
          <a:endParaRPr lang="ru-RU" sz="3500" kern="1200" dirty="0"/>
        </a:p>
      </dsp:txBody>
      <dsp:txXfrm>
        <a:off x="3856313" y="3586593"/>
        <a:ext cx="3186431" cy="1593215"/>
      </dsp:txXfrm>
    </dsp:sp>
    <dsp:sp modelId="{8E6FDFAF-7747-44FE-B1E6-01B77C4365F8}">
      <dsp:nvSpPr>
        <dsp:cNvPr id="0" name=""/>
        <dsp:cNvSpPr/>
      </dsp:nvSpPr>
      <dsp:spPr>
        <a:xfrm>
          <a:off x="7711895" y="3586593"/>
          <a:ext cx="3186431" cy="15932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altLang="ko-KR" sz="3500" kern="1200" dirty="0">
              <a:latin typeface="Times New Roman" pitchFamily="18" charset="0"/>
              <a:cs typeface="Times New Roman" pitchFamily="18" charset="0"/>
            </a:rPr>
            <a:t>айналдыру</a:t>
          </a:r>
          <a:endParaRPr lang="ru-RU" sz="3500" kern="1200" dirty="0"/>
        </a:p>
      </dsp:txBody>
      <dsp:txXfrm>
        <a:off x="7711895" y="3586593"/>
        <a:ext cx="3186431" cy="15932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95C008-97B8-4E87-AF87-73D1B059C475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8C8F0C-CE08-4741-A7A8-8EF36F6A46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03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9525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8392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0975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493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3859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6331BB3-FC53-43DC-B0C2-41E66F3022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78807CB-DB9C-47D6-8389-512F95EA5A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aa-ET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B7EA1D2-7623-4B07-8CDB-B00AD93CE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88B68-83B1-4FB6-BE43-151DC405DB6A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F3DC29D-EF6F-43DB-92C7-1059EB398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48654A7-670D-42AF-99E6-CC9CBCB8E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53F94-75F1-4662-92A1-4EEEDB26F6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920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8C5650-3CCC-4768-B4F8-73D81AE46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4C8D4FA-DA2B-4A09-95FF-E82DE7C439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DBDCBA6-8604-4777-B7B9-981F2788D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88B68-83B1-4FB6-BE43-151DC405DB6A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C883915-9260-4E05-92E5-57041467E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A19C979-1D14-43EF-BCED-9D4F1DE8A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53F94-75F1-4662-92A1-4EEEDB26F6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29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78E4B268-B6FF-44E5-AC2F-D1E0E9FD7B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CCF14C3-6177-4095-9684-9398E982DA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2DAA53E-7568-4F0E-9207-26D6642CD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88B68-83B1-4FB6-BE43-151DC405DB6A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6E21D42-0A32-4FFA-8240-1AEB428B6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0D5DD88-01B2-49A0-8015-9024B9B6B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53F94-75F1-4662-92A1-4EEEDB26F6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31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534585" y="214314"/>
            <a:ext cx="10390716" cy="14620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576917" y="2017713"/>
            <a:ext cx="508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1576917" y="4151313"/>
            <a:ext cx="508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ECF5D-E42F-4D05-9001-4C5C3BBD44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350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8565513-231B-4A12-B279-AE4CE261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0F2B286-6A72-4026-B4FC-C2C112FCC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D93DA90-3C95-4EE8-BC8E-E06E33E5D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88B68-83B1-4FB6-BE43-151DC405DB6A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A3B6550-46CD-4118-82B2-3054AD29E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9BA8F46-A7C6-4C30-932E-2825472B1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53F94-75F1-4662-92A1-4EEEDB26F6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81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8DE81BB-23FC-4093-9E93-9D8885BD4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804C27B-35B0-469E-B675-37CBEEA5E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EEB3B4E-57A3-4CA5-A8A1-E58AA5405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88B68-83B1-4FB6-BE43-151DC405DB6A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570F1DC-1E5A-4C65-AFC5-9E44FB297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3C309E-B695-4E39-A440-95B150316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53F94-75F1-4662-92A1-4EEEDB26F6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839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482909A-09D3-426D-8131-DB54BF5B1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F8F37D0-2F65-4C3F-B514-9C93BAAF6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7847876-000F-4CEC-ABD0-61C2D599A4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062EB38-C07D-4051-9986-A0B3EEEDB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88B68-83B1-4FB6-BE43-151DC405DB6A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B294679-358A-4941-81F7-8C21BCB7B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B1F7820-6358-44B9-B95E-F1B3A159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53F94-75F1-4662-92A1-4EEEDB26F6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84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6D6F79C-E2A4-4141-9716-F820A63DB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C0A1143-837D-4036-AD33-5E8364F09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B2410BA-E46F-48A6-B30B-4A5806EC18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59AD5D68-ACA9-4570-A099-F5AF7AF0C5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E75AAF03-BD5D-4310-A42A-95F4FE9E23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CF1D419B-510B-4185-9CC4-4CD5DB0B9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88B68-83B1-4FB6-BE43-151DC405DB6A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95326CB8-8043-408D-8F3B-53F1C8B0E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D1F12A0D-10DC-43CB-974E-C02758967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53F94-75F1-4662-92A1-4EEEDB26F6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641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C469AE-63FE-4BAA-8115-106E6C55A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FA644440-29C8-4ED6-8D44-59BFB3395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88B68-83B1-4FB6-BE43-151DC405DB6A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15580651-40A4-44D1-A576-6C3AEF14F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D131DDFD-2744-4076-B81B-6A1C88CF6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53F94-75F1-4662-92A1-4EEEDB26F6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233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436794E5-954F-4E51-A6B3-3056928E8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88B68-83B1-4FB6-BE43-151DC405DB6A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806E14CC-B699-4F52-AAB6-388965513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22CC3E5-5108-47B2-BE2F-75AE64C9D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53F94-75F1-4662-92A1-4EEEDB26F6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166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0781612-755F-4A4B-A1AA-B6E35AEF6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72C1DCB-C5FA-45A9-A8CD-5CEABAD68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23A8CA4-7ACE-428F-98AF-3B256A0BB9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761C6A4-40D7-4A38-B90C-AE4045294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88B68-83B1-4FB6-BE43-151DC405DB6A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C246524-79B8-4BB9-B685-DE533C6E7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ACD7D38-F1E3-49AE-B502-18FFF51D4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53F94-75F1-4662-92A1-4EEEDB26F6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391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D453CA9-3321-4554-871E-3B9BFA1BC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4AD507E3-95E4-4D10-B65C-4699F64C62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a-ET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91EE0C1-4818-4244-A277-8064106A32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7519806-3B26-46DC-9170-45A467C34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88B68-83B1-4FB6-BE43-151DC405DB6A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9A6D714-F1E4-46EC-899C-993D42C8C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0C4DF67-8657-418A-8326-264138193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53F94-75F1-4662-92A1-4EEEDB26F6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970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90C5030-9DD8-4562-A916-825C0D454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D7F1A53-4552-4FBF-B6CA-E3004DA84F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DEB4A27-B8CE-424C-B79C-BC6DC3D5EF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88B68-83B1-4FB6-BE43-151DC405DB6A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316D9BC-CAD3-4174-86B2-C9122E24F8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567DDB6-7816-49DF-9A07-ADCC0A96C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53F94-75F1-4662-92A1-4EEEDB26F6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68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a-E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EBFCFB4-4768-4D0B-BF29-F77CA2ACA3D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647" y="0"/>
            <a:ext cx="9153748" cy="6858000"/>
          </a:xfrm>
          <a:prstGeom prst="rect">
            <a:avLst/>
          </a:prstGeom>
        </p:spPr>
      </p:pic>
      <p:pic>
        <p:nvPicPr>
          <p:cNvPr id="1025" name="Рисунок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6"/>
              </a:clrFrom>
              <a:clrTo>
                <a:srgbClr val="FFFEF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804040" y="330154"/>
            <a:ext cx="3022746" cy="993479"/>
          </a:xfrm>
          <a:prstGeom prst="rect">
            <a:avLst/>
          </a:prstGeom>
          <a:noFill/>
          <a:ln>
            <a:noFill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586482" y="499269"/>
            <a:ext cx="6611875" cy="60016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К.Тұрысов атындағы геология, мұнай және тау-кен ісі институты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kk-KZ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Маркшейдерлік іс және геодезия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kk-KZ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кафедрасы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968883" y="2753657"/>
            <a:ext cx="8254233" cy="830997"/>
          </a:xfrm>
          <a:prstGeom prst="rect">
            <a:avLst/>
          </a:prstGeom>
          <a:solidFill>
            <a:srgbClr val="ECF3FA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4Т30,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GT-5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</a:t>
            </a:r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еодолитің </a:t>
            </a:r>
            <a:r>
              <a:rPr lang="kk-K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құрылысы. </a:t>
            </a:r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Тексерулері мен жөндеулері </a:t>
            </a:r>
            <a:endParaRPr kumimoji="0" lang="ru-RU" sz="240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5454989" y="6237312"/>
            <a:ext cx="1338507" cy="33855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Алматы 2021</a:t>
            </a:r>
            <a:endParaRPr kumimoji="0" lang="kk-KZ" sz="1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3657" y="6391200"/>
            <a:ext cx="6379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т.ғ.м., ассистент Нукарбекова Жупаргуль Мухаметкаримовна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64430" y="0"/>
            <a:ext cx="10390716" cy="729582"/>
          </a:xfrm>
        </p:spPr>
        <p:txBody>
          <a:bodyPr/>
          <a:lstStyle/>
          <a:p>
            <a:pPr algn="ctr">
              <a:defRPr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Теодолиттің геометриялық өстері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4820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040188" y="2925763"/>
          <a:ext cx="1524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4" name="Формула" r:id="rId3" imgW="152268" imgH="164957" progId="Equation.3">
                  <p:embed/>
                </p:oleObj>
              </mc:Choice>
              <mc:Fallback>
                <p:oleObj name="Формула" r:id="rId3" imgW="152268" imgH="164957" progId="Equation.3">
                  <p:embed/>
                  <p:pic>
                    <p:nvPicPr>
                      <p:cNvPr id="3482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0188" y="2925763"/>
                        <a:ext cx="1524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3" name="Rectangle 6"/>
          <p:cNvSpPr>
            <a:spLocks noChangeArrowheads="1"/>
          </p:cNvSpPr>
          <p:nvPr/>
        </p:nvSpPr>
        <p:spPr bwMode="auto">
          <a:xfrm>
            <a:off x="5086043" y="836264"/>
            <a:ext cx="549124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69875" algn="just"/>
            <a:r>
              <a:rPr lang="kk-KZ" sz="2800" i="1" dirty="0">
                <a:latin typeface="Times New Roman" pitchFamily="18" charset="0"/>
                <a:cs typeface="Times New Roman" pitchFamily="18" charset="0"/>
              </a:rPr>
              <a:t>UU1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 -цилиндрлiк деңгейдiң oci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indent="269875" algn="just"/>
            <a:r>
              <a:rPr lang="kk-KZ" sz="2800" i="1" dirty="0">
                <a:latin typeface="Times New Roman" pitchFamily="18" charset="0"/>
                <a:cs typeface="Times New Roman" pitchFamily="18" charset="0"/>
              </a:rPr>
              <a:t>FF1-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 теодолиттiң айналу oci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indent="269875" algn="just"/>
            <a:r>
              <a:rPr lang="kk-KZ" sz="2800" i="1" dirty="0">
                <a:latin typeface="Times New Roman" pitchFamily="18" charset="0"/>
                <a:cs typeface="Times New Roman" pitchFamily="18" charset="0"/>
              </a:rPr>
              <a:t>VV-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 дүрбiнiң нысаналау oci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269875" algn="just"/>
            <a:r>
              <a:rPr lang="kk-KZ" sz="2800" i="1" dirty="0">
                <a:latin typeface="Times New Roman" pitchFamily="18" charset="0"/>
                <a:cs typeface="Times New Roman" pitchFamily="18" charset="0"/>
              </a:rPr>
              <a:t>НН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 -теодолиттiң горизонталь oci</a:t>
            </a:r>
          </a:p>
        </p:txBody>
      </p:sp>
      <p:sp>
        <p:nvSpPr>
          <p:cNvPr id="34828" name="Rectangle 11"/>
          <p:cNvSpPr>
            <a:spLocks noChangeArrowheads="1"/>
          </p:cNvSpPr>
          <p:nvPr/>
        </p:nvSpPr>
        <p:spPr bwMode="auto">
          <a:xfrm>
            <a:off x="5408834" y="2788107"/>
            <a:ext cx="43925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kk-KZ" sz="2800" dirty="0">
                <a:solidFill>
                  <a:srgbClr val="0000FF"/>
                </a:solidFill>
              </a:rPr>
              <a:t>Геометриялық шарттары 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 l="51575" t="63105" r="38903" b="21572"/>
          <a:stretch>
            <a:fillRect/>
          </a:stretch>
        </p:blipFill>
        <p:spPr bwMode="auto">
          <a:xfrm>
            <a:off x="5383162" y="3333135"/>
            <a:ext cx="2151711" cy="194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1007906" y="5882705"/>
            <a:ext cx="112481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kk-KZ" altLang="ko-KR" sz="2000" dirty="0">
                <a:latin typeface="Times New Roman" pitchFamily="18" charset="0"/>
                <a:cs typeface="Times New Roman" pitchFamily="18" charset="0"/>
              </a:rPr>
              <a:t>4) қыл сызықты тордың горизонталь сызығы дүрбінің VV нысаналау осіне перпендикуляр болуы керек;</a:t>
            </a:r>
          </a:p>
          <a:p>
            <a:pPr>
              <a:lnSpc>
                <a:spcPct val="90000"/>
              </a:lnSpc>
            </a:pPr>
            <a:r>
              <a:rPr lang="kk-KZ" altLang="ko-KR" sz="2000" dirty="0">
                <a:latin typeface="Times New Roman" pitchFamily="18" charset="0"/>
                <a:cs typeface="Times New Roman" pitchFamily="18" charset="0"/>
              </a:rPr>
              <a:t>5) нөл орны (НО) нөлге тең немесе  нөлге жуық болуы керек.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/>
          <p:cNvPicPr/>
          <p:nvPr/>
        </p:nvPicPr>
        <p:blipFill rotWithShape="1">
          <a:blip r:embed="rId6" cstate="print"/>
          <a:srcRect l="9153" t="18571" r="66738" b="27500"/>
          <a:stretch/>
        </p:blipFill>
        <p:spPr bwMode="auto">
          <a:xfrm>
            <a:off x="929090" y="754637"/>
            <a:ext cx="4085361" cy="49087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98275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2955" y="324465"/>
            <a:ext cx="108585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Көру дүрбісі.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Жіптер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торы</a:t>
            </a:r>
          </a:p>
        </p:txBody>
      </p:sp>
      <p:pic>
        <p:nvPicPr>
          <p:cNvPr id="73730" name="Picture 2" descr="http://geo-s.sibstrin.ru/lec/lec4/images/100.jpg"/>
          <p:cNvPicPr>
            <a:picLocks noChangeAspect="1" noChangeArrowheads="1"/>
          </p:cNvPicPr>
          <p:nvPr/>
        </p:nvPicPr>
        <p:blipFill>
          <a:blip r:embed="rId3" cstate="print"/>
          <a:srcRect t="12788" b="7971"/>
          <a:stretch>
            <a:fillRect/>
          </a:stretch>
        </p:blipFill>
        <p:spPr bwMode="auto">
          <a:xfrm>
            <a:off x="7065100" y="1675529"/>
            <a:ext cx="4029075" cy="3849329"/>
          </a:xfrm>
          <a:prstGeom prst="rect">
            <a:avLst/>
          </a:prstGeom>
          <a:noFill/>
        </p:spPr>
      </p:pic>
      <p:sp>
        <p:nvSpPr>
          <p:cNvPr id="73732" name="AutoShape 4" descr="Угловые измерения презентация, докла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3734" name="Picture 6" descr="Угловые измерения презентация, доклад"/>
          <p:cNvPicPr>
            <a:picLocks noChangeAspect="1" noChangeArrowheads="1"/>
          </p:cNvPicPr>
          <p:nvPr/>
        </p:nvPicPr>
        <p:blipFill>
          <a:blip r:embed="rId4" cstate="print"/>
          <a:srcRect l="6843" t="26721" r="59161" b="36357"/>
          <a:stretch>
            <a:fillRect/>
          </a:stretch>
        </p:blipFill>
        <p:spPr bwMode="auto">
          <a:xfrm>
            <a:off x="2295521" y="1382242"/>
            <a:ext cx="3476339" cy="283169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27702" y="4557251"/>
            <a:ext cx="42917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/>
              <a:t>1- орталық вертикаль жіп</a:t>
            </a:r>
          </a:p>
          <a:p>
            <a:r>
              <a:rPr lang="kk-KZ" sz="2400" dirty="0"/>
              <a:t>2- орталық горизонталь жіп</a:t>
            </a:r>
          </a:p>
          <a:p>
            <a:r>
              <a:rPr lang="kk-KZ" sz="2400" dirty="0"/>
              <a:t>3- биссектор</a:t>
            </a:r>
          </a:p>
          <a:p>
            <a:r>
              <a:rPr lang="kk-KZ" sz="2400" dirty="0"/>
              <a:t>4- жіптер торының қиылысы</a:t>
            </a:r>
          </a:p>
          <a:p>
            <a:r>
              <a:rPr lang="kk-KZ" sz="2400" dirty="0"/>
              <a:t>5- дальномерлік жіптер</a:t>
            </a:r>
            <a:endParaRPr lang="ru-RU" sz="2400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3501" y="274638"/>
            <a:ext cx="10138833" cy="6985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ru-RU"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endParaRPr lang="ru-RU" sz="39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6413" y="0"/>
            <a:ext cx="108585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Көру дүрбісі.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Микроскоп окуляры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558" y="868680"/>
            <a:ext cx="7892297" cy="544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09499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"/>
          <p:cNvSpPr>
            <a:spLocks noGrp="1" noChangeArrowheads="1"/>
          </p:cNvSpPr>
          <p:nvPr>
            <p:ph type="title"/>
          </p:nvPr>
        </p:nvSpPr>
        <p:spPr>
          <a:xfrm>
            <a:off x="381889" y="301575"/>
            <a:ext cx="10390716" cy="83978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Микроскоптан есеп алуды үйрену </a:t>
            </a:r>
            <a:endParaRPr lang="ru-RU" b="1" dirty="0"/>
          </a:p>
        </p:txBody>
      </p:sp>
      <p:sp>
        <p:nvSpPr>
          <p:cNvPr id="39941" name="Rectangle 20"/>
          <p:cNvSpPr>
            <a:spLocks noChangeArrowheads="1"/>
          </p:cNvSpPr>
          <p:nvPr/>
        </p:nvSpPr>
        <p:spPr bwMode="auto">
          <a:xfrm>
            <a:off x="0" y="25871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52168" y="1068013"/>
            <a:ext cx="106335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Есеп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алатын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микроскоптың  жоғарғы жағында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 әрібімен белгіленген вертикаль дөңгелектің лимбінің штрихтары, төменгі жағында Г, немесе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 әрібімен белгіленген горизонталь дөңгелектің лимбінің штрихтары көрінеді.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309024" y="3745022"/>
            <a:ext cx="5578175" cy="193899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Горизонталь </a:t>
            </a:r>
            <a:r>
              <a:rPr kumimoji="0" lang="ru-RU" sz="24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дөңгелектің лимбінен</a:t>
            </a:r>
            <a:r>
              <a:rPr kumimoji="0" lang="ru-RU" sz="24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алынған есеп</a:t>
            </a:r>
            <a:r>
              <a:rPr kumimoji="0" lang="ru-RU" sz="24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- 125</a:t>
            </a:r>
            <a:r>
              <a:rPr kumimoji="0" lang="ru-RU" sz="24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</a:t>
            </a:r>
            <a:r>
              <a:rPr kumimoji="0" lang="ru-RU" sz="24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06',</a:t>
            </a:r>
            <a:br>
              <a:rPr kumimoji="0" lang="ru-RU" sz="24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Вертикаль </a:t>
            </a:r>
            <a:r>
              <a:rPr kumimoji="0" lang="ru-RU" sz="24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дөңгелектің лимбінен</a:t>
            </a:r>
            <a:r>
              <a:rPr kumimoji="0" lang="ru-RU" sz="24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24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алынған есеп</a:t>
            </a:r>
            <a:r>
              <a:rPr kumimoji="0" lang="ru-RU" sz="24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- минус 0</a:t>
            </a:r>
            <a:r>
              <a:rPr kumimoji="0" lang="ru-RU" sz="24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26‘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034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‘</a:t>
            </a:r>
            <a:endParaRPr kumimoji="0" lang="ru-RU" sz="2400" b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181" y="2403987"/>
            <a:ext cx="5674843" cy="3893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2564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486697" y="176981"/>
          <a:ext cx="10899058" cy="6504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27418" y="360219"/>
            <a:ext cx="2646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ҮЙГЕ ТАПСЫРМА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894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789" y="397439"/>
            <a:ext cx="5443844" cy="565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8041" y="2935224"/>
            <a:ext cx="1747838" cy="1828800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655187" y="2846438"/>
          <a:ext cx="6345084" cy="2341804"/>
        </p:xfrm>
        <a:graphic>
          <a:graphicData uri="http://schemas.openxmlformats.org/drawingml/2006/table">
            <a:tbl>
              <a:tblPr/>
              <a:tblGrid>
                <a:gridCol w="6572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416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1883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084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2443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9455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72139">
                <a:tc gridSpan="2"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Нүктелер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708" marR="3370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Вертикаль </a:t>
                      </a: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дөңгелектің орны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ДС, ДО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708" marR="3370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Горизонталь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дөңгелектен алынған есептер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708" marR="3370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Өлшенген бұрыштар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708" marR="3370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Орта </a:t>
                      </a: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бұрыш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708" marR="3370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4096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Түсіру</a:t>
                      </a: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33708" marR="3370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Бақылау,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көздеу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708" marR="3370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9947"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708" marR="3370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708" marR="3370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ДС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kk-K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708" marR="3370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151°20</a:t>
                      </a:r>
                      <a:r>
                        <a:rPr kumimoji="0" lang="kk-KZ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kk-K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(1)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708" marR="3370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r>
                        <a:rPr kumimoji="0" lang="kk-KZ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kk-K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r>
                        <a:rPr kumimoji="0" lang="kk-KZ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r>
                        <a:rPr kumimoji="0" lang="ru-RU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kk-KZ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 </a:t>
                      </a:r>
                      <a:r>
                        <a:rPr kumimoji="0" lang="kk-K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З)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708" marR="3370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708" marR="3370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7259"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708" marR="3370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708" marR="3370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708" marR="3370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87°34</a:t>
                      </a:r>
                      <a:r>
                        <a:rPr kumimoji="0" lang="kk-KZ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30</a:t>
                      </a:r>
                      <a:r>
                        <a:rPr kumimoji="0" lang="kk-KZ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 / 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(2)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708" marR="3370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708" marR="3370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63°45</a:t>
                      </a:r>
                      <a:r>
                        <a:rPr kumimoji="0" lang="kk-KZ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r>
                        <a:rPr kumimoji="0" lang="kk-KZ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//</a:t>
                      </a:r>
                      <a:r>
                        <a:rPr kumimoji="0" lang="en-US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708" marR="3370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4800"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</a:p>
                  </a:txBody>
                  <a:tcPr marL="33708" marR="3370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708" marR="3370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ДО/КП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708" marR="3370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r>
                        <a:rPr kumimoji="0" lang="kk-KZ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kk-K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r>
                        <a:rPr kumimoji="0" lang="kk-KZ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kk-K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r>
                        <a:rPr kumimoji="0" lang="kk-KZ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kk-K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(4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708" marR="3370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r>
                        <a:rPr kumimoji="0" lang="ru-RU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kk-K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kk-KZ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(6)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708" marR="3370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(7)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708" marR="3370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6694"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708" marR="3370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708" marR="3370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708" marR="3370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328</a:t>
                      </a:r>
                      <a:r>
                        <a:rPr kumimoji="0" lang="ru-RU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kk-K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kumimoji="0" lang="kk-KZ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kk-K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r>
                        <a:rPr kumimoji="0" lang="kk-KZ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// </a:t>
                      </a:r>
                      <a:r>
                        <a:rPr kumimoji="0" lang="kk-K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(5)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708" marR="3370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708" marR="3370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708" marR="3370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801899" y="5185723"/>
            <a:ext cx="244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/>
              <a:t>(3)</a:t>
            </a:r>
            <a:r>
              <a:rPr lang="en-US" dirty="0"/>
              <a:t>=</a:t>
            </a:r>
            <a:r>
              <a:rPr lang="kk-KZ" dirty="0"/>
              <a:t>(</a:t>
            </a:r>
            <a:r>
              <a:rPr lang="en-US" dirty="0"/>
              <a:t>1</a:t>
            </a:r>
            <a:r>
              <a:rPr lang="kk-KZ" dirty="0"/>
              <a:t>)</a:t>
            </a:r>
            <a:r>
              <a:rPr lang="en-US" dirty="0"/>
              <a:t>-</a:t>
            </a:r>
            <a:r>
              <a:rPr lang="kk-KZ" dirty="0"/>
              <a:t>(</a:t>
            </a:r>
            <a:r>
              <a:rPr lang="en-US" dirty="0"/>
              <a:t>2</a:t>
            </a:r>
            <a:r>
              <a:rPr lang="kk-KZ" dirty="0"/>
              <a:t>)</a:t>
            </a:r>
            <a:endParaRPr lang="en-US" dirty="0"/>
          </a:p>
          <a:p>
            <a:r>
              <a:rPr lang="kk-KZ" dirty="0"/>
              <a:t>(</a:t>
            </a:r>
            <a:r>
              <a:rPr lang="en-US" dirty="0"/>
              <a:t>6</a:t>
            </a:r>
            <a:r>
              <a:rPr lang="kk-KZ" dirty="0"/>
              <a:t>)</a:t>
            </a:r>
            <a:r>
              <a:rPr lang="en-US" dirty="0"/>
              <a:t>=</a:t>
            </a:r>
            <a:r>
              <a:rPr lang="kk-KZ" dirty="0"/>
              <a:t>(</a:t>
            </a:r>
            <a:r>
              <a:rPr lang="en-US" dirty="0"/>
              <a:t>4</a:t>
            </a:r>
            <a:r>
              <a:rPr lang="kk-KZ" dirty="0"/>
              <a:t>)</a:t>
            </a:r>
            <a:r>
              <a:rPr lang="en-US" dirty="0"/>
              <a:t>-</a:t>
            </a:r>
            <a:r>
              <a:rPr lang="kk-KZ" dirty="0"/>
              <a:t>(</a:t>
            </a:r>
            <a:r>
              <a:rPr lang="en-US" dirty="0"/>
              <a:t>5</a:t>
            </a:r>
            <a:r>
              <a:rPr lang="kk-KZ" dirty="0"/>
              <a:t>)</a:t>
            </a:r>
            <a:endParaRPr lang="en-US" dirty="0"/>
          </a:p>
          <a:p>
            <a:r>
              <a:rPr lang="kk-KZ" dirty="0"/>
              <a:t>(</a:t>
            </a:r>
            <a:r>
              <a:rPr lang="en-US" dirty="0"/>
              <a:t>7</a:t>
            </a:r>
            <a:r>
              <a:rPr lang="kk-KZ" dirty="0"/>
              <a:t>)</a:t>
            </a:r>
            <a:r>
              <a:rPr lang="en-US" dirty="0"/>
              <a:t>=(</a:t>
            </a:r>
            <a:r>
              <a:rPr lang="kk-KZ" dirty="0"/>
              <a:t>(</a:t>
            </a:r>
            <a:r>
              <a:rPr lang="en-US" dirty="0"/>
              <a:t>3</a:t>
            </a:r>
            <a:r>
              <a:rPr lang="kk-KZ" dirty="0"/>
              <a:t>)+(</a:t>
            </a:r>
            <a:r>
              <a:rPr lang="en-US" dirty="0"/>
              <a:t>6</a:t>
            </a:r>
            <a:r>
              <a:rPr lang="kk-KZ" dirty="0"/>
              <a:t>)</a:t>
            </a:r>
            <a:r>
              <a:rPr lang="en-US" dirty="0"/>
              <a:t>)/2</a:t>
            </a:r>
            <a:endParaRPr lang="ru-RU" dirty="0"/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1078106" y="6027003"/>
            <a:ext cx="9403080" cy="8309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Бұрышты өлшеу біткеннен кейін, оның өлшенген екі мәнін салыстырады. Олардың айырмашылығы есеп алу тетігінің дәлдігінің 2 еселенген мәнінен </a:t>
            </a:r>
            <a:r>
              <a:rPr kumimoji="0" lang="kk-KZ" sz="16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2t</a:t>
            </a:r>
            <a:r>
              <a:rPr kumimoji="0" lang="kk-KZ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аспаса, онда бұрыш дұрыс өлшенген болып есептеледі. Қойылған талапты қанағаттандырмаса, бұрыш қайта өлшенеді.</a:t>
            </a:r>
            <a:endParaRPr kumimoji="0" lang="kk-K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8207" y="0"/>
            <a:ext cx="114152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/>
            <a:r>
              <a:rPr lang="ru-RU" sz="2800" b="1" dirty="0"/>
              <a:t>Горизонталь </a:t>
            </a:r>
            <a:r>
              <a:rPr lang="ru-RU" sz="2800" b="1" dirty="0" err="1"/>
              <a:t>бұрыштарды жартылай</a:t>
            </a:r>
            <a:r>
              <a:rPr lang="ru-RU" sz="2800" b="1" dirty="0"/>
              <a:t> </a:t>
            </a:r>
            <a:r>
              <a:rPr lang="ru-RU" sz="2800" b="1" dirty="0" err="1"/>
              <a:t>тәсілдер әдісімен өлшеу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02711" y="492825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r>
              <a:rPr lang="ru-RU" dirty="0" err="1"/>
              <a:t>Теодолитті</a:t>
            </a:r>
            <a:r>
              <a:rPr lang="ru-RU" dirty="0"/>
              <a:t> </a:t>
            </a:r>
            <a:r>
              <a:rPr lang="ru-RU" dirty="0" err="1"/>
              <a:t>жұмысқа дайындап</a:t>
            </a:r>
            <a:r>
              <a:rPr lang="ru-RU" dirty="0"/>
              <a:t>, </a:t>
            </a:r>
            <a:r>
              <a:rPr lang="ru-RU" dirty="0" err="1"/>
              <a:t>лимбін</a:t>
            </a:r>
            <a:r>
              <a:rPr lang="ru-RU" dirty="0"/>
              <a:t> </a:t>
            </a:r>
            <a:r>
              <a:rPr lang="ru-RU" dirty="0" err="1"/>
              <a:t>бекітіп</a:t>
            </a:r>
            <a:r>
              <a:rPr lang="ru-RU" dirty="0"/>
              <a:t>, </a:t>
            </a:r>
            <a:r>
              <a:rPr lang="ru-RU" b="1" i="1" dirty="0"/>
              <a:t>А</a:t>
            </a:r>
            <a:r>
              <a:rPr lang="ru-RU" dirty="0"/>
              <a:t> </a:t>
            </a:r>
            <a:r>
              <a:rPr lang="ru-RU" dirty="0" err="1"/>
              <a:t>нүктесіне орнатылған қадаға көздейді</a:t>
            </a:r>
            <a:r>
              <a:rPr lang="ru-RU" dirty="0"/>
              <a:t>, </a:t>
            </a:r>
            <a:r>
              <a:rPr lang="ru-RU" b="1" i="1" dirty="0" err="1"/>
              <a:t>а</a:t>
            </a:r>
            <a:r>
              <a:rPr lang="ru-RU" dirty="0"/>
              <a:t> </a:t>
            </a:r>
            <a:r>
              <a:rPr lang="ru-RU" dirty="0" err="1"/>
              <a:t>есебін</a:t>
            </a:r>
            <a:r>
              <a:rPr lang="ru-RU" dirty="0"/>
              <a:t> </a:t>
            </a:r>
            <a:r>
              <a:rPr lang="ru-RU" dirty="0" err="1"/>
              <a:t>алады</a:t>
            </a:r>
            <a:r>
              <a:rPr lang="ru-RU" dirty="0"/>
              <a:t>. </a:t>
            </a:r>
            <a:r>
              <a:rPr lang="ru-RU" dirty="0" err="1"/>
              <a:t>Мысалы</a:t>
            </a:r>
            <a:r>
              <a:rPr lang="ru-RU" dirty="0"/>
              <a:t> </a:t>
            </a:r>
            <a:r>
              <a:rPr lang="ru-RU" dirty="0" err="1"/>
              <a:t>ол</a:t>
            </a:r>
            <a:r>
              <a:rPr lang="ru-RU" dirty="0"/>
              <a:t> 151</a:t>
            </a:r>
            <a:r>
              <a:rPr lang="ru-RU" dirty="0">
                <a:sym typeface="Symbol"/>
              </a:rPr>
              <a:t></a:t>
            </a:r>
            <a:r>
              <a:rPr lang="ru-RU" dirty="0"/>
              <a:t>20</a:t>
            </a:r>
            <a:r>
              <a:rPr lang="ru-RU" dirty="0">
                <a:sym typeface="Symbol"/>
              </a:rPr>
              <a:t></a:t>
            </a:r>
            <a:r>
              <a:rPr lang="ru-RU" dirty="0"/>
              <a:t>00</a:t>
            </a:r>
            <a:r>
              <a:rPr lang="ru-RU" dirty="0">
                <a:sym typeface="Symbol"/>
              </a:rPr>
              <a:t></a:t>
            </a:r>
            <a:r>
              <a:rPr lang="ru-RU" dirty="0"/>
              <a:t> </a:t>
            </a:r>
            <a:r>
              <a:rPr lang="ru-RU" dirty="0" err="1"/>
              <a:t>тең болсын</a:t>
            </a:r>
            <a:r>
              <a:rPr lang="ru-RU" dirty="0"/>
              <a:t>.</a:t>
            </a:r>
            <a:r>
              <a:rPr lang="kk-KZ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r>
              <a:rPr lang="kk-KZ" dirty="0">
                <a:latin typeface="Arial" pitchFamily="34" charset="0"/>
                <a:ea typeface="Times New Roman" pitchFamily="18" charset="0"/>
                <a:cs typeface="Arial" pitchFamily="34" charset="0"/>
              </a:rPr>
              <a:t>Алидаданы босатып, теодолиттің дүрбісін </a:t>
            </a:r>
            <a:r>
              <a:rPr lang="kk-KZ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lang="kk-KZ" dirty="0">
                <a:latin typeface="Arial" pitchFamily="34" charset="0"/>
                <a:ea typeface="Times New Roman" pitchFamily="18" charset="0"/>
                <a:cs typeface="Arial" pitchFamily="34" charset="0"/>
              </a:rPr>
              <a:t> нүктесіне орнатылған қадаға көздейді, </a:t>
            </a:r>
            <a:r>
              <a:rPr lang="kk-KZ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lang="kk-KZ" dirty="0">
                <a:latin typeface="Arial" pitchFamily="34" charset="0"/>
                <a:ea typeface="Times New Roman" pitchFamily="18" charset="0"/>
                <a:cs typeface="Arial" pitchFamily="34" charset="0"/>
              </a:rPr>
              <a:t> есебін алады. Ол 87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</a:t>
            </a:r>
            <a:r>
              <a:rPr lang="kk-KZ" dirty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34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</a:t>
            </a:r>
            <a:r>
              <a:rPr lang="kk-KZ" dirty="0">
                <a:latin typeface="Arial" pitchFamily="34" charset="0"/>
                <a:ea typeface="Times New Roman" pitchFamily="18" charset="0"/>
                <a:cs typeface="Arial" pitchFamily="34" charset="0"/>
              </a:rPr>
              <a:t>30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</a:t>
            </a:r>
            <a:r>
              <a:rPr lang="kk-KZ" dirty="0">
                <a:latin typeface="Arial" pitchFamily="34" charset="0"/>
                <a:ea typeface="Times New Roman" pitchFamily="18" charset="0"/>
                <a:cs typeface="Arial" pitchFamily="34" charset="0"/>
              </a:rPr>
              <a:t> тең болсын. Сонда өлшенген бұрыштың мәні алынған екі есептің айырмашылығына тең, яғни</a:t>
            </a:r>
            <a:endParaRPr lang="ru-RU" b="1" i="1" dirty="0"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</a:t>
            </a:r>
            <a:r>
              <a:rPr lang="kk-KZ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= а – в</a:t>
            </a:r>
            <a:r>
              <a:rPr lang="ru-RU" sz="1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ru-RU" b="1" i="1" dirty="0"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53168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6199" y="388374"/>
            <a:ext cx="8596668" cy="1320800"/>
          </a:xfrm>
        </p:spPr>
        <p:txBody>
          <a:bodyPr/>
          <a:lstStyle/>
          <a:p>
            <a:r>
              <a:rPr lang="kk-K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Көлбеу бұрышты анықтау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8207" y="1496912"/>
            <a:ext cx="5088192" cy="3880773"/>
          </a:xfrm>
        </p:spPr>
        <p:txBody>
          <a:bodyPr>
            <a:normAutofit/>
          </a:bodyPr>
          <a:lstStyle/>
          <a:p>
            <a:r>
              <a:rPr lang="kk-K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 дөңгелектің нөлінің орны МО теодолитті алыстағы нүктеге дүрбісінің екі жағдайында  (КП және КЛ) көздеп, вертикаль дөңгелектен есеп алады. Сонда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MО = 0,5(КЛ + КП).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Көлбеулік бұрыштары келесі формулалардың біреуімен анықталады: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kk-K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0,5(КЛ - КП)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КЛ – МО;</a:t>
            </a:r>
          </a:p>
          <a:p>
            <a:pPr algn="ctr"/>
            <a:r>
              <a:rPr lang="ru-RU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МО – КП.</a:t>
            </a:r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t="2376" r="3627"/>
          <a:stretch>
            <a:fillRect/>
          </a:stretch>
        </p:blipFill>
        <p:spPr>
          <a:xfrm>
            <a:off x="5700325" y="1451857"/>
            <a:ext cx="6226204" cy="372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201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Рисунок 16" descr="http://ok-t.ru/studopediaru/baza7/1445235781062.files/image2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956" y="602317"/>
            <a:ext cx="7667053" cy="251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97760" y="88900"/>
            <a:ext cx="37857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Вертикаль бұрышты өлшеу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956" y="3596365"/>
            <a:ext cx="7849935" cy="2567678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9125712" y="117957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964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17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000" cy="17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800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1243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/>
          <p:cNvGraphicFramePr>
            <a:graphicFrameLocks noGrp="1"/>
          </p:cNvGraphicFramePr>
          <p:nvPr>
            <p:extLst/>
          </p:nvPr>
        </p:nvGraphicFramePr>
        <p:xfrm>
          <a:off x="612650" y="145845"/>
          <a:ext cx="10671046" cy="2103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0958"/>
                <a:gridCol w="1520958"/>
                <a:gridCol w="2124780"/>
                <a:gridCol w="2124780"/>
                <a:gridCol w="1671533"/>
                <a:gridCol w="1708037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</a:rPr>
                        <a:t>Пункттер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>
                          <a:effectLst/>
                        </a:rPr>
                        <a:t>ДС</a:t>
                      </a:r>
                      <a:endParaRPr lang="ru-RU" sz="2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>
                          <a:effectLst/>
                        </a:rPr>
                        <a:t>ДО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>
                          <a:effectLst/>
                        </a:rPr>
                        <a:t>Вертикаль дөңгелек бойынша санақ </a:t>
                      </a:r>
                      <a:endParaRPr lang="ru-RU" sz="2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sym typeface="Symbol" panose="05050102010706020507" pitchFamily="18" charset="2"/>
                        </a:rPr>
                        <a:t>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>
                          <a:effectLst/>
                        </a:rPr>
                        <a:t>Көлбеу бұрыш</a:t>
                      </a:r>
                      <a:endParaRPr lang="ru-RU" sz="2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sym typeface="Symbol" panose="05050102010706020507" pitchFamily="18" charset="2"/>
                        </a:rPr>
                        <a:t></a:t>
                      </a:r>
                      <a:endParaRPr lang="ru-RU" sz="2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>
                          <a:effectLst/>
                        </a:rPr>
                        <a:t>Нөлдік орын НО</a:t>
                      </a:r>
                      <a:endParaRPr lang="ru-RU" sz="2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sym typeface="Symbol" panose="05050102010706020507" pitchFamily="18" charset="2"/>
                        </a:rPr>
                        <a:t>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941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>
                          <a:effectLst/>
                        </a:rPr>
                        <a:t>станция №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</a:rPr>
                        <a:t>көздеу нүктесі </a:t>
                      </a:r>
                      <a:r>
                        <a:rPr lang="ru-RU" sz="2000" dirty="0">
                          <a:effectLst/>
                        </a:rPr>
                        <a:t>№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621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А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>
                          <a:effectLst/>
                        </a:rPr>
                        <a:t>ДО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-7</a:t>
                      </a:r>
                      <a:r>
                        <a:rPr lang="ru-RU" sz="2000">
                          <a:effectLst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ru-RU" sz="2000">
                          <a:effectLst/>
                        </a:rPr>
                        <a:t>44</a:t>
                      </a:r>
                      <a:r>
                        <a:rPr lang="ru-RU" sz="2000">
                          <a:effectLst/>
                          <a:sym typeface="Symbol" panose="05050102010706020507" pitchFamily="18" charset="2"/>
                        </a:rPr>
                        <a:t>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7</a:t>
                      </a:r>
                      <a:r>
                        <a:rPr lang="ru-RU" sz="2000" dirty="0">
                          <a:effectLst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ru-RU" sz="2000" dirty="0">
                          <a:effectLst/>
                        </a:rPr>
                        <a:t>44</a:t>
                      </a:r>
                      <a:r>
                        <a:rPr lang="ru-RU" sz="2000" dirty="0">
                          <a:effectLst/>
                          <a:sym typeface="Symbol" panose="05050102010706020507" pitchFamily="18" charset="2"/>
                        </a:rPr>
                        <a:t></a:t>
                      </a:r>
                      <a:r>
                        <a:rPr lang="ru-RU" sz="2000" dirty="0">
                          <a:effectLst/>
                        </a:rPr>
                        <a:t>30</a:t>
                      </a:r>
                      <a:r>
                        <a:rPr lang="ru-RU" sz="2000" dirty="0">
                          <a:effectLst/>
                          <a:sym typeface="Symbol" panose="05050102010706020507" pitchFamily="18" charset="2"/>
                        </a:rPr>
                        <a:t>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</a:t>
                      </a:r>
                      <a:r>
                        <a:rPr lang="ru-RU" sz="2000" dirty="0">
                          <a:effectLst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ru-RU" sz="2000" dirty="0">
                          <a:effectLst/>
                        </a:rPr>
                        <a:t>0</a:t>
                      </a:r>
                      <a:r>
                        <a:rPr lang="ru-RU" sz="2000" dirty="0">
                          <a:effectLst/>
                          <a:sym typeface="Symbol" panose="05050102010706020507" pitchFamily="18" charset="2"/>
                        </a:rPr>
                        <a:t></a:t>
                      </a:r>
                      <a:r>
                        <a:rPr lang="ru-RU" sz="2000" dirty="0">
                          <a:effectLst/>
                        </a:rPr>
                        <a:t>30</a:t>
                      </a:r>
                      <a:r>
                        <a:rPr lang="ru-RU" sz="2000" dirty="0">
                          <a:effectLst/>
                          <a:sym typeface="Symbol" panose="05050102010706020507" pitchFamily="18" charset="2"/>
                        </a:rPr>
                        <a:t>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62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>
                          <a:effectLst/>
                        </a:rPr>
                        <a:t>ДС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7</a:t>
                      </a:r>
                      <a:r>
                        <a:rPr lang="ru-RU" sz="2000" dirty="0">
                          <a:effectLst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ru-RU" sz="2000" dirty="0">
                          <a:effectLst/>
                        </a:rPr>
                        <a:t>45</a:t>
                      </a:r>
                      <a:r>
                        <a:rPr lang="ru-RU" sz="2000" dirty="0">
                          <a:effectLst/>
                          <a:sym typeface="Symbol" panose="05050102010706020507" pitchFamily="18" charset="2"/>
                        </a:rPr>
                        <a:t>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5522976" y="31089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/>
          </p:nvPr>
        </p:nvGraphicFramePr>
        <p:xfrm>
          <a:off x="4443983" y="2696163"/>
          <a:ext cx="2131717" cy="797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0" r:id="rId3" imgW="1054100" imgH="393700" progId="Equation.3">
                  <p:embed/>
                </p:oleObj>
              </mc:Choice>
              <mc:Fallback>
                <p:oleObj r:id="rId3" imgW="10541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3983" y="2696163"/>
                        <a:ext cx="2131717" cy="7975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1234442" y="2262222"/>
            <a:ext cx="83118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Вертикаль бұрышты өлшеу нәтижелерін бақылау мақсатында нөлдік орын</a:t>
            </a:r>
            <a:endParaRPr lang="ru-RU" sz="2000" dirty="0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4782312" y="437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>
            <p:extLst/>
          </p:nvPr>
        </p:nvGraphicFramePr>
        <p:xfrm>
          <a:off x="5031018" y="4485727"/>
          <a:ext cx="2001883" cy="389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1" r:id="rId5" imgW="914400" imgH="203200" progId="Equation.3">
                  <p:embed/>
                </p:oleObj>
              </mc:Choice>
              <mc:Fallback>
                <p:oleObj r:id="rId5" imgW="914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1018" y="4485727"/>
                        <a:ext cx="2001883" cy="3892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4807712" y="481239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>
            <p:extLst/>
          </p:nvPr>
        </p:nvGraphicFramePr>
        <p:xfrm>
          <a:off x="5131066" y="5016116"/>
          <a:ext cx="1901835" cy="380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2" r:id="rId7" imgW="888614" imgH="203112" progId="Equation.3">
                  <p:embed/>
                </p:oleObj>
              </mc:Choice>
              <mc:Fallback>
                <p:oleObj r:id="rId7" imgW="888614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1066" y="5016116"/>
                        <a:ext cx="1901835" cy="3803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4807712" y="5486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2" name="Объект 21"/>
          <p:cNvGraphicFramePr>
            <a:graphicFrameLocks noChangeAspect="1"/>
          </p:cNvGraphicFramePr>
          <p:nvPr>
            <p:extLst/>
          </p:nvPr>
        </p:nvGraphicFramePr>
        <p:xfrm>
          <a:off x="5115775" y="5462258"/>
          <a:ext cx="1942526" cy="682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3" r:id="rId9" imgW="939392" imgH="393529" progId="Equation.3">
                  <p:embed/>
                </p:oleObj>
              </mc:Choice>
              <mc:Fallback>
                <p:oleObj r:id="rId9" imgW="939392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5775" y="5462258"/>
                        <a:ext cx="1942526" cy="6825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182880" y="3382817"/>
            <a:ext cx="12192000" cy="1339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lnSpc>
                <a:spcPct val="115000"/>
              </a:lnSpc>
              <a:spcAft>
                <a:spcPts val="0"/>
              </a:spcAft>
            </a:pPr>
            <a:r>
              <a:rPr lang="kk-KZ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Егер НО ауытқуы бұрыштарды өлшеудің екі еселенген қателігінен аспаса, яғни </a:t>
            </a:r>
            <a:r>
              <a:rPr lang="kk-KZ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шарты орындалса, онда вертикаль бұрышты өлшеу дұрыс болып есептелініп, оның мәні төмендегі формуламен есептелінеді: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818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486697" y="176981"/>
          <a:ext cx="10899058" cy="6504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1726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60764" y="1750401"/>
            <a:ext cx="11323198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kk-KZ" altLang="ko-K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Жұмыстың мақсаты:</a:t>
            </a:r>
            <a:endParaRPr kumimoji="0" lang="kk-KZ" altLang="ko-K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971550" lvl="1" indent="-514350">
              <a:buAutoNum type="arabicPeriod"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4Т30,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GT-5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теодолитінің 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құрылысы;</a:t>
            </a:r>
          </a:p>
          <a:p>
            <a:pPr marL="971550" lvl="1" indent="-514350">
              <a:buAutoNum type="arabicPeriod"/>
            </a:pP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Теодолиттің геометриялық өстері;</a:t>
            </a:r>
          </a:p>
          <a:p>
            <a:pPr marL="971550" lvl="1" indent="-514350">
              <a:buAutoNum type="arabicPeriod"/>
            </a:pP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Теодолитті штативке орнату және жұмыс бабына келтіру;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kk-KZ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4904" y="289483"/>
            <a:ext cx="11585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GT-5 электронды теодолит құрылысының принцип-тік сұлбасы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6032" y="751148"/>
            <a:ext cx="1135684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>
              <a:lnSpc>
                <a:spcPct val="115000"/>
              </a:lnSpc>
              <a:spcAft>
                <a:spcPts val="0"/>
              </a:spcAft>
            </a:pPr>
            <a:r>
              <a:rPr lang="kk-KZ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GT-5 Электронды теодолиті дәл аспаптар қатарына кіреді, оның оптикалық теодолиттерден айырмашылығы горизонталь және вертикаль бұрыштардың мәні дисплейге шығарылады, сондай-ақ горизонталь бұрыштық өлшеулердің нәтижелерін панельдегі батырманы басу арқылы тіркеуге болады.</a:t>
            </a:r>
            <a:r>
              <a:rPr lang="kk-KZ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GT-5 теодолиті өлшеу нәтижелерін оқу үшін ыңғайлы, үлкен СК-дисплейге ие. Жарықтың жеткіліксіз жағдайында жұмыс істеу үшін аспап жіптік торының және дисплейдің жарығымен </a:t>
            </a:r>
            <a:r>
              <a:rPr lang="kk-KZ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жабдықталған.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69875" algn="just" fontAlgn="base">
              <a:lnSpc>
                <a:spcPct val="115000"/>
              </a:lnSpc>
              <a:spcAft>
                <a:spcPts val="0"/>
              </a:spcAft>
            </a:pPr>
            <a:r>
              <a:rPr lang="kk-KZ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Жоғары сапалы оптикасы және қысқа фокустық қашықтығы, 30 есе ұлғайту мүмкіндігі бар аспаптың көру дүрбісі ұзын және өте қысқа қашықтықта да айқын бейнені қамтамасыз етеді.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016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74848" y="247737"/>
            <a:ext cx="6096000" cy="49019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9875" algn="ctr">
              <a:lnSpc>
                <a:spcPct val="115000"/>
              </a:lnSpc>
              <a:spcAft>
                <a:spcPts val="0"/>
              </a:spcAft>
            </a:pPr>
            <a:r>
              <a:rPr lang="kk-KZ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GT-5 Электронды </a:t>
            </a:r>
            <a:r>
              <a:rPr lang="kk-KZ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теодолит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682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789" y="737936"/>
            <a:ext cx="9500827" cy="603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60430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9277" y="446447"/>
            <a:ext cx="5032724" cy="641155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36392" y="0"/>
            <a:ext cx="52356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Есеп </a:t>
            </a:r>
            <a:r>
              <a:rPr lang="kk-KZ" sz="3600" dirty="0">
                <a:latin typeface="Times New Roman" pitchFamily="18" charset="0"/>
                <a:cs typeface="Times New Roman" pitchFamily="18" charset="0"/>
              </a:rPr>
              <a:t>алуды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077570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3500" y="260351"/>
            <a:ext cx="10619317" cy="525463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Теодолит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3" cstate="print"/>
          <a:srcRect l="13031" t="17284" r="50732" b="7407"/>
          <a:stretch>
            <a:fillRect/>
          </a:stretch>
        </p:blipFill>
        <p:spPr bwMode="auto">
          <a:xfrm>
            <a:off x="1481463" y="2007983"/>
            <a:ext cx="3879849" cy="443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1333500" y="974691"/>
            <a:ext cx="108585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eaLnBrk="0" hangingPunct="0"/>
            <a:r>
              <a:rPr lang="ru-RU" altLang="ru-RU" sz="2400" b="1" dirty="0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Теодолит </a:t>
            </a:r>
            <a:r>
              <a:rPr lang="ru-RU" alt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kk-KZ" sz="2400" dirty="0"/>
              <a:t>горизонталь, вертикаль бұрыштарды және жіпті қашықтық өлшеуіштің көмегімен арақашықтықтарды өлшеуге арналған аспап</a:t>
            </a:r>
            <a:r>
              <a:rPr lang="ru-RU" alt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altLang="ru-RU" sz="24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7424" y="3211011"/>
            <a:ext cx="3225891" cy="522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Теодолит 4Т30П</a:t>
            </a:r>
          </a:p>
        </p:txBody>
      </p:sp>
      <p:sp>
        <p:nvSpPr>
          <p:cNvPr id="9" name="Стрелка вниз 8"/>
          <p:cNvSpPr/>
          <p:nvPr/>
        </p:nvSpPr>
        <p:spPr>
          <a:xfrm rot="2795602">
            <a:off x="7466013" y="3587751"/>
            <a:ext cx="219075" cy="1155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363233">
            <a:off x="8051800" y="3875089"/>
            <a:ext cx="349251" cy="936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8784167" y="3933825"/>
            <a:ext cx="383117" cy="935038"/>
          </a:xfrm>
          <a:prstGeom prst="downArrow">
            <a:avLst>
              <a:gd name="adj1" fmla="val 36974"/>
              <a:gd name="adj2" fmla="val 573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9346845">
            <a:off x="9850967" y="3675064"/>
            <a:ext cx="287867" cy="10429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51" name="TextBox 12"/>
          <p:cNvSpPr txBox="1">
            <a:spLocks noChangeArrowheads="1"/>
          </p:cNvSpPr>
          <p:nvPr/>
        </p:nvSpPr>
        <p:spPr bwMode="auto">
          <a:xfrm>
            <a:off x="5527028" y="4425336"/>
            <a:ext cx="17293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dirty="0"/>
              <a:t>4-ші модификация</a:t>
            </a:r>
          </a:p>
        </p:txBody>
      </p:sp>
      <p:sp>
        <p:nvSpPr>
          <p:cNvPr id="10252" name="TextBox 13"/>
          <p:cNvSpPr txBox="1">
            <a:spLocks noChangeArrowheads="1"/>
          </p:cNvSpPr>
          <p:nvPr/>
        </p:nvSpPr>
        <p:spPr bwMode="auto">
          <a:xfrm>
            <a:off x="7174954" y="4797425"/>
            <a:ext cx="12467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 b="1" dirty="0"/>
              <a:t>Теодолит</a:t>
            </a:r>
          </a:p>
        </p:txBody>
      </p:sp>
      <p:sp>
        <p:nvSpPr>
          <p:cNvPr id="10253" name="TextBox 14"/>
          <p:cNvSpPr txBox="1">
            <a:spLocks noChangeArrowheads="1"/>
          </p:cNvSpPr>
          <p:nvPr/>
        </p:nvSpPr>
        <p:spPr bwMode="auto">
          <a:xfrm>
            <a:off x="8304913" y="4956638"/>
            <a:ext cx="23029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 b="1" dirty="0" err="1"/>
              <a:t>Есеп</a:t>
            </a:r>
            <a:r>
              <a:rPr lang="ru-RU" altLang="ru-RU" sz="1400" b="1" dirty="0"/>
              <a:t> </a:t>
            </a:r>
            <a:r>
              <a:rPr lang="ru-RU" altLang="ru-RU" sz="1400" b="1" dirty="0" err="1"/>
              <a:t>алу</a:t>
            </a:r>
            <a:r>
              <a:rPr lang="ru-RU" altLang="ru-RU" sz="1400" b="1" dirty="0"/>
              <a:t> </a:t>
            </a:r>
            <a:r>
              <a:rPr lang="ru-RU" altLang="ru-RU" sz="1400" b="1" dirty="0" err="1"/>
              <a:t>дәлдігі.</a:t>
            </a:r>
            <a:r>
              <a:rPr lang="ru-RU" altLang="ru-RU" sz="1400" b="1" dirty="0"/>
              <a:t> </a:t>
            </a:r>
            <a:r>
              <a:rPr lang="ru-RU" altLang="ru-RU" sz="1400" b="1" dirty="0" err="1"/>
              <a:t>Аспаптың дәлдігі</a:t>
            </a:r>
            <a:endParaRPr lang="ru-RU" altLang="ru-RU" sz="1400" b="1" dirty="0"/>
          </a:p>
        </p:txBody>
      </p:sp>
      <p:sp>
        <p:nvSpPr>
          <p:cNvPr id="10254" name="TextBox 15"/>
          <p:cNvSpPr txBox="1">
            <a:spLocks noChangeArrowheads="1"/>
          </p:cNvSpPr>
          <p:nvPr/>
        </p:nvSpPr>
        <p:spPr bwMode="auto">
          <a:xfrm>
            <a:off x="10128249" y="4596991"/>
            <a:ext cx="20637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 dirty="0" err="1"/>
              <a:t>Көру дүрбісінің </a:t>
            </a:r>
            <a:r>
              <a:rPr lang="ru-RU" altLang="ru-RU" sz="1400" b="1" dirty="0"/>
              <a:t>тура </a:t>
            </a:r>
            <a:r>
              <a:rPr lang="ru-RU" altLang="ru-RU" sz="1400" b="1" dirty="0" err="1"/>
              <a:t>көрінісі</a:t>
            </a:r>
            <a:endParaRPr lang="ru-RU" altLang="ru-RU" sz="1400" b="1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280218" y="11575"/>
          <a:ext cx="11705303" cy="6563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592" y="0"/>
            <a:ext cx="10858500" cy="5715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Кез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келген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теодолиттің негізгі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бөліктері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 cstate="print"/>
          <a:srcRect l="26401" t="6618" r="27998"/>
          <a:stretch>
            <a:fillRect/>
          </a:stretch>
        </p:blipFill>
        <p:spPr bwMode="auto">
          <a:xfrm>
            <a:off x="3524251" y="785813"/>
            <a:ext cx="5425785" cy="533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Прямоугольник 4"/>
          <p:cNvSpPr>
            <a:spLocks noChangeArrowheads="1"/>
          </p:cNvSpPr>
          <p:nvPr/>
        </p:nvSpPr>
        <p:spPr bwMode="auto">
          <a:xfrm>
            <a:off x="8950036" y="3599585"/>
            <a:ext cx="17532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алидада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00251" y="4357688"/>
            <a:ext cx="2190749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лимб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54562" y="1884569"/>
            <a:ext cx="2762249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Вертикальный </a:t>
            </a:r>
            <a:r>
              <a:rPr lang="ru-RU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дөңгелек</a:t>
            </a:r>
            <a:endParaRPr lang="ru-RU" sz="3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964790" y="364683"/>
            <a:ext cx="108585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</a:t>
            </a:r>
            <a:r>
              <a:rPr lang="ru-RU" altLang="ru-RU" sz="2000" b="1" dirty="0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имб – </a:t>
            </a:r>
            <a:r>
              <a:rPr lang="ru-RU" altLang="ru-RU" sz="2000" b="1" dirty="0" err="1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шетінде</a:t>
            </a:r>
            <a:r>
              <a:rPr lang="ru-RU" altLang="ru-RU" sz="2000" b="1" dirty="0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000" b="1" dirty="0" err="1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градустық шкаласы</a:t>
            </a:r>
            <a:r>
              <a:rPr lang="ru-RU" altLang="ru-RU" sz="2000" b="1" dirty="0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000" b="1" dirty="0" err="1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көрсетілген бұрыштық дөңгелек</a:t>
            </a:r>
            <a:r>
              <a:rPr lang="ru-RU" altLang="ru-RU" sz="2000" b="1" dirty="0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altLang="ru-RU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altLang="ru-RU" sz="2000" b="1" dirty="0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Алидада – </a:t>
            </a:r>
            <a:r>
              <a:rPr lang="ru-RU" altLang="ru-RU" sz="2000" b="1" dirty="0" err="1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бұрыштық дөңгелек жазықтығында лимбпен</a:t>
            </a:r>
            <a:r>
              <a:rPr lang="ru-RU" altLang="ru-RU" sz="2000" b="1" dirty="0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000" b="1" dirty="0" err="1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бірге</a:t>
            </a:r>
            <a:r>
              <a:rPr lang="ru-RU" altLang="ru-RU" sz="2000" b="1" dirty="0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000" b="1" dirty="0" err="1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айналатын</a:t>
            </a:r>
            <a:r>
              <a:rPr lang="ru-RU" altLang="ru-RU" sz="2000" b="1" dirty="0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000" b="1" dirty="0" err="1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екінгі</a:t>
            </a:r>
            <a:r>
              <a:rPr lang="ru-RU" altLang="ru-RU" sz="2000" b="1" dirty="0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000" b="1" dirty="0" err="1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дөңгелек</a:t>
            </a:r>
            <a:endParaRPr lang="ru-RU" altLang="ru-RU" sz="2000" dirty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 cstate="print"/>
          <a:srcRect l="17229" r="50613" b="9482"/>
          <a:stretch>
            <a:fillRect/>
          </a:stretch>
        </p:blipFill>
        <p:spPr bwMode="auto">
          <a:xfrm>
            <a:off x="301114" y="1667952"/>
            <a:ext cx="55245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2125613" y="5850757"/>
            <a:ext cx="2190749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Лимб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49388" r="17288" b="8493"/>
          <a:stretch>
            <a:fillRect/>
          </a:stretch>
        </p:blipFill>
        <p:spPr bwMode="auto">
          <a:xfrm>
            <a:off x="6115665" y="1587758"/>
            <a:ext cx="5569970" cy="4075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7619387" y="5809482"/>
            <a:ext cx="5429249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Алидада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 cstate="print"/>
          <a:srcRect r="41039"/>
          <a:stretch>
            <a:fillRect/>
          </a:stretch>
        </p:blipFill>
        <p:spPr bwMode="auto">
          <a:xfrm>
            <a:off x="1061947" y="1076633"/>
            <a:ext cx="4114737" cy="5491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648631" y="1342104"/>
            <a:ext cx="523567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 –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кремаль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epа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kk-KZ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 –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дүрбіні бекітетін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бұранда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kk-KZ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 –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микроскоп окуляры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kk-KZ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4,16 –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коллиматорлық көздеуіштер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kk-KZ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 –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жарық бағыттайтын айна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kk-KZ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6 -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колонка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kk-KZ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 –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тұғырық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kk-KZ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8 –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лимбтің есептерінің мәнін өзгертетін тұтқа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kk-KZ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9 –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алидаданы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бекітетін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бұранда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10 –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түзету бұрандалары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871953" y="280219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k-KZ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Т30 теодолитінің құрылысы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341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2" cstate="print"/>
          <a:srcRect l="56962"/>
          <a:stretch>
            <a:fillRect/>
          </a:stretch>
        </p:blipFill>
        <p:spPr bwMode="auto">
          <a:xfrm>
            <a:off x="1017638" y="235974"/>
            <a:ext cx="3476693" cy="6356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216013" y="2023437"/>
            <a:ext cx="606650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дүрбінің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окуляр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kk-KZ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12 -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қақпақ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kk-KZ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13 –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алидадада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орнатылған деңгей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kk-KZ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14 –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алидаданың көздеу бұрандасы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kk-KZ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15 –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дүрбінің көздеу бұрандасы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3580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672C8FA7438BF4C9FA11E1A5AB7AC01" ma:contentTypeVersion="12" ma:contentTypeDescription="Создание документа." ma:contentTypeScope="" ma:versionID="781754ff32e60ba318625379c07067de">
  <xsd:schema xmlns:xsd="http://www.w3.org/2001/XMLSchema" xmlns:xs="http://www.w3.org/2001/XMLSchema" xmlns:p="http://schemas.microsoft.com/office/2006/metadata/properties" xmlns:ns2="6d9f1554-1f5e-429f-ab54-20e7c5b9e897" xmlns:ns3="0dc816ab-5c31-45f0-a284-d2a5903e62ad" targetNamespace="http://schemas.microsoft.com/office/2006/metadata/properties" ma:root="true" ma:fieldsID="766d63dbf9230a62a4bafe1fb1fb0cd7" ns2:_="" ns3:_="">
    <xsd:import namespace="6d9f1554-1f5e-429f-ab54-20e7c5b9e897"/>
    <xsd:import namespace="0dc816ab-5c31-45f0-a284-d2a5903e62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9f1554-1f5e-429f-ab54-20e7c5b9e8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03d16395-1252-47c5-9090-e7a8c613a0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c816ab-5c31-45f0-a284-d2a5903e62a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e123810-b72d-4abc-9d21-093e7e03c3e1}" ma:internalName="TaxCatchAll" ma:showField="CatchAllData" ma:web="0dc816ab-5c31-45f0-a284-d2a5903e62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d9f1554-1f5e-429f-ab54-20e7c5b9e897">
      <Terms xmlns="http://schemas.microsoft.com/office/infopath/2007/PartnerControls"/>
    </lcf76f155ced4ddcb4097134ff3c332f>
    <TaxCatchAll xmlns="0dc816ab-5c31-45f0-a284-d2a5903e62ad" xsi:nil="true"/>
  </documentManagement>
</p:properties>
</file>

<file path=customXml/itemProps1.xml><?xml version="1.0" encoding="utf-8"?>
<ds:datastoreItem xmlns:ds="http://schemas.openxmlformats.org/officeDocument/2006/customXml" ds:itemID="{29F01E3A-B31C-471D-A9C3-A51DFE2BD4D5}"/>
</file>

<file path=customXml/itemProps2.xml><?xml version="1.0" encoding="utf-8"?>
<ds:datastoreItem xmlns:ds="http://schemas.openxmlformats.org/officeDocument/2006/customXml" ds:itemID="{2B6FFD6B-F7D7-4DCC-9D62-59D17A054B32}"/>
</file>

<file path=customXml/itemProps3.xml><?xml version="1.0" encoding="utf-8"?>
<ds:datastoreItem xmlns:ds="http://schemas.openxmlformats.org/officeDocument/2006/customXml" ds:itemID="{556AEF98-1510-4176-808D-D20DD9B13EE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5020</TotalTime>
  <Words>881</Words>
  <Application>Microsoft Office PowerPoint</Application>
  <PresentationFormat>Широкоэкранный</PresentationFormat>
  <Paragraphs>148</Paragraphs>
  <Slides>22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맑은 고딕</vt:lpstr>
      <vt:lpstr>Arial</vt:lpstr>
      <vt:lpstr>Calibri</vt:lpstr>
      <vt:lpstr>Calibri Light</vt:lpstr>
      <vt:lpstr>Symbol</vt:lpstr>
      <vt:lpstr>Times New Roman</vt:lpstr>
      <vt:lpstr>Тема Office</vt:lpstr>
      <vt:lpstr>Формула</vt:lpstr>
      <vt:lpstr>Equation.3</vt:lpstr>
      <vt:lpstr>Презентация PowerPoint</vt:lpstr>
      <vt:lpstr>Презентация PowerPoint</vt:lpstr>
      <vt:lpstr>Презентация PowerPoint</vt:lpstr>
      <vt:lpstr>Теодолит</vt:lpstr>
      <vt:lpstr>Презентация PowerPoint</vt:lpstr>
      <vt:lpstr>Кез келген теодолиттің негізгі бөліктері</vt:lpstr>
      <vt:lpstr>Презентация PowerPoint</vt:lpstr>
      <vt:lpstr>Презентация PowerPoint</vt:lpstr>
      <vt:lpstr>Презентация PowerPoint</vt:lpstr>
      <vt:lpstr>Теодолиттің геометриялық өстері</vt:lpstr>
      <vt:lpstr>Презентация PowerPoint</vt:lpstr>
      <vt:lpstr> </vt:lpstr>
      <vt:lpstr>Микроскоптан есеп алуды үйрену </vt:lpstr>
      <vt:lpstr>Презентация PowerPoint</vt:lpstr>
      <vt:lpstr>Презентация PowerPoint</vt:lpstr>
      <vt:lpstr>Көлбеу бұрышты анықтау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Yryszhan</dc:creator>
  <cp:lastModifiedBy>Учетная запись Майкрософт</cp:lastModifiedBy>
  <cp:revision>295</cp:revision>
  <dcterms:created xsi:type="dcterms:W3CDTF">2020-07-15T05:55:35Z</dcterms:created>
  <dcterms:modified xsi:type="dcterms:W3CDTF">2021-03-02T05:40:33Z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0x010100A672C8FA7438BF4C9FA11E1A5AB7AC01</vt:lpwstr>
  </property>
</Properties>
</file>