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2"/>
  </p:notesMasterIdLst>
  <p:sldIdLst>
    <p:sldId id="286" r:id="rId5"/>
    <p:sldId id="278" r:id="rId6"/>
    <p:sldId id="293" r:id="rId7"/>
    <p:sldId id="316" r:id="rId8"/>
    <p:sldId id="343" r:id="rId9"/>
    <p:sldId id="339" r:id="rId10"/>
    <p:sldId id="317" r:id="rId11"/>
    <p:sldId id="344" r:id="rId12"/>
    <p:sldId id="345" r:id="rId13"/>
    <p:sldId id="319" r:id="rId14"/>
    <p:sldId id="340" r:id="rId15"/>
    <p:sldId id="365" r:id="rId16"/>
    <p:sldId id="364" r:id="rId17"/>
    <p:sldId id="366" r:id="rId18"/>
    <p:sldId id="376" r:id="rId19"/>
    <p:sldId id="377" r:id="rId20"/>
    <p:sldId id="3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79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10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8BDE0-2126-4C31-96C9-7505AF6BE1EF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A07F9-F7F6-4297-BB49-48E99D02C854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Геодезиялық өлшеу деп өлшенетін шаманы бастапқы бірлік ретінде қабылданатын басқа бір шамамен салыстыру процесін айтады</a:t>
          </a:r>
          <a:endParaRPr lang="ru-RU" dirty="0">
            <a:solidFill>
              <a:schemeClr val="tx1"/>
            </a:solidFill>
          </a:endParaRPr>
        </a:p>
      </dgm:t>
    </dgm:pt>
    <dgm:pt modelId="{736447C6-5A20-42CA-9CB1-779B39770D88}" type="parTrans" cxnId="{A198B484-3062-4FD6-8CD7-53B945A55523}">
      <dgm:prSet/>
      <dgm:spPr/>
      <dgm:t>
        <a:bodyPr/>
        <a:lstStyle/>
        <a:p>
          <a:endParaRPr lang="ru-RU"/>
        </a:p>
      </dgm:t>
    </dgm:pt>
    <dgm:pt modelId="{08683E1E-FD5E-46FC-A462-90DF6E9C9AA8}" type="sibTrans" cxnId="{A198B484-3062-4FD6-8CD7-53B945A55523}">
      <dgm:prSet/>
      <dgm:spPr/>
      <dgm:t>
        <a:bodyPr/>
        <a:lstStyle/>
        <a:p>
          <a:endParaRPr lang="ru-RU"/>
        </a:p>
      </dgm:t>
    </dgm:pt>
    <dgm:pt modelId="{D3CEC207-9E27-41CB-A53A-3E3546FD30A4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сызықтық - жер бетіндегі нүктелердің арақашықтықтарын анықтау</a:t>
          </a:r>
          <a:endParaRPr lang="ru-RU" dirty="0">
            <a:solidFill>
              <a:schemeClr val="tx1"/>
            </a:solidFill>
          </a:endParaRPr>
        </a:p>
      </dgm:t>
    </dgm:pt>
    <dgm:pt modelId="{08888D29-228D-4F1F-A08C-DD02866C74D1}" type="parTrans" cxnId="{C224EF55-54BA-45D1-AB19-B791844F6F39}">
      <dgm:prSet/>
      <dgm:spPr/>
      <dgm:t>
        <a:bodyPr/>
        <a:lstStyle/>
        <a:p>
          <a:endParaRPr lang="ru-RU"/>
        </a:p>
      </dgm:t>
    </dgm:pt>
    <dgm:pt modelId="{FB62E14D-CE23-4F8F-87BE-77F0281E4C7A}" type="sibTrans" cxnId="{C224EF55-54BA-45D1-AB19-B791844F6F39}">
      <dgm:prSet/>
      <dgm:spPr/>
      <dgm:t>
        <a:bodyPr/>
        <a:lstStyle/>
        <a:p>
          <a:endParaRPr lang="ru-RU"/>
        </a:p>
      </dgm:t>
    </dgm:pt>
    <dgm:pt modelId="{BA94D8F2-1E1A-4D70-B652-FA78C135ED81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бұрыштық - горизонталь және вертикаль бұрыштардың мәндерін анықтау</a:t>
          </a:r>
          <a:endParaRPr lang="ru-RU" dirty="0">
            <a:solidFill>
              <a:schemeClr val="tx1"/>
            </a:solidFill>
          </a:endParaRPr>
        </a:p>
      </dgm:t>
    </dgm:pt>
    <dgm:pt modelId="{EB63CFBF-CD4D-4B8E-AD72-458EDBF2BD5C}" type="parTrans" cxnId="{239A2F8B-BDAB-48D8-8DAD-81312A6BB02F}">
      <dgm:prSet/>
      <dgm:spPr/>
      <dgm:t>
        <a:bodyPr/>
        <a:lstStyle/>
        <a:p>
          <a:endParaRPr lang="ru-RU"/>
        </a:p>
      </dgm:t>
    </dgm:pt>
    <dgm:pt modelId="{7F8BD1A4-425D-444C-ADE0-0F3324B11778}" type="sibTrans" cxnId="{239A2F8B-BDAB-48D8-8DAD-81312A6BB02F}">
      <dgm:prSet/>
      <dgm:spPr/>
      <dgm:t>
        <a:bodyPr/>
        <a:lstStyle/>
        <a:p>
          <a:endParaRPr lang="ru-RU"/>
        </a:p>
      </dgm:t>
    </dgm:pt>
    <dgm:pt modelId="{D9C793F1-F4EB-497A-8F98-494022973E42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биіктік (нивелирлеу) – жекелеген нүктелер арасындағы биіктік айырымдарын анықтау</a:t>
          </a:r>
          <a:endParaRPr lang="ru-RU" dirty="0">
            <a:solidFill>
              <a:schemeClr val="tx1"/>
            </a:solidFill>
          </a:endParaRPr>
        </a:p>
      </dgm:t>
    </dgm:pt>
    <dgm:pt modelId="{C1365689-81D7-45ED-B084-57C9CB0B1226}" type="parTrans" cxnId="{946A34D1-46FB-40E5-9EDC-1D91373A95BB}">
      <dgm:prSet/>
      <dgm:spPr/>
      <dgm:t>
        <a:bodyPr/>
        <a:lstStyle/>
        <a:p>
          <a:endParaRPr lang="ru-RU"/>
        </a:p>
      </dgm:t>
    </dgm:pt>
    <dgm:pt modelId="{35F04ED5-260D-4269-8118-52EF3B401326}" type="sibTrans" cxnId="{946A34D1-46FB-40E5-9EDC-1D91373A95BB}">
      <dgm:prSet/>
      <dgm:spPr/>
      <dgm:t>
        <a:bodyPr/>
        <a:lstStyle/>
        <a:p>
          <a:endParaRPr lang="ru-RU"/>
        </a:p>
      </dgm:t>
    </dgm:pt>
    <dgm:pt modelId="{31245418-AB52-4840-8AA3-C372BBEDE61A}" type="pres">
      <dgm:prSet presAssocID="{B018BDE0-2126-4C31-96C9-7505AF6BE1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0DDE59-3BE8-497F-86AF-29A56C64AB8B}" type="pres">
      <dgm:prSet presAssocID="{F16A07F9-F7F6-4297-BB49-48E99D02C854}" presName="hierRoot1" presStyleCnt="0">
        <dgm:presLayoutVars>
          <dgm:hierBranch val="init"/>
        </dgm:presLayoutVars>
      </dgm:prSet>
      <dgm:spPr/>
    </dgm:pt>
    <dgm:pt modelId="{3F46A2C9-7739-4E6E-BCDD-0F0E2A24AB30}" type="pres">
      <dgm:prSet presAssocID="{F16A07F9-F7F6-4297-BB49-48E99D02C854}" presName="rootComposite1" presStyleCnt="0"/>
      <dgm:spPr/>
    </dgm:pt>
    <dgm:pt modelId="{53F27174-FF4A-485B-8F83-E6D434229919}" type="pres">
      <dgm:prSet presAssocID="{F16A07F9-F7F6-4297-BB49-48E99D02C85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A90C5-0922-4C8E-BD8A-77769D5518AE}" type="pres">
      <dgm:prSet presAssocID="{F16A07F9-F7F6-4297-BB49-48E99D02C8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B7FDA4-C01A-4412-B16D-4463DCE8263B}" type="pres">
      <dgm:prSet presAssocID="{F16A07F9-F7F6-4297-BB49-48E99D02C854}" presName="hierChild2" presStyleCnt="0"/>
      <dgm:spPr/>
    </dgm:pt>
    <dgm:pt modelId="{D474A808-A8BC-424A-B526-0BCCEDB2363D}" type="pres">
      <dgm:prSet presAssocID="{08888D29-228D-4F1F-A08C-DD02866C74D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35E56A6-8897-4585-BAC3-7F40ADC65894}" type="pres">
      <dgm:prSet presAssocID="{D3CEC207-9E27-41CB-A53A-3E3546FD30A4}" presName="hierRoot2" presStyleCnt="0">
        <dgm:presLayoutVars>
          <dgm:hierBranch val="init"/>
        </dgm:presLayoutVars>
      </dgm:prSet>
      <dgm:spPr/>
    </dgm:pt>
    <dgm:pt modelId="{FCE41A62-BB61-427B-9179-80558D2EE49E}" type="pres">
      <dgm:prSet presAssocID="{D3CEC207-9E27-41CB-A53A-3E3546FD30A4}" presName="rootComposite" presStyleCnt="0"/>
      <dgm:spPr/>
    </dgm:pt>
    <dgm:pt modelId="{3839295F-B394-4B6E-BAF5-1442D3E99621}" type="pres">
      <dgm:prSet presAssocID="{D3CEC207-9E27-41CB-A53A-3E3546FD30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84D7F-3EBA-4124-9EC5-ACBACD82D808}" type="pres">
      <dgm:prSet presAssocID="{D3CEC207-9E27-41CB-A53A-3E3546FD30A4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22A33D-F96E-41A5-9C58-5F0CA9122E7B}" type="pres">
      <dgm:prSet presAssocID="{D3CEC207-9E27-41CB-A53A-3E3546FD30A4}" presName="hierChild4" presStyleCnt="0"/>
      <dgm:spPr/>
    </dgm:pt>
    <dgm:pt modelId="{9FE2A51A-5CCC-4126-97C6-19B5F8EEE19F}" type="pres">
      <dgm:prSet presAssocID="{D3CEC207-9E27-41CB-A53A-3E3546FD30A4}" presName="hierChild5" presStyleCnt="0"/>
      <dgm:spPr/>
    </dgm:pt>
    <dgm:pt modelId="{BEA14D87-0ED3-479C-8DA0-8FDDFD70036B}" type="pres">
      <dgm:prSet presAssocID="{EB63CFBF-CD4D-4B8E-AD72-458EDBF2BD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1A2E9D4-909F-46B7-9102-05EFC24BC455}" type="pres">
      <dgm:prSet presAssocID="{BA94D8F2-1E1A-4D70-B652-FA78C135ED81}" presName="hierRoot2" presStyleCnt="0">
        <dgm:presLayoutVars>
          <dgm:hierBranch val="init"/>
        </dgm:presLayoutVars>
      </dgm:prSet>
      <dgm:spPr/>
    </dgm:pt>
    <dgm:pt modelId="{4BFB20AD-95AF-4F64-AE2B-6286FA84C0DD}" type="pres">
      <dgm:prSet presAssocID="{BA94D8F2-1E1A-4D70-B652-FA78C135ED81}" presName="rootComposite" presStyleCnt="0"/>
      <dgm:spPr/>
    </dgm:pt>
    <dgm:pt modelId="{EDE92AB4-ACA1-439C-ADD2-903CF7E8E98D}" type="pres">
      <dgm:prSet presAssocID="{BA94D8F2-1E1A-4D70-B652-FA78C135ED8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5F22B-9B28-40AF-A34A-93D87FBF95F5}" type="pres">
      <dgm:prSet presAssocID="{BA94D8F2-1E1A-4D70-B652-FA78C135ED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101AF985-78E1-4144-AACE-663CF43D039F}" type="pres">
      <dgm:prSet presAssocID="{BA94D8F2-1E1A-4D70-B652-FA78C135ED81}" presName="hierChild4" presStyleCnt="0"/>
      <dgm:spPr/>
    </dgm:pt>
    <dgm:pt modelId="{84923F14-6F91-41BA-A800-7B1681691C22}" type="pres">
      <dgm:prSet presAssocID="{BA94D8F2-1E1A-4D70-B652-FA78C135ED81}" presName="hierChild5" presStyleCnt="0"/>
      <dgm:spPr/>
    </dgm:pt>
    <dgm:pt modelId="{3AA9B7C4-8B03-429F-A85E-45D7F5269DF2}" type="pres">
      <dgm:prSet presAssocID="{C1365689-81D7-45ED-B084-57C9CB0B122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FE5DC7B-9A90-4C4E-804F-9DB8AF1823B6}" type="pres">
      <dgm:prSet presAssocID="{D9C793F1-F4EB-497A-8F98-494022973E42}" presName="hierRoot2" presStyleCnt="0">
        <dgm:presLayoutVars>
          <dgm:hierBranch val="init"/>
        </dgm:presLayoutVars>
      </dgm:prSet>
      <dgm:spPr/>
    </dgm:pt>
    <dgm:pt modelId="{0F57693D-FDC5-4464-8C79-5FF6144C7F6B}" type="pres">
      <dgm:prSet presAssocID="{D9C793F1-F4EB-497A-8F98-494022973E42}" presName="rootComposite" presStyleCnt="0"/>
      <dgm:spPr/>
    </dgm:pt>
    <dgm:pt modelId="{57ADCC97-2109-4262-A4B6-3795272A9F48}" type="pres">
      <dgm:prSet presAssocID="{D9C793F1-F4EB-497A-8F98-494022973E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C80C8-1E9E-4833-AF86-AE1CFBEB5075}" type="pres">
      <dgm:prSet presAssocID="{D9C793F1-F4EB-497A-8F98-494022973E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5B955C-E8C3-44FA-A1DF-8FF272F45946}" type="pres">
      <dgm:prSet presAssocID="{D9C793F1-F4EB-497A-8F98-494022973E42}" presName="hierChild4" presStyleCnt="0"/>
      <dgm:spPr/>
    </dgm:pt>
    <dgm:pt modelId="{5FD14673-62EC-47E0-9508-AAB0C18CF6FD}" type="pres">
      <dgm:prSet presAssocID="{D9C793F1-F4EB-497A-8F98-494022973E42}" presName="hierChild5" presStyleCnt="0"/>
      <dgm:spPr/>
    </dgm:pt>
    <dgm:pt modelId="{FAE7BD18-4CFD-4DAE-86F6-4EC4249F54B8}" type="pres">
      <dgm:prSet presAssocID="{F16A07F9-F7F6-4297-BB49-48E99D02C854}" presName="hierChild3" presStyleCnt="0"/>
      <dgm:spPr/>
    </dgm:pt>
  </dgm:ptLst>
  <dgm:cxnLst>
    <dgm:cxn modelId="{2A3C7262-7E5E-4E59-9CF1-92A6B6FA475D}" type="presOf" srcId="{08888D29-228D-4F1F-A08C-DD02866C74D1}" destId="{D474A808-A8BC-424A-B526-0BCCEDB2363D}" srcOrd="0" destOrd="0" presId="urn:microsoft.com/office/officeart/2005/8/layout/orgChart1"/>
    <dgm:cxn modelId="{ECCD84CF-F08A-4A3C-80AA-DF613769CD2A}" type="presOf" srcId="{D3CEC207-9E27-41CB-A53A-3E3546FD30A4}" destId="{3839295F-B394-4B6E-BAF5-1442D3E99621}" srcOrd="0" destOrd="0" presId="urn:microsoft.com/office/officeart/2005/8/layout/orgChart1"/>
    <dgm:cxn modelId="{239A2F8B-BDAB-48D8-8DAD-81312A6BB02F}" srcId="{F16A07F9-F7F6-4297-BB49-48E99D02C854}" destId="{BA94D8F2-1E1A-4D70-B652-FA78C135ED81}" srcOrd="1" destOrd="0" parTransId="{EB63CFBF-CD4D-4B8E-AD72-458EDBF2BD5C}" sibTransId="{7F8BD1A4-425D-444C-ADE0-0F3324B11778}"/>
    <dgm:cxn modelId="{5EF18E70-3B9D-4E0D-917B-9747223D8C3A}" type="presOf" srcId="{BA94D8F2-1E1A-4D70-B652-FA78C135ED81}" destId="{EDE92AB4-ACA1-439C-ADD2-903CF7E8E98D}" srcOrd="0" destOrd="0" presId="urn:microsoft.com/office/officeart/2005/8/layout/orgChart1"/>
    <dgm:cxn modelId="{F2D12E54-56E8-48A6-BF72-21E3C02EFFD7}" type="presOf" srcId="{C1365689-81D7-45ED-B084-57C9CB0B1226}" destId="{3AA9B7C4-8B03-429F-A85E-45D7F5269DF2}" srcOrd="0" destOrd="0" presId="urn:microsoft.com/office/officeart/2005/8/layout/orgChart1"/>
    <dgm:cxn modelId="{6B277B90-732C-4EDF-A975-2AA7D0B1ABAF}" type="presOf" srcId="{BA94D8F2-1E1A-4D70-B652-FA78C135ED81}" destId="{6045F22B-9B28-40AF-A34A-93D87FBF95F5}" srcOrd="1" destOrd="0" presId="urn:microsoft.com/office/officeart/2005/8/layout/orgChart1"/>
    <dgm:cxn modelId="{465EFB28-EE6E-44DA-8B75-53B42279B2BF}" type="presOf" srcId="{EB63CFBF-CD4D-4B8E-AD72-458EDBF2BD5C}" destId="{BEA14D87-0ED3-479C-8DA0-8FDDFD70036B}" srcOrd="0" destOrd="0" presId="urn:microsoft.com/office/officeart/2005/8/layout/orgChart1"/>
    <dgm:cxn modelId="{07C9AFB6-D788-4047-95A6-A4389FB65D01}" type="presOf" srcId="{F16A07F9-F7F6-4297-BB49-48E99D02C854}" destId="{53F27174-FF4A-485B-8F83-E6D434229919}" srcOrd="0" destOrd="0" presId="urn:microsoft.com/office/officeart/2005/8/layout/orgChart1"/>
    <dgm:cxn modelId="{5392307B-DD84-48A1-AE7E-61AB1964374B}" type="presOf" srcId="{D9C793F1-F4EB-497A-8F98-494022973E42}" destId="{57ADCC97-2109-4262-A4B6-3795272A9F48}" srcOrd="0" destOrd="0" presId="urn:microsoft.com/office/officeart/2005/8/layout/orgChart1"/>
    <dgm:cxn modelId="{CA05C294-8ADA-4219-9017-40A5E72096ED}" type="presOf" srcId="{D9C793F1-F4EB-497A-8F98-494022973E42}" destId="{96EC80C8-1E9E-4833-AF86-AE1CFBEB5075}" srcOrd="1" destOrd="0" presId="urn:microsoft.com/office/officeart/2005/8/layout/orgChart1"/>
    <dgm:cxn modelId="{2FF70162-B01B-4DDE-B41B-8352BD6D95DA}" type="presOf" srcId="{B018BDE0-2126-4C31-96C9-7505AF6BE1EF}" destId="{31245418-AB52-4840-8AA3-C372BBEDE61A}" srcOrd="0" destOrd="0" presId="urn:microsoft.com/office/officeart/2005/8/layout/orgChart1"/>
    <dgm:cxn modelId="{A198B484-3062-4FD6-8CD7-53B945A55523}" srcId="{B018BDE0-2126-4C31-96C9-7505AF6BE1EF}" destId="{F16A07F9-F7F6-4297-BB49-48E99D02C854}" srcOrd="0" destOrd="0" parTransId="{736447C6-5A20-42CA-9CB1-779B39770D88}" sibTransId="{08683E1E-FD5E-46FC-A462-90DF6E9C9AA8}"/>
    <dgm:cxn modelId="{946A34D1-46FB-40E5-9EDC-1D91373A95BB}" srcId="{F16A07F9-F7F6-4297-BB49-48E99D02C854}" destId="{D9C793F1-F4EB-497A-8F98-494022973E42}" srcOrd="2" destOrd="0" parTransId="{C1365689-81D7-45ED-B084-57C9CB0B1226}" sibTransId="{35F04ED5-260D-4269-8118-52EF3B401326}"/>
    <dgm:cxn modelId="{B45EFE90-EBB1-4809-9AF2-3712539B8872}" type="presOf" srcId="{F16A07F9-F7F6-4297-BB49-48E99D02C854}" destId="{5EFA90C5-0922-4C8E-BD8A-77769D5518AE}" srcOrd="1" destOrd="0" presId="urn:microsoft.com/office/officeart/2005/8/layout/orgChart1"/>
    <dgm:cxn modelId="{C224EF55-54BA-45D1-AB19-B791844F6F39}" srcId="{F16A07F9-F7F6-4297-BB49-48E99D02C854}" destId="{D3CEC207-9E27-41CB-A53A-3E3546FD30A4}" srcOrd="0" destOrd="0" parTransId="{08888D29-228D-4F1F-A08C-DD02866C74D1}" sibTransId="{FB62E14D-CE23-4F8F-87BE-77F0281E4C7A}"/>
    <dgm:cxn modelId="{1B8181A6-10CF-4BD0-B611-BEF9571357DF}" type="presOf" srcId="{D3CEC207-9E27-41CB-A53A-3E3546FD30A4}" destId="{27A84D7F-3EBA-4124-9EC5-ACBACD82D808}" srcOrd="1" destOrd="0" presId="urn:microsoft.com/office/officeart/2005/8/layout/orgChart1"/>
    <dgm:cxn modelId="{0ED30A28-A193-4406-8997-EE6618CF4A92}" type="presParOf" srcId="{31245418-AB52-4840-8AA3-C372BBEDE61A}" destId="{8E0DDE59-3BE8-497F-86AF-29A56C64AB8B}" srcOrd="0" destOrd="0" presId="urn:microsoft.com/office/officeart/2005/8/layout/orgChart1"/>
    <dgm:cxn modelId="{8AC50414-2536-4F58-BC9B-EA69188C3289}" type="presParOf" srcId="{8E0DDE59-3BE8-497F-86AF-29A56C64AB8B}" destId="{3F46A2C9-7739-4E6E-BCDD-0F0E2A24AB30}" srcOrd="0" destOrd="0" presId="urn:microsoft.com/office/officeart/2005/8/layout/orgChart1"/>
    <dgm:cxn modelId="{EF0C9879-B29C-48B4-A57E-0B956D274EED}" type="presParOf" srcId="{3F46A2C9-7739-4E6E-BCDD-0F0E2A24AB30}" destId="{53F27174-FF4A-485B-8F83-E6D434229919}" srcOrd="0" destOrd="0" presId="urn:microsoft.com/office/officeart/2005/8/layout/orgChart1"/>
    <dgm:cxn modelId="{BB381B52-094D-4D87-AA15-019C635501DF}" type="presParOf" srcId="{3F46A2C9-7739-4E6E-BCDD-0F0E2A24AB30}" destId="{5EFA90C5-0922-4C8E-BD8A-77769D5518AE}" srcOrd="1" destOrd="0" presId="urn:microsoft.com/office/officeart/2005/8/layout/orgChart1"/>
    <dgm:cxn modelId="{2A101695-593D-4AF6-8A06-5EBDBED53014}" type="presParOf" srcId="{8E0DDE59-3BE8-497F-86AF-29A56C64AB8B}" destId="{1CB7FDA4-C01A-4412-B16D-4463DCE8263B}" srcOrd="1" destOrd="0" presId="urn:microsoft.com/office/officeart/2005/8/layout/orgChart1"/>
    <dgm:cxn modelId="{2F6F351F-5AA6-4323-A2BB-FDC22432D49B}" type="presParOf" srcId="{1CB7FDA4-C01A-4412-B16D-4463DCE8263B}" destId="{D474A808-A8BC-424A-B526-0BCCEDB2363D}" srcOrd="0" destOrd="0" presId="urn:microsoft.com/office/officeart/2005/8/layout/orgChart1"/>
    <dgm:cxn modelId="{FA207C00-3CB9-43A3-9630-C8B29CA11F93}" type="presParOf" srcId="{1CB7FDA4-C01A-4412-B16D-4463DCE8263B}" destId="{835E56A6-8897-4585-BAC3-7F40ADC65894}" srcOrd="1" destOrd="0" presId="urn:microsoft.com/office/officeart/2005/8/layout/orgChart1"/>
    <dgm:cxn modelId="{EB3FB492-18BD-42F7-B125-ABB4596CC2A5}" type="presParOf" srcId="{835E56A6-8897-4585-BAC3-7F40ADC65894}" destId="{FCE41A62-BB61-427B-9179-80558D2EE49E}" srcOrd="0" destOrd="0" presId="urn:microsoft.com/office/officeart/2005/8/layout/orgChart1"/>
    <dgm:cxn modelId="{184D857A-9AFA-4E4D-990C-20025C294A88}" type="presParOf" srcId="{FCE41A62-BB61-427B-9179-80558D2EE49E}" destId="{3839295F-B394-4B6E-BAF5-1442D3E99621}" srcOrd="0" destOrd="0" presId="urn:microsoft.com/office/officeart/2005/8/layout/orgChart1"/>
    <dgm:cxn modelId="{ED1D3FD5-88CC-418D-9CCD-999B8022078C}" type="presParOf" srcId="{FCE41A62-BB61-427B-9179-80558D2EE49E}" destId="{27A84D7F-3EBA-4124-9EC5-ACBACD82D808}" srcOrd="1" destOrd="0" presId="urn:microsoft.com/office/officeart/2005/8/layout/orgChart1"/>
    <dgm:cxn modelId="{ED586D8F-17DE-4281-8D9F-4D6D7209C3F2}" type="presParOf" srcId="{835E56A6-8897-4585-BAC3-7F40ADC65894}" destId="{A622A33D-F96E-41A5-9C58-5F0CA9122E7B}" srcOrd="1" destOrd="0" presId="urn:microsoft.com/office/officeart/2005/8/layout/orgChart1"/>
    <dgm:cxn modelId="{D6A6746A-1549-42DC-BD08-65F90A35FD38}" type="presParOf" srcId="{835E56A6-8897-4585-BAC3-7F40ADC65894}" destId="{9FE2A51A-5CCC-4126-97C6-19B5F8EEE19F}" srcOrd="2" destOrd="0" presId="urn:microsoft.com/office/officeart/2005/8/layout/orgChart1"/>
    <dgm:cxn modelId="{7170E8F9-3475-4876-8949-2F235283EBDA}" type="presParOf" srcId="{1CB7FDA4-C01A-4412-B16D-4463DCE8263B}" destId="{BEA14D87-0ED3-479C-8DA0-8FDDFD70036B}" srcOrd="2" destOrd="0" presId="urn:microsoft.com/office/officeart/2005/8/layout/orgChart1"/>
    <dgm:cxn modelId="{B54FE475-24EE-4A81-85F9-18BE8B74F1A5}" type="presParOf" srcId="{1CB7FDA4-C01A-4412-B16D-4463DCE8263B}" destId="{B1A2E9D4-909F-46B7-9102-05EFC24BC455}" srcOrd="3" destOrd="0" presId="urn:microsoft.com/office/officeart/2005/8/layout/orgChart1"/>
    <dgm:cxn modelId="{C3605CD7-91A9-42AA-887A-D3272E392360}" type="presParOf" srcId="{B1A2E9D4-909F-46B7-9102-05EFC24BC455}" destId="{4BFB20AD-95AF-4F64-AE2B-6286FA84C0DD}" srcOrd="0" destOrd="0" presId="urn:microsoft.com/office/officeart/2005/8/layout/orgChart1"/>
    <dgm:cxn modelId="{904AEBC0-0DEE-4B5D-BC3A-3A2D08F17C87}" type="presParOf" srcId="{4BFB20AD-95AF-4F64-AE2B-6286FA84C0DD}" destId="{EDE92AB4-ACA1-439C-ADD2-903CF7E8E98D}" srcOrd="0" destOrd="0" presId="urn:microsoft.com/office/officeart/2005/8/layout/orgChart1"/>
    <dgm:cxn modelId="{BA658B2E-C4E4-4D88-A609-917A79444D92}" type="presParOf" srcId="{4BFB20AD-95AF-4F64-AE2B-6286FA84C0DD}" destId="{6045F22B-9B28-40AF-A34A-93D87FBF95F5}" srcOrd="1" destOrd="0" presId="urn:microsoft.com/office/officeart/2005/8/layout/orgChart1"/>
    <dgm:cxn modelId="{AF6089AA-7843-434B-A12D-F15F7FAC3F38}" type="presParOf" srcId="{B1A2E9D4-909F-46B7-9102-05EFC24BC455}" destId="{101AF985-78E1-4144-AACE-663CF43D039F}" srcOrd="1" destOrd="0" presId="urn:microsoft.com/office/officeart/2005/8/layout/orgChart1"/>
    <dgm:cxn modelId="{AD4DE9BA-9F56-4868-A2AF-66F127FB810C}" type="presParOf" srcId="{B1A2E9D4-909F-46B7-9102-05EFC24BC455}" destId="{84923F14-6F91-41BA-A800-7B1681691C22}" srcOrd="2" destOrd="0" presId="urn:microsoft.com/office/officeart/2005/8/layout/orgChart1"/>
    <dgm:cxn modelId="{7FF91524-E5E5-4CB5-995F-AFCD7FDCCE7D}" type="presParOf" srcId="{1CB7FDA4-C01A-4412-B16D-4463DCE8263B}" destId="{3AA9B7C4-8B03-429F-A85E-45D7F5269DF2}" srcOrd="4" destOrd="0" presId="urn:microsoft.com/office/officeart/2005/8/layout/orgChart1"/>
    <dgm:cxn modelId="{5129031F-665B-465B-B073-C84204A1787B}" type="presParOf" srcId="{1CB7FDA4-C01A-4412-B16D-4463DCE8263B}" destId="{BFE5DC7B-9A90-4C4E-804F-9DB8AF1823B6}" srcOrd="5" destOrd="0" presId="urn:microsoft.com/office/officeart/2005/8/layout/orgChart1"/>
    <dgm:cxn modelId="{5FD39F17-00CD-4700-87D6-DF547CBDF109}" type="presParOf" srcId="{BFE5DC7B-9A90-4C4E-804F-9DB8AF1823B6}" destId="{0F57693D-FDC5-4464-8C79-5FF6144C7F6B}" srcOrd="0" destOrd="0" presId="urn:microsoft.com/office/officeart/2005/8/layout/orgChart1"/>
    <dgm:cxn modelId="{A6D1E39D-E39D-4EDB-92AD-BAB8344EBC36}" type="presParOf" srcId="{0F57693D-FDC5-4464-8C79-5FF6144C7F6B}" destId="{57ADCC97-2109-4262-A4B6-3795272A9F48}" srcOrd="0" destOrd="0" presId="urn:microsoft.com/office/officeart/2005/8/layout/orgChart1"/>
    <dgm:cxn modelId="{A9B94B53-DC38-4052-9063-07F739A4867B}" type="presParOf" srcId="{0F57693D-FDC5-4464-8C79-5FF6144C7F6B}" destId="{96EC80C8-1E9E-4833-AF86-AE1CFBEB5075}" srcOrd="1" destOrd="0" presId="urn:microsoft.com/office/officeart/2005/8/layout/orgChart1"/>
    <dgm:cxn modelId="{6F9ADA6E-510E-4933-AB06-C33045A6A584}" type="presParOf" srcId="{BFE5DC7B-9A90-4C4E-804F-9DB8AF1823B6}" destId="{4E5B955C-E8C3-44FA-A1DF-8FF272F45946}" srcOrd="1" destOrd="0" presId="urn:microsoft.com/office/officeart/2005/8/layout/orgChart1"/>
    <dgm:cxn modelId="{D5402A41-D286-487F-8B30-BA982AC349BF}" type="presParOf" srcId="{BFE5DC7B-9A90-4C4E-804F-9DB8AF1823B6}" destId="{5FD14673-62EC-47E0-9508-AAB0C18CF6FD}" srcOrd="2" destOrd="0" presId="urn:microsoft.com/office/officeart/2005/8/layout/orgChart1"/>
    <dgm:cxn modelId="{A9D814EA-2244-4E2C-965B-DE56618CA877}" type="presParOf" srcId="{8E0DDE59-3BE8-497F-86AF-29A56C64AB8B}" destId="{FAE7BD18-4CFD-4DAE-86F6-4EC4249F54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35FCC-98A7-4E47-A159-5147968791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FCFCD-41C3-4E5A-94BF-F41D5E494DD4}">
      <dgm:prSet phldrT="[Текст]"/>
      <dgm:spPr/>
      <dgm:t>
        <a:bodyPr/>
        <a:lstStyle/>
        <a:p>
          <a:r>
            <a:rPr lang="kk-KZ" altLang="ko-KR" dirty="0" smtClean="0">
              <a:latin typeface="Times New Roman" pitchFamily="18" charset="0"/>
              <a:cs typeface="Times New Roman" pitchFamily="18" charset="0"/>
            </a:rPr>
            <a:t>Теодолиттермен бұрыштарды өлшеу әдісі </a:t>
          </a:r>
          <a:endParaRPr lang="ru-RU" dirty="0"/>
        </a:p>
      </dgm:t>
    </dgm:pt>
    <dgm:pt modelId="{26E4BA21-12F7-40EF-97C7-FB51BAB432EA}" type="parTrans" cxnId="{40E53515-C795-41E4-BFA6-F8E1383F2BC2}">
      <dgm:prSet/>
      <dgm:spPr/>
      <dgm:t>
        <a:bodyPr/>
        <a:lstStyle/>
        <a:p>
          <a:endParaRPr lang="ru-RU"/>
        </a:p>
      </dgm:t>
    </dgm:pt>
    <dgm:pt modelId="{9CF0FE0E-1B94-428D-BB1F-041AA52CF939}" type="sibTrans" cxnId="{40E53515-C795-41E4-BFA6-F8E1383F2BC2}">
      <dgm:prSet/>
      <dgm:spPr/>
      <dgm:t>
        <a:bodyPr/>
        <a:lstStyle/>
        <a:p>
          <a:endParaRPr lang="ru-RU"/>
        </a:p>
      </dgm:t>
    </dgm:pt>
    <dgm:pt modelId="{35E008BE-3699-4A8D-8D48-139810DBEC0E}">
      <dgm:prSet phldrT="[Текст]"/>
      <dgm:spPr/>
      <dgm:t>
        <a:bodyPr/>
        <a:lstStyle/>
        <a:p>
          <a:r>
            <a:rPr lang="kk-KZ" altLang="ko-KR" dirty="0" smtClean="0">
              <a:latin typeface="Times New Roman" pitchFamily="18" charset="0"/>
              <a:cs typeface="Times New Roman" pitchFamily="18" charset="0"/>
            </a:rPr>
            <a:t>Жарты тәсілдер</a:t>
          </a:r>
          <a:endParaRPr lang="ru-RU" dirty="0"/>
        </a:p>
      </dgm:t>
    </dgm:pt>
    <dgm:pt modelId="{A73CC113-B5F6-4CEF-8D31-7D0DD0762820}" type="parTrans" cxnId="{925314AF-0827-4C4B-A9E8-269147D11EB7}">
      <dgm:prSet/>
      <dgm:spPr/>
      <dgm:t>
        <a:bodyPr/>
        <a:lstStyle/>
        <a:p>
          <a:endParaRPr lang="ru-RU"/>
        </a:p>
      </dgm:t>
    </dgm:pt>
    <dgm:pt modelId="{91D6468B-8B6F-4990-9FD6-07B142B8DAE9}" type="sibTrans" cxnId="{925314AF-0827-4C4B-A9E8-269147D11EB7}">
      <dgm:prSet/>
      <dgm:spPr/>
      <dgm:t>
        <a:bodyPr/>
        <a:lstStyle/>
        <a:p>
          <a:endParaRPr lang="ru-RU"/>
        </a:p>
      </dgm:t>
    </dgm:pt>
    <dgm:pt modelId="{A817C4D9-E24E-4598-82D7-BDA73701BADA}">
      <dgm:prSet phldrT="[Текст]"/>
      <dgm:spPr/>
      <dgm:t>
        <a:bodyPr/>
        <a:lstStyle/>
        <a:p>
          <a:r>
            <a:rPr lang="kk-KZ" altLang="ko-KR" dirty="0" smtClean="0">
              <a:latin typeface="Times New Roman" pitchFamily="18" charset="0"/>
              <a:cs typeface="Times New Roman" pitchFamily="18" charset="0"/>
            </a:rPr>
            <a:t>қайталау</a:t>
          </a:r>
          <a:endParaRPr lang="ru-RU" dirty="0"/>
        </a:p>
      </dgm:t>
    </dgm:pt>
    <dgm:pt modelId="{E95873D2-79BB-4AE6-AD6B-62969BB5F464}" type="parTrans" cxnId="{0E55A0E2-F722-4780-A333-11A9FC0E367B}">
      <dgm:prSet/>
      <dgm:spPr/>
      <dgm:t>
        <a:bodyPr/>
        <a:lstStyle/>
        <a:p>
          <a:endParaRPr lang="ru-RU"/>
        </a:p>
      </dgm:t>
    </dgm:pt>
    <dgm:pt modelId="{BB9F0F51-6B77-44E3-8393-143B683A8956}" type="sibTrans" cxnId="{0E55A0E2-F722-4780-A333-11A9FC0E367B}">
      <dgm:prSet/>
      <dgm:spPr/>
      <dgm:t>
        <a:bodyPr/>
        <a:lstStyle/>
        <a:p>
          <a:endParaRPr lang="ru-RU"/>
        </a:p>
      </dgm:t>
    </dgm:pt>
    <dgm:pt modelId="{A26E9209-7B8E-4CA8-B5F7-6E8720CD10D6}">
      <dgm:prSet phldrT="[Текст]"/>
      <dgm:spPr/>
      <dgm:t>
        <a:bodyPr/>
        <a:lstStyle/>
        <a:p>
          <a:r>
            <a:rPr lang="kk-KZ" altLang="ko-KR" dirty="0" smtClean="0">
              <a:latin typeface="Times New Roman" pitchFamily="18" charset="0"/>
              <a:cs typeface="Times New Roman" pitchFamily="18" charset="0"/>
            </a:rPr>
            <a:t>айналдыру</a:t>
          </a:r>
          <a:endParaRPr lang="ru-RU" dirty="0"/>
        </a:p>
      </dgm:t>
    </dgm:pt>
    <dgm:pt modelId="{AC78E8A7-08F2-411B-BA10-4EAE5CF44D6F}" type="parTrans" cxnId="{2FD6915E-C29C-403F-A3C9-10FF1321D434}">
      <dgm:prSet/>
      <dgm:spPr/>
      <dgm:t>
        <a:bodyPr/>
        <a:lstStyle/>
        <a:p>
          <a:endParaRPr lang="ru-RU"/>
        </a:p>
      </dgm:t>
    </dgm:pt>
    <dgm:pt modelId="{9EDDBC99-D970-4880-B94F-216AE891C193}" type="sibTrans" cxnId="{2FD6915E-C29C-403F-A3C9-10FF1321D434}">
      <dgm:prSet/>
      <dgm:spPr/>
      <dgm:t>
        <a:bodyPr/>
        <a:lstStyle/>
        <a:p>
          <a:endParaRPr lang="ru-RU"/>
        </a:p>
      </dgm:t>
    </dgm:pt>
    <dgm:pt modelId="{362A42B6-CCBD-40B0-8C33-EA52FC5716B9}" type="pres">
      <dgm:prSet presAssocID="{5C235FCC-98A7-4E47-A159-5147968791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06B298-6F23-46DF-A517-A95DA6954FF0}" type="pres">
      <dgm:prSet presAssocID="{9A9FCFCD-41C3-4E5A-94BF-F41D5E494DD4}" presName="hierRoot1" presStyleCnt="0">
        <dgm:presLayoutVars>
          <dgm:hierBranch val="init"/>
        </dgm:presLayoutVars>
      </dgm:prSet>
      <dgm:spPr/>
    </dgm:pt>
    <dgm:pt modelId="{1CEA3D52-0343-49B2-B01A-870B2D318C08}" type="pres">
      <dgm:prSet presAssocID="{9A9FCFCD-41C3-4E5A-94BF-F41D5E494DD4}" presName="rootComposite1" presStyleCnt="0"/>
      <dgm:spPr/>
    </dgm:pt>
    <dgm:pt modelId="{644A627E-B55D-49FB-9C61-5FA331F35EDB}" type="pres">
      <dgm:prSet presAssocID="{9A9FCFCD-41C3-4E5A-94BF-F41D5E494D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2E0FB-22F9-41BB-AC3B-40857EEE9F1A}" type="pres">
      <dgm:prSet presAssocID="{9A9FCFCD-41C3-4E5A-94BF-F41D5E494D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F0A396-1008-4EE0-B0B2-EFDFD6EEDAB2}" type="pres">
      <dgm:prSet presAssocID="{9A9FCFCD-41C3-4E5A-94BF-F41D5E494DD4}" presName="hierChild2" presStyleCnt="0"/>
      <dgm:spPr/>
    </dgm:pt>
    <dgm:pt modelId="{4274EC67-C16A-4A8A-8EE0-AC5704E0CF65}" type="pres">
      <dgm:prSet presAssocID="{A73CC113-B5F6-4CEF-8D31-7D0DD076282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E36F372-D56D-4340-960D-1872C0DC773E}" type="pres">
      <dgm:prSet presAssocID="{35E008BE-3699-4A8D-8D48-139810DBEC0E}" presName="hierRoot2" presStyleCnt="0">
        <dgm:presLayoutVars>
          <dgm:hierBranch val="init"/>
        </dgm:presLayoutVars>
      </dgm:prSet>
      <dgm:spPr/>
    </dgm:pt>
    <dgm:pt modelId="{880ABAC3-0D5B-44FF-BD40-E7D2668E2B1E}" type="pres">
      <dgm:prSet presAssocID="{35E008BE-3699-4A8D-8D48-139810DBEC0E}" presName="rootComposite" presStyleCnt="0"/>
      <dgm:spPr/>
    </dgm:pt>
    <dgm:pt modelId="{12597621-B295-47A0-B94E-90F126DE2B34}" type="pres">
      <dgm:prSet presAssocID="{35E008BE-3699-4A8D-8D48-139810DBEC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CC180-9E05-434C-A3A0-40E0B33576B7}" type="pres">
      <dgm:prSet presAssocID="{35E008BE-3699-4A8D-8D48-139810DBEC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B9CF64-F93A-4109-B185-663DDB26B6B1}" type="pres">
      <dgm:prSet presAssocID="{35E008BE-3699-4A8D-8D48-139810DBEC0E}" presName="hierChild4" presStyleCnt="0"/>
      <dgm:spPr/>
    </dgm:pt>
    <dgm:pt modelId="{C4EDD0FD-A198-48B2-AB54-BFBA969E85AA}" type="pres">
      <dgm:prSet presAssocID="{35E008BE-3699-4A8D-8D48-139810DBEC0E}" presName="hierChild5" presStyleCnt="0"/>
      <dgm:spPr/>
    </dgm:pt>
    <dgm:pt modelId="{214A25B6-DBCE-400D-908F-716BBE3975A1}" type="pres">
      <dgm:prSet presAssocID="{E95873D2-79BB-4AE6-AD6B-62969BB5F46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D96CBAE-D302-4CB7-A807-BB0C7FA1B842}" type="pres">
      <dgm:prSet presAssocID="{A817C4D9-E24E-4598-82D7-BDA73701BADA}" presName="hierRoot2" presStyleCnt="0">
        <dgm:presLayoutVars>
          <dgm:hierBranch val="init"/>
        </dgm:presLayoutVars>
      </dgm:prSet>
      <dgm:spPr/>
    </dgm:pt>
    <dgm:pt modelId="{37F44751-2DC6-4406-9F05-72FE5803C01A}" type="pres">
      <dgm:prSet presAssocID="{A817C4D9-E24E-4598-82D7-BDA73701BADA}" presName="rootComposite" presStyleCnt="0"/>
      <dgm:spPr/>
    </dgm:pt>
    <dgm:pt modelId="{2B008D1B-B0DF-4C2D-8487-30C7FEF6C2C0}" type="pres">
      <dgm:prSet presAssocID="{A817C4D9-E24E-4598-82D7-BDA73701BAD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859BD-5EF7-4FF0-950F-F2785C78B1C3}" type="pres">
      <dgm:prSet presAssocID="{A817C4D9-E24E-4598-82D7-BDA73701BA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7A7395-30C1-4997-B672-CF25F1E8908F}" type="pres">
      <dgm:prSet presAssocID="{A817C4D9-E24E-4598-82D7-BDA73701BADA}" presName="hierChild4" presStyleCnt="0"/>
      <dgm:spPr/>
    </dgm:pt>
    <dgm:pt modelId="{A7944B61-8A1A-4430-A7E7-F8F153230530}" type="pres">
      <dgm:prSet presAssocID="{A817C4D9-E24E-4598-82D7-BDA73701BADA}" presName="hierChild5" presStyleCnt="0"/>
      <dgm:spPr/>
    </dgm:pt>
    <dgm:pt modelId="{58AC5113-021B-423E-A08F-203520E03A59}" type="pres">
      <dgm:prSet presAssocID="{AC78E8A7-08F2-411B-BA10-4EAE5CF44D6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0B2199-3308-46A2-BD60-9F507BAF4DEF}" type="pres">
      <dgm:prSet presAssocID="{A26E9209-7B8E-4CA8-B5F7-6E8720CD10D6}" presName="hierRoot2" presStyleCnt="0">
        <dgm:presLayoutVars>
          <dgm:hierBranch val="init"/>
        </dgm:presLayoutVars>
      </dgm:prSet>
      <dgm:spPr/>
    </dgm:pt>
    <dgm:pt modelId="{BBC9F195-FC42-4D84-BEF1-61C047695C78}" type="pres">
      <dgm:prSet presAssocID="{A26E9209-7B8E-4CA8-B5F7-6E8720CD10D6}" presName="rootComposite" presStyleCnt="0"/>
      <dgm:spPr/>
    </dgm:pt>
    <dgm:pt modelId="{8E6FDFAF-7747-44FE-B1E6-01B77C4365F8}" type="pres">
      <dgm:prSet presAssocID="{A26E9209-7B8E-4CA8-B5F7-6E8720CD10D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63F60-2DB6-4AF5-8E35-E66FF9DA0DCC}" type="pres">
      <dgm:prSet presAssocID="{A26E9209-7B8E-4CA8-B5F7-6E8720CD10D6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1B910B-BE17-4294-8AE5-101A5C76DFC2}" type="pres">
      <dgm:prSet presAssocID="{A26E9209-7B8E-4CA8-B5F7-6E8720CD10D6}" presName="hierChild4" presStyleCnt="0"/>
      <dgm:spPr/>
    </dgm:pt>
    <dgm:pt modelId="{590E3BD5-4A11-4315-9359-DD102B4D547A}" type="pres">
      <dgm:prSet presAssocID="{A26E9209-7B8E-4CA8-B5F7-6E8720CD10D6}" presName="hierChild5" presStyleCnt="0"/>
      <dgm:spPr/>
    </dgm:pt>
    <dgm:pt modelId="{7DA30EAF-8DC1-4DFD-A756-9BC56A2BED96}" type="pres">
      <dgm:prSet presAssocID="{9A9FCFCD-41C3-4E5A-94BF-F41D5E494DD4}" presName="hierChild3" presStyleCnt="0"/>
      <dgm:spPr/>
    </dgm:pt>
  </dgm:ptLst>
  <dgm:cxnLst>
    <dgm:cxn modelId="{B28C34B8-F1CA-4C40-9B17-60331579C0F2}" type="presOf" srcId="{E95873D2-79BB-4AE6-AD6B-62969BB5F464}" destId="{214A25B6-DBCE-400D-908F-716BBE3975A1}" srcOrd="0" destOrd="0" presId="urn:microsoft.com/office/officeart/2005/8/layout/orgChart1"/>
    <dgm:cxn modelId="{40E53515-C795-41E4-BFA6-F8E1383F2BC2}" srcId="{5C235FCC-98A7-4E47-A159-5147968791C5}" destId="{9A9FCFCD-41C3-4E5A-94BF-F41D5E494DD4}" srcOrd="0" destOrd="0" parTransId="{26E4BA21-12F7-40EF-97C7-FB51BAB432EA}" sibTransId="{9CF0FE0E-1B94-428D-BB1F-041AA52CF939}"/>
    <dgm:cxn modelId="{08FA580A-5D72-4876-80D8-01040F667739}" type="presOf" srcId="{AC78E8A7-08F2-411B-BA10-4EAE5CF44D6F}" destId="{58AC5113-021B-423E-A08F-203520E03A59}" srcOrd="0" destOrd="0" presId="urn:microsoft.com/office/officeart/2005/8/layout/orgChart1"/>
    <dgm:cxn modelId="{0E55A0E2-F722-4780-A333-11A9FC0E367B}" srcId="{9A9FCFCD-41C3-4E5A-94BF-F41D5E494DD4}" destId="{A817C4D9-E24E-4598-82D7-BDA73701BADA}" srcOrd="1" destOrd="0" parTransId="{E95873D2-79BB-4AE6-AD6B-62969BB5F464}" sibTransId="{BB9F0F51-6B77-44E3-8393-143B683A8956}"/>
    <dgm:cxn modelId="{3ADEDE43-8E98-455D-88BB-6D52100DB533}" type="presOf" srcId="{35E008BE-3699-4A8D-8D48-139810DBEC0E}" destId="{450CC180-9E05-434C-A3A0-40E0B33576B7}" srcOrd="1" destOrd="0" presId="urn:microsoft.com/office/officeart/2005/8/layout/orgChart1"/>
    <dgm:cxn modelId="{925314AF-0827-4C4B-A9E8-269147D11EB7}" srcId="{9A9FCFCD-41C3-4E5A-94BF-F41D5E494DD4}" destId="{35E008BE-3699-4A8D-8D48-139810DBEC0E}" srcOrd="0" destOrd="0" parTransId="{A73CC113-B5F6-4CEF-8D31-7D0DD0762820}" sibTransId="{91D6468B-8B6F-4990-9FD6-07B142B8DAE9}"/>
    <dgm:cxn modelId="{3D3315FA-DF66-48A3-8BF0-73004B1542D7}" type="presOf" srcId="{A26E9209-7B8E-4CA8-B5F7-6E8720CD10D6}" destId="{8E6FDFAF-7747-44FE-B1E6-01B77C4365F8}" srcOrd="0" destOrd="0" presId="urn:microsoft.com/office/officeart/2005/8/layout/orgChart1"/>
    <dgm:cxn modelId="{9016EA17-3AD3-4269-8AD0-0127B9D744BF}" type="presOf" srcId="{A73CC113-B5F6-4CEF-8D31-7D0DD0762820}" destId="{4274EC67-C16A-4A8A-8EE0-AC5704E0CF65}" srcOrd="0" destOrd="0" presId="urn:microsoft.com/office/officeart/2005/8/layout/orgChart1"/>
    <dgm:cxn modelId="{2FD6915E-C29C-403F-A3C9-10FF1321D434}" srcId="{9A9FCFCD-41C3-4E5A-94BF-F41D5E494DD4}" destId="{A26E9209-7B8E-4CA8-B5F7-6E8720CD10D6}" srcOrd="2" destOrd="0" parTransId="{AC78E8A7-08F2-411B-BA10-4EAE5CF44D6F}" sibTransId="{9EDDBC99-D970-4880-B94F-216AE891C193}"/>
    <dgm:cxn modelId="{8F7D4F8E-A6F4-4D41-BB3C-51D6AF7CB6CD}" type="presOf" srcId="{9A9FCFCD-41C3-4E5A-94BF-F41D5E494DD4}" destId="{644A627E-B55D-49FB-9C61-5FA331F35EDB}" srcOrd="0" destOrd="0" presId="urn:microsoft.com/office/officeart/2005/8/layout/orgChart1"/>
    <dgm:cxn modelId="{A0253C29-0F50-478C-87FE-C1F71FF8AC94}" type="presOf" srcId="{A817C4D9-E24E-4598-82D7-BDA73701BADA}" destId="{2B008D1B-B0DF-4C2D-8487-30C7FEF6C2C0}" srcOrd="0" destOrd="0" presId="urn:microsoft.com/office/officeart/2005/8/layout/orgChart1"/>
    <dgm:cxn modelId="{2954320A-7973-47BA-8CD2-C4B188C2FDAA}" type="presOf" srcId="{A26E9209-7B8E-4CA8-B5F7-6E8720CD10D6}" destId="{44163F60-2DB6-4AF5-8E35-E66FF9DA0DCC}" srcOrd="1" destOrd="0" presId="urn:microsoft.com/office/officeart/2005/8/layout/orgChart1"/>
    <dgm:cxn modelId="{A8877A16-45A9-4A49-860D-FE5DC6E4D5C1}" type="presOf" srcId="{35E008BE-3699-4A8D-8D48-139810DBEC0E}" destId="{12597621-B295-47A0-B94E-90F126DE2B34}" srcOrd="0" destOrd="0" presId="urn:microsoft.com/office/officeart/2005/8/layout/orgChart1"/>
    <dgm:cxn modelId="{53C40C0B-62CE-40DF-8CDA-AB8601B6BC2B}" type="presOf" srcId="{A817C4D9-E24E-4598-82D7-BDA73701BADA}" destId="{A4A859BD-5EF7-4FF0-950F-F2785C78B1C3}" srcOrd="1" destOrd="0" presId="urn:microsoft.com/office/officeart/2005/8/layout/orgChart1"/>
    <dgm:cxn modelId="{CBC9F34F-0CDE-431A-B37D-95D9891DB8B9}" type="presOf" srcId="{9A9FCFCD-41C3-4E5A-94BF-F41D5E494DD4}" destId="{A232E0FB-22F9-41BB-AC3B-40857EEE9F1A}" srcOrd="1" destOrd="0" presId="urn:microsoft.com/office/officeart/2005/8/layout/orgChart1"/>
    <dgm:cxn modelId="{CCCC0800-5BD1-4BEB-A5ED-A3DB559457A7}" type="presOf" srcId="{5C235FCC-98A7-4E47-A159-5147968791C5}" destId="{362A42B6-CCBD-40B0-8C33-EA52FC5716B9}" srcOrd="0" destOrd="0" presId="urn:microsoft.com/office/officeart/2005/8/layout/orgChart1"/>
    <dgm:cxn modelId="{9026096D-2507-4F5C-9633-89823B581DEA}" type="presParOf" srcId="{362A42B6-CCBD-40B0-8C33-EA52FC5716B9}" destId="{1D06B298-6F23-46DF-A517-A95DA6954FF0}" srcOrd="0" destOrd="0" presId="urn:microsoft.com/office/officeart/2005/8/layout/orgChart1"/>
    <dgm:cxn modelId="{4A8D16EC-5D00-4B57-87EF-BD8FBAEDCB8B}" type="presParOf" srcId="{1D06B298-6F23-46DF-A517-A95DA6954FF0}" destId="{1CEA3D52-0343-49B2-B01A-870B2D318C08}" srcOrd="0" destOrd="0" presId="urn:microsoft.com/office/officeart/2005/8/layout/orgChart1"/>
    <dgm:cxn modelId="{16586865-97FA-43EC-AD81-EF630F8D6A59}" type="presParOf" srcId="{1CEA3D52-0343-49B2-B01A-870B2D318C08}" destId="{644A627E-B55D-49FB-9C61-5FA331F35EDB}" srcOrd="0" destOrd="0" presId="urn:microsoft.com/office/officeart/2005/8/layout/orgChart1"/>
    <dgm:cxn modelId="{D5429F69-ED18-4179-814C-D11B5917B46F}" type="presParOf" srcId="{1CEA3D52-0343-49B2-B01A-870B2D318C08}" destId="{A232E0FB-22F9-41BB-AC3B-40857EEE9F1A}" srcOrd="1" destOrd="0" presId="urn:microsoft.com/office/officeart/2005/8/layout/orgChart1"/>
    <dgm:cxn modelId="{5BD15AA7-AC10-4F8D-9EAD-6DB935BC3833}" type="presParOf" srcId="{1D06B298-6F23-46DF-A517-A95DA6954FF0}" destId="{37F0A396-1008-4EE0-B0B2-EFDFD6EEDAB2}" srcOrd="1" destOrd="0" presId="urn:microsoft.com/office/officeart/2005/8/layout/orgChart1"/>
    <dgm:cxn modelId="{8DB964DD-2044-4FF3-8C1A-F43C22A86E7D}" type="presParOf" srcId="{37F0A396-1008-4EE0-B0B2-EFDFD6EEDAB2}" destId="{4274EC67-C16A-4A8A-8EE0-AC5704E0CF65}" srcOrd="0" destOrd="0" presId="urn:microsoft.com/office/officeart/2005/8/layout/orgChart1"/>
    <dgm:cxn modelId="{1EA05985-219E-45C1-9DE9-B03269605DD4}" type="presParOf" srcId="{37F0A396-1008-4EE0-B0B2-EFDFD6EEDAB2}" destId="{EE36F372-D56D-4340-960D-1872C0DC773E}" srcOrd="1" destOrd="0" presId="urn:microsoft.com/office/officeart/2005/8/layout/orgChart1"/>
    <dgm:cxn modelId="{8F2DD2C8-E6F5-45C5-A4E9-38982DA1FF99}" type="presParOf" srcId="{EE36F372-D56D-4340-960D-1872C0DC773E}" destId="{880ABAC3-0D5B-44FF-BD40-E7D2668E2B1E}" srcOrd="0" destOrd="0" presId="urn:microsoft.com/office/officeart/2005/8/layout/orgChart1"/>
    <dgm:cxn modelId="{27462506-C9DC-4FB9-94A1-5481160EF63F}" type="presParOf" srcId="{880ABAC3-0D5B-44FF-BD40-E7D2668E2B1E}" destId="{12597621-B295-47A0-B94E-90F126DE2B34}" srcOrd="0" destOrd="0" presId="urn:microsoft.com/office/officeart/2005/8/layout/orgChart1"/>
    <dgm:cxn modelId="{E2AF8039-A835-4567-8190-B3A1A68FD484}" type="presParOf" srcId="{880ABAC3-0D5B-44FF-BD40-E7D2668E2B1E}" destId="{450CC180-9E05-434C-A3A0-40E0B33576B7}" srcOrd="1" destOrd="0" presId="urn:microsoft.com/office/officeart/2005/8/layout/orgChart1"/>
    <dgm:cxn modelId="{D79916E9-D798-48C2-8C06-7D04D777A191}" type="presParOf" srcId="{EE36F372-D56D-4340-960D-1872C0DC773E}" destId="{1CB9CF64-F93A-4109-B185-663DDB26B6B1}" srcOrd="1" destOrd="0" presId="urn:microsoft.com/office/officeart/2005/8/layout/orgChart1"/>
    <dgm:cxn modelId="{69FA9C4B-55D4-42EA-B9D9-571FF443FE49}" type="presParOf" srcId="{EE36F372-D56D-4340-960D-1872C0DC773E}" destId="{C4EDD0FD-A198-48B2-AB54-BFBA969E85AA}" srcOrd="2" destOrd="0" presId="urn:microsoft.com/office/officeart/2005/8/layout/orgChart1"/>
    <dgm:cxn modelId="{67670B4A-22DC-44E8-ACC3-D06F6979AC0E}" type="presParOf" srcId="{37F0A396-1008-4EE0-B0B2-EFDFD6EEDAB2}" destId="{214A25B6-DBCE-400D-908F-716BBE3975A1}" srcOrd="2" destOrd="0" presId="urn:microsoft.com/office/officeart/2005/8/layout/orgChart1"/>
    <dgm:cxn modelId="{7AA22929-11D4-4178-A103-AE0EA0BE8485}" type="presParOf" srcId="{37F0A396-1008-4EE0-B0B2-EFDFD6EEDAB2}" destId="{DD96CBAE-D302-4CB7-A807-BB0C7FA1B842}" srcOrd="3" destOrd="0" presId="urn:microsoft.com/office/officeart/2005/8/layout/orgChart1"/>
    <dgm:cxn modelId="{8BDE252F-173D-4B86-A431-BAD2BC398926}" type="presParOf" srcId="{DD96CBAE-D302-4CB7-A807-BB0C7FA1B842}" destId="{37F44751-2DC6-4406-9F05-72FE5803C01A}" srcOrd="0" destOrd="0" presId="urn:microsoft.com/office/officeart/2005/8/layout/orgChart1"/>
    <dgm:cxn modelId="{E0676F7E-BBB8-4D69-AD6F-8996E143DE44}" type="presParOf" srcId="{37F44751-2DC6-4406-9F05-72FE5803C01A}" destId="{2B008D1B-B0DF-4C2D-8487-30C7FEF6C2C0}" srcOrd="0" destOrd="0" presId="urn:microsoft.com/office/officeart/2005/8/layout/orgChart1"/>
    <dgm:cxn modelId="{88A364E2-BCF9-4CB5-BF58-EB9511DAC999}" type="presParOf" srcId="{37F44751-2DC6-4406-9F05-72FE5803C01A}" destId="{A4A859BD-5EF7-4FF0-950F-F2785C78B1C3}" srcOrd="1" destOrd="0" presId="urn:microsoft.com/office/officeart/2005/8/layout/orgChart1"/>
    <dgm:cxn modelId="{FFA18862-D633-4CCC-B235-4A404BCC52BD}" type="presParOf" srcId="{DD96CBAE-D302-4CB7-A807-BB0C7FA1B842}" destId="{9E7A7395-30C1-4997-B672-CF25F1E8908F}" srcOrd="1" destOrd="0" presId="urn:microsoft.com/office/officeart/2005/8/layout/orgChart1"/>
    <dgm:cxn modelId="{7B3E8E84-C323-4037-9E24-491D5956790E}" type="presParOf" srcId="{DD96CBAE-D302-4CB7-A807-BB0C7FA1B842}" destId="{A7944B61-8A1A-4430-A7E7-F8F153230530}" srcOrd="2" destOrd="0" presId="urn:microsoft.com/office/officeart/2005/8/layout/orgChart1"/>
    <dgm:cxn modelId="{2F6305E3-E122-4952-8C88-38BFF0B031A4}" type="presParOf" srcId="{37F0A396-1008-4EE0-B0B2-EFDFD6EEDAB2}" destId="{58AC5113-021B-423E-A08F-203520E03A59}" srcOrd="4" destOrd="0" presId="urn:microsoft.com/office/officeart/2005/8/layout/orgChart1"/>
    <dgm:cxn modelId="{6C08479C-B2BB-4E2D-8949-5740265F12E8}" type="presParOf" srcId="{37F0A396-1008-4EE0-B0B2-EFDFD6EEDAB2}" destId="{1D0B2199-3308-46A2-BD60-9F507BAF4DEF}" srcOrd="5" destOrd="0" presId="urn:microsoft.com/office/officeart/2005/8/layout/orgChart1"/>
    <dgm:cxn modelId="{2E49141A-899F-4CF1-ABE4-A953BAA0E466}" type="presParOf" srcId="{1D0B2199-3308-46A2-BD60-9F507BAF4DEF}" destId="{BBC9F195-FC42-4D84-BEF1-61C047695C78}" srcOrd="0" destOrd="0" presId="urn:microsoft.com/office/officeart/2005/8/layout/orgChart1"/>
    <dgm:cxn modelId="{25FD2584-383C-4899-BE9B-ED973F7C1B1F}" type="presParOf" srcId="{BBC9F195-FC42-4D84-BEF1-61C047695C78}" destId="{8E6FDFAF-7747-44FE-B1E6-01B77C4365F8}" srcOrd="0" destOrd="0" presId="urn:microsoft.com/office/officeart/2005/8/layout/orgChart1"/>
    <dgm:cxn modelId="{429C63E1-9036-41E5-94E9-B9546DC412FA}" type="presParOf" srcId="{BBC9F195-FC42-4D84-BEF1-61C047695C78}" destId="{44163F60-2DB6-4AF5-8E35-E66FF9DA0DCC}" srcOrd="1" destOrd="0" presId="urn:microsoft.com/office/officeart/2005/8/layout/orgChart1"/>
    <dgm:cxn modelId="{6C62626A-43C4-4963-8E55-CDA0437933F9}" type="presParOf" srcId="{1D0B2199-3308-46A2-BD60-9F507BAF4DEF}" destId="{D51B910B-BE17-4294-8AE5-101A5C76DFC2}" srcOrd="1" destOrd="0" presId="urn:microsoft.com/office/officeart/2005/8/layout/orgChart1"/>
    <dgm:cxn modelId="{BB0ABE3E-F284-49C9-BDD4-83B8D7DA2CBC}" type="presParOf" srcId="{1D0B2199-3308-46A2-BD60-9F507BAF4DEF}" destId="{590E3BD5-4A11-4315-9359-DD102B4D547A}" srcOrd="2" destOrd="0" presId="urn:microsoft.com/office/officeart/2005/8/layout/orgChart1"/>
    <dgm:cxn modelId="{CF578E8B-E991-484D-A6E8-034B57D4F292}" type="presParOf" srcId="{1D06B298-6F23-46DF-A517-A95DA6954FF0}" destId="{7DA30EAF-8DC1-4DFD-A756-9BC56A2BED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5C008-97B8-4E87-AF87-73D1B059C47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8F0C-CE08-4741-A7A8-8EF36F6A4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65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43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3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8B68-83B1-4FB6-BE43-151DC405DB6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07701" y="1700808"/>
            <a:ext cx="525817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58996" y="477779"/>
            <a:ext cx="6674007" cy="1031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К.Тұрысов атындағы геология, мұнай және тау-кен ісі институты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54988" y="6237312"/>
            <a:ext cx="133850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 202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823" y="3771327"/>
            <a:ext cx="6742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MS Mincho"/>
              </a:rPr>
              <a:t>Теодолитің құрылысы. Горизонталь, вертикаль бұрыштарды және арақашықтықтарды өлшеу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86697" y="176981"/>
          <a:ext cx="10899058" cy="650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7418" y="360219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9" y="397439"/>
            <a:ext cx="5443844" cy="56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929" y="2743200"/>
            <a:ext cx="1747838" cy="18288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55187" y="2846438"/>
          <a:ext cx="6345084" cy="2341804"/>
        </p:xfrm>
        <a:graphic>
          <a:graphicData uri="http://schemas.openxmlformats.org/drawingml/2006/table">
            <a:tbl>
              <a:tblPr/>
              <a:tblGrid>
                <a:gridCol w="657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4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2139">
                <a:tc gridSpan="2"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Нүктелер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Вертикаль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дөңгелектің орны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ДС, ДО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Горизонталь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дөңгелектен алынған есептер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Өлшенген бұрыштар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бұрыш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Түсіру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Бақылау,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көздеу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947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151°20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87°34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/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63°45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8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ДО/КП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(4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694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kk-KZ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//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01899" y="5185723"/>
            <a:ext cx="244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(3)</a:t>
            </a:r>
            <a:r>
              <a:rPr lang="en-US" dirty="0" smtClean="0"/>
              <a:t>=</a:t>
            </a:r>
            <a:r>
              <a:rPr lang="kk-KZ" dirty="0" smtClean="0"/>
              <a:t>(</a:t>
            </a:r>
            <a:r>
              <a:rPr lang="en-US" dirty="0" smtClean="0"/>
              <a:t>1</a:t>
            </a:r>
            <a:r>
              <a:rPr lang="kk-KZ" dirty="0" smtClean="0"/>
              <a:t>)</a:t>
            </a:r>
            <a:r>
              <a:rPr lang="en-US" dirty="0" smtClean="0"/>
              <a:t>-</a:t>
            </a:r>
            <a:r>
              <a:rPr lang="kk-KZ" dirty="0" smtClean="0"/>
              <a:t>(</a:t>
            </a:r>
            <a:r>
              <a:rPr lang="en-US" dirty="0" smtClean="0"/>
              <a:t>2</a:t>
            </a:r>
            <a:r>
              <a:rPr lang="kk-KZ" dirty="0" smtClean="0"/>
              <a:t>)</a:t>
            </a:r>
            <a:endParaRPr lang="en-US" dirty="0" smtClean="0"/>
          </a:p>
          <a:p>
            <a:r>
              <a:rPr lang="kk-KZ" dirty="0" smtClean="0"/>
              <a:t>(</a:t>
            </a:r>
            <a:r>
              <a:rPr lang="en-US" dirty="0" smtClean="0"/>
              <a:t>6</a:t>
            </a:r>
            <a:r>
              <a:rPr lang="kk-KZ" dirty="0" smtClean="0"/>
              <a:t>)</a:t>
            </a:r>
            <a:r>
              <a:rPr lang="en-US" dirty="0" smtClean="0"/>
              <a:t>=</a:t>
            </a:r>
            <a:r>
              <a:rPr lang="kk-KZ" dirty="0" smtClean="0"/>
              <a:t>(</a:t>
            </a:r>
            <a:r>
              <a:rPr lang="en-US" dirty="0" smtClean="0"/>
              <a:t>4</a:t>
            </a:r>
            <a:r>
              <a:rPr lang="kk-KZ" dirty="0" smtClean="0"/>
              <a:t>)</a:t>
            </a:r>
            <a:r>
              <a:rPr lang="en-US" dirty="0" smtClean="0"/>
              <a:t>-</a:t>
            </a:r>
            <a:r>
              <a:rPr lang="kk-KZ" dirty="0" smtClean="0"/>
              <a:t>(</a:t>
            </a:r>
            <a:r>
              <a:rPr lang="en-US" dirty="0" smtClean="0"/>
              <a:t>5</a:t>
            </a:r>
            <a:r>
              <a:rPr lang="kk-KZ" dirty="0" smtClean="0"/>
              <a:t>)</a:t>
            </a:r>
            <a:endParaRPr lang="en-US" dirty="0" smtClean="0"/>
          </a:p>
          <a:p>
            <a:r>
              <a:rPr lang="kk-KZ" dirty="0" smtClean="0"/>
              <a:t>(</a:t>
            </a:r>
            <a:r>
              <a:rPr lang="en-US" dirty="0" smtClean="0"/>
              <a:t>7</a:t>
            </a:r>
            <a:r>
              <a:rPr lang="kk-KZ" dirty="0" smtClean="0"/>
              <a:t>)</a:t>
            </a:r>
            <a:r>
              <a:rPr lang="en-US" dirty="0" smtClean="0"/>
              <a:t>=(</a:t>
            </a:r>
            <a:r>
              <a:rPr lang="kk-KZ" dirty="0" smtClean="0"/>
              <a:t>(</a:t>
            </a:r>
            <a:r>
              <a:rPr lang="en-US" dirty="0" smtClean="0"/>
              <a:t>3</a:t>
            </a:r>
            <a:r>
              <a:rPr lang="kk-KZ" dirty="0" smtClean="0"/>
              <a:t>)+(</a:t>
            </a:r>
            <a:r>
              <a:rPr lang="en-US" dirty="0" smtClean="0"/>
              <a:t>6</a:t>
            </a:r>
            <a:r>
              <a:rPr lang="kk-KZ" dirty="0" smtClean="0"/>
              <a:t>)</a:t>
            </a:r>
            <a:r>
              <a:rPr lang="en-US" dirty="0" smtClean="0"/>
              <a:t>)/2</a:t>
            </a:r>
            <a:endParaRPr lang="ru-RU" dirty="0" smtClean="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078106" y="6027003"/>
            <a:ext cx="940308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Бұрышты өлшеу біткеннен кейін, оның өлшенген екі мәнін салыстырады. Олардың айырмашылығы есеп алу тетігінің дәлдігінің 2 еселенген мәнінен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2t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аспаса, онда бұрыш дұрыс өлшенген болып есептеледі. Қойылған талапты қанағаттандырмаса, бұрыш қайта өлшенеді.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207" y="0"/>
            <a:ext cx="1141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ru-RU" sz="2800" b="1" dirty="0" smtClean="0"/>
              <a:t>Горизонталь </a:t>
            </a:r>
            <a:r>
              <a:rPr lang="ru-RU" sz="2800" b="1" dirty="0" err="1" smtClean="0"/>
              <a:t>бұрыштарды жартылай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тәсілдер әдісімен өлшеу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2711" y="4928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Теодолитті</a:t>
            </a:r>
            <a:r>
              <a:rPr lang="ru-RU" dirty="0" smtClean="0"/>
              <a:t> </a:t>
            </a:r>
            <a:r>
              <a:rPr lang="ru-RU" dirty="0" err="1" smtClean="0"/>
              <a:t>жұмысқа дайындап</a:t>
            </a:r>
            <a:r>
              <a:rPr lang="ru-RU" dirty="0" smtClean="0"/>
              <a:t>, </a:t>
            </a:r>
            <a:r>
              <a:rPr lang="ru-RU" dirty="0" err="1" smtClean="0"/>
              <a:t>лимбін</a:t>
            </a:r>
            <a:r>
              <a:rPr lang="ru-RU" dirty="0" smtClean="0"/>
              <a:t> </a:t>
            </a:r>
            <a:r>
              <a:rPr lang="ru-RU" dirty="0" err="1" smtClean="0"/>
              <a:t>бекітіп</a:t>
            </a:r>
            <a:r>
              <a:rPr lang="ru-RU" dirty="0" smtClean="0"/>
              <a:t>, </a:t>
            </a:r>
            <a:r>
              <a:rPr lang="ru-RU" b="1" i="1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нүктесіне орнатылған қадаға көздейді</a:t>
            </a:r>
            <a:r>
              <a:rPr lang="ru-RU" dirty="0" smtClean="0"/>
              <a:t>, </a:t>
            </a:r>
            <a:r>
              <a:rPr lang="ru-RU" b="1" i="1" dirty="0" err="1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есебін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 smtClean="0"/>
              <a:t>. </a:t>
            </a:r>
            <a:r>
              <a:rPr lang="ru-RU" dirty="0" err="1" smtClean="0"/>
              <a:t>Мысалы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151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20</a:t>
            </a:r>
            <a:r>
              <a:rPr lang="ru-RU" dirty="0" smtClean="0">
                <a:sym typeface="Symbol"/>
              </a:rPr>
              <a:t></a:t>
            </a:r>
            <a:r>
              <a:rPr lang="ru-RU" dirty="0" smtClean="0"/>
              <a:t>00</a:t>
            </a:r>
            <a:r>
              <a:rPr lang="ru-RU" dirty="0" smtClean="0">
                <a:sym typeface="Symbol"/>
              </a:rPr>
              <a:t></a:t>
            </a:r>
            <a:r>
              <a:rPr lang="ru-RU" dirty="0" smtClean="0"/>
              <a:t> </a:t>
            </a:r>
            <a:r>
              <a:rPr lang="ru-RU" dirty="0" err="1" smtClean="0"/>
              <a:t>тең болсын</a:t>
            </a:r>
            <a:r>
              <a:rPr lang="ru-RU" dirty="0" smtClean="0"/>
              <a:t>.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Алидаданы босатып, теодолиттің дүрбісін </a:t>
            </a:r>
            <a:r>
              <a:rPr lang="kk-KZ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нүктесіне орнатылған қадаға көздейді, </a:t>
            </a:r>
            <a:r>
              <a:rPr lang="kk-KZ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есебін алады. Ол 87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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30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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тең болсын. Сонда өлшенген бұрыштың мәні алынған екі есептің айырмашылығына тең, яғни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kk-KZ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а –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2444" y="0"/>
            <a:ext cx="8159751" cy="6742113"/>
          </a:xfr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199" y="388374"/>
            <a:ext cx="8596668" cy="1320800"/>
          </a:xfrm>
        </p:spPr>
        <p:txBody>
          <a:bodyPr/>
          <a:lstStyle/>
          <a:p>
            <a:r>
              <a:rPr lang="kk-KZ" dirty="0" smtClean="0"/>
              <a:t>Көлбеу бұрышты анықтау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207" y="1496912"/>
            <a:ext cx="5088192" cy="3880773"/>
          </a:xfrm>
        </p:spPr>
        <p:txBody>
          <a:bodyPr>
            <a:normAutofit fontScale="92500" lnSpcReduction="10000"/>
          </a:bodyPr>
          <a:lstStyle/>
          <a:p>
            <a:r>
              <a:rPr lang="kk-KZ" sz="2000" dirty="0" smtClean="0"/>
              <a:t>Вертикаль дөңгелектің нөлінің орны МО теодолитті алыстағы нүктеге дүрбісінің екі жағдайында  (КП және КЛ) көздеп, вертикаль дөңгелектен есеп алады. Сонда</a:t>
            </a:r>
            <a:endParaRPr lang="ru-RU" sz="2000" dirty="0" smtClean="0"/>
          </a:p>
          <a:p>
            <a:pPr algn="ctr"/>
            <a:r>
              <a:rPr lang="kk-KZ" sz="2000" i="1" dirty="0" smtClean="0"/>
              <a:t>MО = 0,5(КЛ + КП). </a:t>
            </a:r>
            <a:endParaRPr lang="ru-RU" sz="2000" dirty="0" smtClean="0"/>
          </a:p>
          <a:p>
            <a:r>
              <a:rPr lang="kk-KZ" sz="2000" dirty="0" smtClean="0"/>
              <a:t> 	Көлбеулік бұрыштары келесі формулалардың біреуімен анықталады:</a:t>
            </a:r>
            <a:endParaRPr lang="ru-RU" sz="2000" dirty="0" smtClean="0"/>
          </a:p>
          <a:p>
            <a:pPr algn="ctr"/>
            <a:r>
              <a:rPr lang="kk-KZ" sz="2000" i="1" dirty="0" smtClean="0"/>
              <a:t>v </a:t>
            </a:r>
            <a:r>
              <a:rPr lang="kk-KZ" sz="2000" dirty="0" smtClean="0"/>
              <a:t>= 0,5(КЛ - КП)</a:t>
            </a:r>
            <a:endParaRPr lang="ru-RU" sz="2000" dirty="0" smtClean="0"/>
          </a:p>
          <a:p>
            <a:pPr algn="ctr"/>
            <a:r>
              <a:rPr lang="ru-RU" sz="2000" i="1" dirty="0" err="1" smtClean="0"/>
              <a:t>v</a:t>
            </a:r>
            <a:r>
              <a:rPr lang="ru-RU" sz="2000" i="1" dirty="0" smtClean="0"/>
              <a:t> </a:t>
            </a:r>
            <a:r>
              <a:rPr lang="ru-RU" sz="2000" dirty="0" smtClean="0"/>
              <a:t> = КЛ – МО;</a:t>
            </a:r>
          </a:p>
          <a:p>
            <a:pPr algn="ctr"/>
            <a:r>
              <a:rPr lang="ru-RU" sz="2000" i="1" dirty="0" err="1" smtClean="0"/>
              <a:t>v</a:t>
            </a:r>
            <a:r>
              <a:rPr lang="ru-RU" sz="2000" i="1" dirty="0" smtClean="0"/>
              <a:t> </a:t>
            </a:r>
            <a:r>
              <a:rPr lang="ru-RU" sz="2000" dirty="0" smtClean="0"/>
              <a:t> = МО – КП.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376" r="3627"/>
          <a:stretch>
            <a:fillRect/>
          </a:stretch>
        </p:blipFill>
        <p:spPr>
          <a:xfrm>
            <a:off x="5700325" y="1451857"/>
            <a:ext cx="6226204" cy="37248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1460" y="0"/>
            <a:ext cx="7802758" cy="6806802"/>
          </a:xfr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524125" y="714376"/>
            <a:ext cx="721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>
                <a:latin typeface="Arial" panose="020B0604020202020204" pitchFamily="34" charset="0"/>
              </a:rPr>
              <a:t>            </a:t>
            </a:r>
            <a:r>
              <a:rPr lang="kk-KZ" altLang="ru-RU" sz="2400" b="1">
                <a:latin typeface="Arial" panose="020B0604020202020204" pitchFamily="34" charset="0"/>
              </a:rPr>
              <a:t>ЕСЕП АЛУ ТЕТІКТЕРІ - МИКРОСКОП</a:t>
            </a:r>
            <a:r>
              <a:rPr lang="kk-KZ" altLang="ru-RU" sz="1800">
                <a:latin typeface="Arial" panose="020B0604020202020204" pitchFamily="34" charset="0"/>
              </a:rPr>
              <a:t> 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524000" y="1484314"/>
            <a:ext cx="9036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Есеп алу тетіктеріндегі мәндерді көрсетіңіз: α</a:t>
            </a:r>
            <a:r>
              <a:rPr lang="kk-KZ" altLang="en-US" sz="20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=125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</a:t>
            </a:r>
            <a:r>
              <a:rPr lang="kk-KZ" altLang="en-US" sz="20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және </a:t>
            </a:r>
            <a:endParaRPr lang="en-US" altLang="en-US" sz="200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kk-KZ" altLang="en-US" sz="20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=-5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kk-KZ" altLang="en-US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kk-KZ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31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08275"/>
            <a:ext cx="3816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708275"/>
            <a:ext cx="37449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6003926" y="3840163"/>
            <a:ext cx="274637" cy="10620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92179" y="849169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kk-KZ" altLang="ru-RU" sz="1800" dirty="0">
                <a:latin typeface="Arial" panose="020B0604020202020204" pitchFamily="34" charset="0"/>
              </a:rPr>
              <a:t>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рыш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тәсілімен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өлшеудің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35188" y="2792846"/>
          <a:ext cx="8208962" cy="2809876"/>
        </p:xfrm>
        <a:graphic>
          <a:graphicData uri="http://schemas.openxmlformats.org/drawingml/2006/table">
            <a:tbl>
              <a:tblPr/>
              <a:tblGrid>
                <a:gridCol w="1036637">
                  <a:extLst>
                    <a:ext uri="{9D8B030D-6E8A-4147-A177-3AD203B41FA5}">
                      <a16:colId xmlns:a16="http://schemas.microsoft.com/office/drawing/2014/main" xmlns="" val="23112543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xmlns="" val="527994184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xmlns="" val="351390482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xmlns="" val="363830319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365523155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3580119307"/>
                    </a:ext>
                  </a:extLst>
                </a:gridCol>
              </a:tblGrid>
              <a:tr h="3000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Нүктелер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 дөңгелек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тің орны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Горизонталь дөңгелектен алынған есептер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бұрыш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 </a:t>
                      </a:r>
                      <a:r>
                        <a:rPr kumimoji="0" lang="kk-K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ұрыштың орта мәні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441962"/>
                  </a:ext>
                </a:extLst>
              </a:tr>
              <a:tr h="111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778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778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778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778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7825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Аспап орна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7825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тылған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Қада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тылған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20555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(1)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(2)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(5)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(7)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153455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(3)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(4)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(6)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174173"/>
                  </a:ext>
                </a:extLst>
              </a:tr>
            </a:tbl>
          </a:graphicData>
        </a:graphic>
      </p:graphicFrame>
      <p:sp>
        <p:nvSpPr>
          <p:cNvPr id="14370" name="Прямоугольник 2"/>
          <p:cNvSpPr>
            <a:spLocks noChangeArrowheads="1"/>
          </p:cNvSpPr>
          <p:nvPr/>
        </p:nvSpPr>
        <p:spPr bwMode="auto">
          <a:xfrm>
            <a:off x="2751860" y="1803256"/>
            <a:ext cx="662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15.07.200</a:t>
            </a:r>
            <a:r>
              <a:rPr lang="kk-KZ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	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Өлшеуші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Асқарова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Теодолит 2Т</a:t>
            </a:r>
            <a:r>
              <a:rPr lang="kk-KZ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N13561	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Есептеуші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Жанаев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Рисунок 3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29238" r="25584" b="11192"/>
          <a:stretch/>
        </p:blipFill>
        <p:spPr bwMode="auto">
          <a:xfrm>
            <a:off x="1774825" y="895149"/>
            <a:ext cx="7416800" cy="58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0764" y="1965844"/>
            <a:ext cx="1132319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ko-K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мақсаты:</a:t>
            </a:r>
            <a:endParaRPr kumimoji="0" lang="kk-KZ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Микроскоптан есеп алуды үйрену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Горизонталь және вертикаль бұрыштарды өлшеу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785" y="299885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kk-KZ" dirty="0" smtClean="0"/>
              <a:t>Теодолитті жұмыс қалпына келтіру </a:t>
            </a:r>
            <a:endParaRPr lang="ru-RU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855110" y="2678789"/>
            <a:ext cx="5530645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пункттің үстіне штативті орнатқанда оның аспап орнататын алаңы горизонталь, биіктігі бақылаушының бойына сай болуы керек;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5" name="Picture 7" descr="Тахеометр Leica TPS400. Установка тахеометра над точкой. Горизонтирование,  центрирование. Порядок работы с электронным уровнем."/>
          <p:cNvPicPr>
            <a:picLocks noChangeAspect="1" noChangeArrowheads="1"/>
          </p:cNvPicPr>
          <p:nvPr/>
        </p:nvPicPr>
        <p:blipFill>
          <a:blip r:embed="rId2" cstate="print"/>
          <a:srcRect l="5403" t="3115" r="4035" b="5049"/>
          <a:stretch>
            <a:fillRect/>
          </a:stretch>
        </p:blipFill>
        <p:spPr bwMode="auto">
          <a:xfrm>
            <a:off x="1224116" y="1504335"/>
            <a:ext cx="3819832" cy="429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Установка теодолита в рабочее положение » Привет Студен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8" y="1550936"/>
            <a:ext cx="2600325" cy="4181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9005" y="1300768"/>
            <a:ext cx="8573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 </a:t>
            </a:r>
            <a:r>
              <a:rPr lang="kk-K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теодолитті штативтің алаңына орнатып, оның тұғырығының көтеру бұрандаларымен, лимбке орнатылған деңгейді ортасына келтіру керек;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kk-K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штативтің, тұғырықтың тұрақтылығын және деңгейдің дұрыстығын тексеріп, қажет болса жөндеу керек;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1798" y="28021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Теодолитті жұмыс қалпына келтіру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6663" t="23589" r="47518" b="40121"/>
          <a:stretch>
            <a:fillRect/>
          </a:stretch>
        </p:blipFill>
        <p:spPr bwMode="auto">
          <a:xfrm>
            <a:off x="3716593" y="2787444"/>
            <a:ext cx="4321278" cy="246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41172" y="5318093"/>
            <a:ext cx="732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Теодолиттің айналу осін вертикаль жағдайға, демек, лимба жазықтығын горизонталь жағдайына келтіру теодолитті </a:t>
            </a:r>
            <a:r>
              <a:rPr lang="kk-K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горизонталдау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болып саналады.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Тахеометр Leica TPS400. Установка тахеометра над точкой. Горизонтирование,  центрирование. Порядок работы с электронным уровнем."/>
          <p:cNvPicPr>
            <a:picLocks noChangeAspect="1" noChangeArrowheads="1"/>
          </p:cNvPicPr>
          <p:nvPr/>
        </p:nvPicPr>
        <p:blipFill>
          <a:blip r:embed="rId4" cstate="print"/>
          <a:srcRect r="3412" b="3819"/>
          <a:stretch>
            <a:fillRect/>
          </a:stretch>
        </p:blipFill>
        <p:spPr bwMode="auto">
          <a:xfrm>
            <a:off x="8267187" y="2914701"/>
            <a:ext cx="3339794" cy="226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95142" y="2895599"/>
            <a:ext cx="5787376" cy="2354825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Горизонталь дөңгелектің лимбасының центрін аспаптың тұру нүктесі арқылы өтетін тік сызықпен сәйкестендіру әрекетін </a:t>
            </a: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центрлеу</a:t>
            </a:r>
            <a:r>
              <a:rPr lang="kk-K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 атайды.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 нүктенің үстіне (5-10) мм дәлдікпен орнатады.</a:t>
            </a:r>
            <a:b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Тахеометр Leica TPS400. Установка тахеометра над точкой. Горизонтирование,  центрирование. Порядок работы с электронным уровнем."/>
          <p:cNvPicPr>
            <a:picLocks noChangeAspect="1" noChangeArrowheads="1"/>
          </p:cNvPicPr>
          <p:nvPr/>
        </p:nvPicPr>
        <p:blipFill>
          <a:blip r:embed="rId2" cstate="print"/>
          <a:srcRect l="4607" t="4582" r="5103" b="4511"/>
          <a:stretch>
            <a:fillRect/>
          </a:stretch>
        </p:blipFill>
        <p:spPr bwMode="auto">
          <a:xfrm>
            <a:off x="884903" y="1622323"/>
            <a:ext cx="3598607" cy="38640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75007" y="13450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аспаптың оптикалық тіктеуішінің, не комплектегі жіпті тіктеуіштің көмегімен теодолитті пунктке центрлеу керек.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037" y="2368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Теодолитті жұмыс қалпына келтіру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889" y="301575"/>
            <a:ext cx="10390716" cy="8397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Микроскоптан есеп алуды үйрену </a:t>
            </a:r>
            <a:endParaRPr lang="ru-RU" b="1" dirty="0" smtClean="0"/>
          </a:p>
        </p:txBody>
      </p: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0" y="258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168" y="1068013"/>
            <a:ext cx="10633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микроскоптың  жоғарғы жағында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әрібімен белгіленген вертикаль дөңгелектің лимбінің штрихтары, төменгі жағында Г, немесе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әрібімен белгіленген горизонталь дөңгелектің лимбінің штрихтары көрінеді.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04038" y="3339135"/>
            <a:ext cx="5383161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дөңгелектің лимбінен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алынған есеп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- 125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06',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Вертикаль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дөңгелектің лимбінен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алынған есеп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минус 0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26‘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034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1" y="2403987"/>
            <a:ext cx="5674843" cy="389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4" t="11606" b="5678"/>
          <a:stretch/>
        </p:blipFill>
        <p:spPr bwMode="auto">
          <a:xfrm>
            <a:off x="363190" y="690447"/>
            <a:ext cx="5491920" cy="5459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445045" y="558049"/>
            <a:ext cx="507344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Микроскоптың көз жетер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жерінде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үстінде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әрпімен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горизонталь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астында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әрпіме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дөңгелектердің кескіні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көрініп тұрады.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дөңгелектің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 бөліктері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10'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-қа тең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Есептеулерді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козғалмайтын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арқылы бөліктердің ондық үлесін көзбен бағалау арқылы жүргізеді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Вертикаль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дөңгелектегі санау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358°48'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-қа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горизопталь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лектегі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есептеу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70°05'-қа тең.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77863" y="4036092"/>
          <a:ext cx="4183062" cy="130429"/>
        </p:xfrm>
        <a:graphic>
          <a:graphicData uri="http://schemas.openxmlformats.org/drawingml/2006/table">
            <a:tbl>
              <a:tblPr/>
              <a:tblGrid>
                <a:gridCol w="4183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3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7" marR="47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164230" y="509936"/>
          <a:ext cx="4601496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Точечный рисунок" r:id="rId3" imgW="5420482" imgH="2542857" progId="PBrush">
                  <p:embed/>
                </p:oleObj>
              </mc:Choice>
              <mc:Fallback>
                <p:oleObj name="Точечный рисунок" r:id="rId3" imgW="5420482" imgH="25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3500"/>
                      <a:stretch>
                        <a:fillRect/>
                      </a:stretch>
                    </p:blipFill>
                    <p:spPr bwMode="auto">
                      <a:xfrm>
                        <a:off x="1164230" y="509936"/>
                        <a:ext cx="4601496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6409292" y="530941"/>
          <a:ext cx="4557049" cy="439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Точечный рисунок" r:id="rId5" imgW="5420482" imgH="2542857" progId="PBrush">
                  <p:embed/>
                </p:oleObj>
              </mc:Choice>
              <mc:Fallback>
                <p:oleObj name="Точечный рисунок" r:id="rId5" imgW="5420482" imgH="2542857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071"/>
                      <a:stretch>
                        <a:fillRect/>
                      </a:stretch>
                    </p:blipFill>
                    <p:spPr bwMode="auto">
                      <a:xfrm>
                        <a:off x="6409292" y="530941"/>
                        <a:ext cx="4557049" cy="4395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5458" y="265471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Мысал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8874" y="5334507"/>
            <a:ext cx="5383161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дөңгелектің лимбінен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алынған есеп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04’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Вертикаль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дөңгелектің лимбінен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алынған есеп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+1 36’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-1 24’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60693" y="5473005"/>
            <a:ext cx="5383161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дөңгелектің лимбінен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алынған есеп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 37’ 30”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Вертикаль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дөңгелектің лимбінен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алынған есеп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-0 43’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72C8FA7438BF4C9FA11E1A5AB7AC01" ma:contentTypeVersion="12" ma:contentTypeDescription="Создание документа." ma:contentTypeScope="" ma:versionID="781754ff32e60ba318625379c07067de">
  <xsd:schema xmlns:xsd="http://www.w3.org/2001/XMLSchema" xmlns:xs="http://www.w3.org/2001/XMLSchema" xmlns:p="http://schemas.microsoft.com/office/2006/metadata/properties" xmlns:ns2="6d9f1554-1f5e-429f-ab54-20e7c5b9e897" xmlns:ns3="0dc816ab-5c31-45f0-a284-d2a5903e62ad" targetNamespace="http://schemas.microsoft.com/office/2006/metadata/properties" ma:root="true" ma:fieldsID="766d63dbf9230a62a4bafe1fb1fb0cd7" ns2:_="" ns3:_="">
    <xsd:import namespace="6d9f1554-1f5e-429f-ab54-20e7c5b9e897"/>
    <xsd:import namespace="0dc816ab-5c31-45f0-a284-d2a5903e6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f1554-1f5e-429f-ab54-20e7c5b9e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816ab-5c31-45f0-a284-d2a5903e6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e123810-b72d-4abc-9d21-093e7e03c3e1}" ma:internalName="TaxCatchAll" ma:showField="CatchAllData" ma:web="0dc816ab-5c31-45f0-a284-d2a5903e6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9f1554-1f5e-429f-ab54-20e7c5b9e897">
      <Terms xmlns="http://schemas.microsoft.com/office/infopath/2007/PartnerControls"/>
    </lcf76f155ced4ddcb4097134ff3c332f>
    <TaxCatchAll xmlns="0dc816ab-5c31-45f0-a284-d2a5903e62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5C219-8CBA-4819-AA28-8BA0AF5E2844}"/>
</file>

<file path=customXml/itemProps2.xml><?xml version="1.0" encoding="utf-8"?>
<ds:datastoreItem xmlns:ds="http://schemas.openxmlformats.org/officeDocument/2006/customXml" ds:itemID="{F60D535B-4C4D-4066-82B4-B3B28EFFC4C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b18063-12b7-4511-8f1d-186fc736101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6D242F-780F-40EC-8E6D-2FBC56FA91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4843</TotalTime>
  <Words>749</Words>
  <Application>Microsoft Office PowerPoint</Application>
  <PresentationFormat>Широкоэкранный</PresentationFormat>
  <Paragraphs>120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SimSun</vt:lpstr>
      <vt:lpstr>Arial</vt:lpstr>
      <vt:lpstr>Calibri</vt:lpstr>
      <vt:lpstr>HY그래픽M</vt:lpstr>
      <vt:lpstr>MS Mincho</vt:lpstr>
      <vt:lpstr>Symbol</vt:lpstr>
      <vt:lpstr>Times New Roman</vt:lpstr>
      <vt:lpstr>Trebuchet MS</vt:lpstr>
      <vt:lpstr>Wingdings 3</vt:lpstr>
      <vt:lpstr>Аспект</vt:lpstr>
      <vt:lpstr>Точечный рисунок</vt:lpstr>
      <vt:lpstr>Презентация PowerPoint</vt:lpstr>
      <vt:lpstr>Презентация PowerPoint</vt:lpstr>
      <vt:lpstr>Презентация PowerPoint</vt:lpstr>
      <vt:lpstr>Теодолитті жұмыс қалпына келтіру </vt:lpstr>
      <vt:lpstr>Презентация PowerPoint</vt:lpstr>
      <vt:lpstr>Горизонталь дөңгелектің лимбасының центрін аспаптың тұру нүктесі арқылы өтетін тік сызықпен сәйкестендіру әрекетін центрлеу деп атайды. Теодолитті нүктенің үстіне (5-10) мм дәлдікпен орнатады. </vt:lpstr>
      <vt:lpstr>Микроскоптан есеп алуды үйрену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Көлбеу бұрышты анықтау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Yryszhan</dc:creator>
  <cp:lastModifiedBy>Zhupargul Nukarbekova</cp:lastModifiedBy>
  <cp:revision>280</cp:revision>
  <dcterms:created xsi:type="dcterms:W3CDTF">2020-07-15T05:55:35Z</dcterms:created>
  <dcterms:modified xsi:type="dcterms:W3CDTF">2021-03-09T04:21:16Z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0x010100A672C8FA7438BF4C9FA11E1A5AB7AC01</vt:lpwstr>
  </property>
</Properties>
</file>