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0" r:id="rId2"/>
    <p:sldId id="259" r:id="rId3"/>
    <p:sldId id="276" r:id="rId4"/>
    <p:sldId id="277" r:id="rId5"/>
    <p:sldId id="263" r:id="rId6"/>
    <p:sldId id="266" r:id="rId7"/>
    <p:sldId id="278" r:id="rId8"/>
    <p:sldId id="268" r:id="rId9"/>
    <p:sldId id="269" r:id="rId10"/>
    <p:sldId id="267" r:id="rId11"/>
    <p:sldId id="274" r:id="rId12"/>
    <p:sldId id="270" r:id="rId13"/>
    <p:sldId id="264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871E4-3074-4F95-8002-BD0F58978A2E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3F2C7B3-D8EF-4B1B-B864-5753C19D57B8}">
      <dgm:prSet phldrT="[Текст]" custT="1"/>
      <dgm:spPr/>
      <dgm:t>
        <a:bodyPr/>
        <a:lstStyle/>
        <a:p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kk-KZ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QPSK</a:t>
          </a:r>
          <a:r>
            <a:rPr lang="kk-KZ" sz="13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спектрі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407A7-6530-4B93-ADF5-DD60961E0C4B}" type="parTrans" cxnId="{ED9BFE33-320D-4D2F-9E71-D7E0BF4BF6A6}">
      <dgm:prSet/>
      <dgm:spPr/>
      <dgm:t>
        <a:bodyPr/>
        <a:lstStyle/>
        <a:p>
          <a:endParaRPr lang="ru-RU"/>
        </a:p>
      </dgm:t>
    </dgm:pt>
    <dgm:pt modelId="{0BF8EC1C-A312-4E39-B2A9-4E5A52FEC28B}" type="sibTrans" cxnId="{ED9BFE33-320D-4D2F-9E71-D7E0BF4BF6A6}">
      <dgm:prSet/>
      <dgm:spPr/>
      <dgm:t>
        <a:bodyPr/>
        <a:lstStyle/>
        <a:p>
          <a:endParaRPr lang="ru-RU"/>
        </a:p>
      </dgm:t>
    </dgm:pt>
    <dgm:pt modelId="{B24978BC-5605-47B4-B302-60E77DA30605}">
      <dgm:prSet custT="1"/>
      <dgm:spPr/>
      <dgm:t>
        <a:bodyPr/>
        <a:lstStyle/>
        <a:p>
          <a:r>
            <a:rPr lang="en-US" sz="13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kk-KZ" sz="13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3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kk-KZ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вадратуралық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фазалық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манипуляцияның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түрлері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568FF-CC4E-414F-AEC8-4C228D5F4E6D}" type="parTrans" cxnId="{2066C6B6-11A0-46AE-B415-CD58A0098B4A}">
      <dgm:prSet/>
      <dgm:spPr/>
      <dgm:t>
        <a:bodyPr/>
        <a:lstStyle/>
        <a:p>
          <a:endParaRPr lang="ru-RU"/>
        </a:p>
      </dgm:t>
    </dgm:pt>
    <dgm:pt modelId="{5A26DD11-82A7-457E-9AA7-938ACFABB93D}" type="sibTrans" cxnId="{2066C6B6-11A0-46AE-B415-CD58A0098B4A}">
      <dgm:prSet/>
      <dgm:spPr/>
      <dgm:t>
        <a:bodyPr/>
        <a:lstStyle/>
        <a:p>
          <a:endParaRPr lang="ru-RU"/>
        </a:p>
      </dgm:t>
    </dgm:pt>
    <dgm:pt modelId="{4BB49584-339F-4E90-B811-4F55C1F8815F}">
      <dgm:prSet custT="1"/>
      <dgm:spPr/>
      <dgm:t>
        <a:bodyPr/>
        <a:lstStyle/>
        <a:p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.2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Дифференциалды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BPSK (QPSK)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9E287B-E507-47EE-A62E-97FA4E5941E4}" type="parTrans" cxnId="{3BB35D38-1A62-4049-B23E-69D71D80791B}">
      <dgm:prSet/>
      <dgm:spPr/>
      <dgm:t>
        <a:bodyPr/>
        <a:lstStyle/>
        <a:p>
          <a:endParaRPr lang="ru-RU"/>
        </a:p>
      </dgm:t>
    </dgm:pt>
    <dgm:pt modelId="{6C17FA29-528A-4C6A-AEBE-4CEEC74639AC}" type="sibTrans" cxnId="{3BB35D38-1A62-4049-B23E-69D71D80791B}">
      <dgm:prSet/>
      <dgm:spPr/>
      <dgm:t>
        <a:bodyPr/>
        <a:lstStyle/>
        <a:p>
          <a:endParaRPr lang="ru-RU"/>
        </a:p>
      </dgm:t>
    </dgm:pt>
    <dgm:pt modelId="{9400F3F7-D0CB-445E-8101-5156DCD38C78}">
      <dgm:prSet custT="1"/>
      <dgm:spPr/>
      <dgm:t>
        <a:bodyPr/>
        <a:lstStyle/>
        <a:p>
          <a:r>
            <a:rPr lang="en-US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3.1 </a:t>
          </a:r>
          <a:r>
            <a:rPr lang="ru-RU" sz="13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QPSK </a:t>
          </a:r>
          <a:r>
            <a:rPr lang="ru-RU" sz="13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векторлық</a:t>
          </a:r>
          <a:r>
            <a:rPr lang="ru-RU" sz="13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диаграммасы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9A92B-A298-4FE2-9714-BA5BEBDEA912}" type="parTrans" cxnId="{B985E08B-25F6-474A-B87D-014E73D33D85}">
      <dgm:prSet/>
      <dgm:spPr/>
      <dgm:t>
        <a:bodyPr/>
        <a:lstStyle/>
        <a:p>
          <a:endParaRPr lang="ru-RU"/>
        </a:p>
      </dgm:t>
    </dgm:pt>
    <dgm:pt modelId="{DE31A52B-EBB5-405C-9CE5-A0E7E680A9E2}" type="sibTrans" cxnId="{B985E08B-25F6-474A-B87D-014E73D33D85}">
      <dgm:prSet/>
      <dgm:spPr/>
      <dgm:t>
        <a:bodyPr/>
        <a:lstStyle/>
        <a:p>
          <a:endParaRPr lang="ru-RU"/>
        </a:p>
      </dgm:t>
    </dgm:pt>
    <dgm:pt modelId="{AC9580FE-106D-4C13-8C7D-96F1FF063F51}">
      <dgm:prSet custT="1"/>
      <dgm:spPr/>
      <dgm:t>
        <a:bodyPr/>
        <a:lstStyle/>
        <a:p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QPSK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квадратуралық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фазалық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манипуляция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69533-5643-43A0-9B99-96E53DB8BE37}" type="parTrans" cxnId="{A2E5443D-5195-4928-B985-E142937C4B86}">
      <dgm:prSet/>
      <dgm:spPr/>
      <dgm:t>
        <a:bodyPr/>
        <a:lstStyle/>
        <a:p>
          <a:endParaRPr lang="ru-RU"/>
        </a:p>
      </dgm:t>
    </dgm:pt>
    <dgm:pt modelId="{E8987AB7-0E1E-4EF4-A9C4-9CD7FA320725}" type="sibTrans" cxnId="{A2E5443D-5195-4928-B985-E142937C4B86}">
      <dgm:prSet/>
      <dgm:spPr/>
      <dgm:t>
        <a:bodyPr/>
        <a:lstStyle/>
        <a:p>
          <a:endParaRPr lang="ru-RU"/>
        </a:p>
      </dgm:t>
    </dgm:pt>
    <dgm:pt modelId="{04972803-8A71-4A31-982C-459E36EF3AD0}">
      <dgm:prSet custT="1"/>
      <dgm:spPr/>
      <dgm:t>
        <a:bodyPr/>
        <a:lstStyle/>
        <a:p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kk-KZ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.1 </a:t>
          </a:r>
          <a:r>
            <a:rPr lang="kk-KZ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кілік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фазалық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манипуляция (BPSK</a:t>
          </a:r>
          <a:r>
            <a:rPr lang="ru-RU" sz="1300" dirty="0" smtClean="0"/>
            <a:t>)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2E74A4-876C-46CD-A2D1-F2375CB1C7AF}" type="parTrans" cxnId="{9D19D5FE-225C-40EA-93AE-58A471502900}">
      <dgm:prSet/>
      <dgm:spPr/>
      <dgm:t>
        <a:bodyPr/>
        <a:lstStyle/>
        <a:p>
          <a:endParaRPr lang="ru-RU"/>
        </a:p>
      </dgm:t>
    </dgm:pt>
    <dgm:pt modelId="{5D243505-CD25-44D9-AE6D-6E6F82C2E68E}" type="sibTrans" cxnId="{9D19D5FE-225C-40EA-93AE-58A471502900}">
      <dgm:prSet/>
      <dgm:spPr/>
      <dgm:t>
        <a:bodyPr/>
        <a:lstStyle/>
        <a:p>
          <a:endParaRPr lang="ru-RU"/>
        </a:p>
      </dgm:t>
    </dgm:pt>
    <dgm:pt modelId="{10C37432-0AAD-4490-A494-5ABCCEB59506}" type="pres">
      <dgm:prSet presAssocID="{32E871E4-3074-4F95-8002-BD0F58978A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807EDB5-A9EE-46ED-A276-6B32BBE1726E}" type="pres">
      <dgm:prSet presAssocID="{32E871E4-3074-4F95-8002-BD0F58978A2E}" presName="Name1" presStyleCnt="0"/>
      <dgm:spPr/>
    </dgm:pt>
    <dgm:pt modelId="{27E4D45C-E14E-47E4-B23D-208117D9D6C8}" type="pres">
      <dgm:prSet presAssocID="{32E871E4-3074-4F95-8002-BD0F58978A2E}" presName="cycle" presStyleCnt="0"/>
      <dgm:spPr/>
    </dgm:pt>
    <dgm:pt modelId="{8E578012-433F-4745-9A72-5B42A70EDD8B}" type="pres">
      <dgm:prSet presAssocID="{32E871E4-3074-4F95-8002-BD0F58978A2E}" presName="srcNode" presStyleLbl="node1" presStyleIdx="0" presStyleCnt="6"/>
      <dgm:spPr/>
    </dgm:pt>
    <dgm:pt modelId="{7F6E4215-72CA-4C32-97AA-1F8A7E1D3D15}" type="pres">
      <dgm:prSet presAssocID="{32E871E4-3074-4F95-8002-BD0F58978A2E}" presName="conn" presStyleLbl="parChTrans1D2" presStyleIdx="0" presStyleCnt="1"/>
      <dgm:spPr/>
      <dgm:t>
        <a:bodyPr/>
        <a:lstStyle/>
        <a:p>
          <a:endParaRPr lang="ru-RU"/>
        </a:p>
      </dgm:t>
    </dgm:pt>
    <dgm:pt modelId="{9C1F1B49-298F-49D3-A18C-F50EB71C19E0}" type="pres">
      <dgm:prSet presAssocID="{32E871E4-3074-4F95-8002-BD0F58978A2E}" presName="extraNode" presStyleLbl="node1" presStyleIdx="0" presStyleCnt="6"/>
      <dgm:spPr/>
    </dgm:pt>
    <dgm:pt modelId="{2E1AB7ED-CA2D-4098-A56C-C0184E48C329}" type="pres">
      <dgm:prSet presAssocID="{32E871E4-3074-4F95-8002-BD0F58978A2E}" presName="dstNode" presStyleLbl="node1" presStyleIdx="0" presStyleCnt="6"/>
      <dgm:spPr/>
    </dgm:pt>
    <dgm:pt modelId="{3275C3E9-DE6B-42E8-BD4D-8D7CCD0679F2}" type="pres">
      <dgm:prSet presAssocID="{04972803-8A71-4A31-982C-459E36EF3AD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E8ED0-E023-40B6-A785-B3EACE42D2E5}" type="pres">
      <dgm:prSet presAssocID="{04972803-8A71-4A31-982C-459E36EF3AD0}" presName="accent_1" presStyleCnt="0"/>
      <dgm:spPr/>
    </dgm:pt>
    <dgm:pt modelId="{47720F80-8CD6-4239-B5C1-2B1F986F6566}" type="pres">
      <dgm:prSet presAssocID="{04972803-8A71-4A31-982C-459E36EF3AD0}" presName="accentRepeatNode" presStyleLbl="solidFgAcc1" presStyleIdx="0" presStyleCnt="6"/>
      <dgm:spPr/>
    </dgm:pt>
    <dgm:pt modelId="{2EFEF61A-BA11-4C17-B9B1-3FDF37CB1B23}" type="pres">
      <dgm:prSet presAssocID="{4BB49584-339F-4E90-B811-4F55C1F8815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DAC12-E1AA-4ACC-B31C-4A5721A1F8A2}" type="pres">
      <dgm:prSet presAssocID="{4BB49584-339F-4E90-B811-4F55C1F8815F}" presName="accent_2" presStyleCnt="0"/>
      <dgm:spPr/>
    </dgm:pt>
    <dgm:pt modelId="{147A04AB-5E25-4812-BEA3-1FEE7FE6D333}" type="pres">
      <dgm:prSet presAssocID="{4BB49584-339F-4E90-B811-4F55C1F8815F}" presName="accentRepeatNode" presStyleLbl="solidFgAcc1" presStyleIdx="1" presStyleCnt="6"/>
      <dgm:spPr/>
    </dgm:pt>
    <dgm:pt modelId="{16F58EA5-8807-466E-873C-DC6BAD307BA0}" type="pres">
      <dgm:prSet presAssocID="{AC9580FE-106D-4C13-8C7D-96F1FF063F5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B2325-3582-4639-8578-F83D03C40CEB}" type="pres">
      <dgm:prSet presAssocID="{AC9580FE-106D-4C13-8C7D-96F1FF063F51}" presName="accent_3" presStyleCnt="0"/>
      <dgm:spPr/>
    </dgm:pt>
    <dgm:pt modelId="{51638C2B-69EA-40C6-967D-9495998A0005}" type="pres">
      <dgm:prSet presAssocID="{AC9580FE-106D-4C13-8C7D-96F1FF063F51}" presName="accentRepeatNode" presStyleLbl="solidFgAcc1" presStyleIdx="2" presStyleCnt="6"/>
      <dgm:spPr/>
    </dgm:pt>
    <dgm:pt modelId="{97415F41-17F4-4CAA-AC4B-5EC3D207E168}" type="pres">
      <dgm:prSet presAssocID="{9400F3F7-D0CB-445E-8101-5156DCD38C78}" presName="text_4" presStyleLbl="node1" presStyleIdx="3" presStyleCnt="6" custScaleX="100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7C8C1-D8C6-4B23-86CC-689AF2722E6A}" type="pres">
      <dgm:prSet presAssocID="{9400F3F7-D0CB-445E-8101-5156DCD38C78}" presName="accent_4" presStyleCnt="0"/>
      <dgm:spPr/>
    </dgm:pt>
    <dgm:pt modelId="{17728BE0-C965-4259-8066-2D8FA29C76A6}" type="pres">
      <dgm:prSet presAssocID="{9400F3F7-D0CB-445E-8101-5156DCD38C78}" presName="accentRepeatNode" presStyleLbl="solidFgAcc1" presStyleIdx="3" presStyleCnt="6"/>
      <dgm:spPr/>
    </dgm:pt>
    <dgm:pt modelId="{EA221AC6-151F-49F1-9F37-A860F60A16D7}" type="pres">
      <dgm:prSet presAssocID="{D3F2C7B3-D8EF-4B1B-B864-5753C19D57B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24BC2-FFA8-4BDA-8265-A305D3E8F523}" type="pres">
      <dgm:prSet presAssocID="{D3F2C7B3-D8EF-4B1B-B864-5753C19D57B8}" presName="accent_5" presStyleCnt="0"/>
      <dgm:spPr/>
    </dgm:pt>
    <dgm:pt modelId="{1011899D-3FE5-41E2-A939-53EB901186B6}" type="pres">
      <dgm:prSet presAssocID="{D3F2C7B3-D8EF-4B1B-B864-5753C19D57B8}" presName="accentRepeatNode" presStyleLbl="solidFgAcc1" presStyleIdx="4" presStyleCnt="6"/>
      <dgm:spPr/>
    </dgm:pt>
    <dgm:pt modelId="{68939A20-4088-452B-8F61-6BB6CD397E3F}" type="pres">
      <dgm:prSet presAssocID="{B24978BC-5605-47B4-B302-60E77DA3060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85998-1E2B-430C-95FF-9A80BDD10731}" type="pres">
      <dgm:prSet presAssocID="{B24978BC-5605-47B4-B302-60E77DA30605}" presName="accent_6" presStyleCnt="0"/>
      <dgm:spPr/>
    </dgm:pt>
    <dgm:pt modelId="{6EF3827F-1C5C-4764-9188-8462A3CF3A18}" type="pres">
      <dgm:prSet presAssocID="{B24978BC-5605-47B4-B302-60E77DA30605}" presName="accentRepeatNode" presStyleLbl="solidFgAcc1" presStyleIdx="5" presStyleCnt="6"/>
      <dgm:spPr/>
    </dgm:pt>
  </dgm:ptLst>
  <dgm:cxnLst>
    <dgm:cxn modelId="{ED9BFE33-320D-4D2F-9E71-D7E0BF4BF6A6}" srcId="{32E871E4-3074-4F95-8002-BD0F58978A2E}" destId="{D3F2C7B3-D8EF-4B1B-B864-5753C19D57B8}" srcOrd="4" destOrd="0" parTransId="{9BE407A7-6530-4B93-ADF5-DD60961E0C4B}" sibTransId="{0BF8EC1C-A312-4E39-B2A9-4E5A52FEC28B}"/>
    <dgm:cxn modelId="{DB5CCB88-76E4-49BA-8846-606E33EE12FF}" type="presOf" srcId="{AC9580FE-106D-4C13-8C7D-96F1FF063F51}" destId="{16F58EA5-8807-466E-873C-DC6BAD307BA0}" srcOrd="0" destOrd="0" presId="urn:microsoft.com/office/officeart/2008/layout/VerticalCurvedList"/>
    <dgm:cxn modelId="{743B233B-A494-461C-A41A-700F76B09BCA}" type="presOf" srcId="{9400F3F7-D0CB-445E-8101-5156DCD38C78}" destId="{97415F41-17F4-4CAA-AC4B-5EC3D207E168}" srcOrd="0" destOrd="0" presId="urn:microsoft.com/office/officeart/2008/layout/VerticalCurvedList"/>
    <dgm:cxn modelId="{E0DC49F1-CE97-4DFC-AFDD-0C83D1E1D7AA}" type="presOf" srcId="{04972803-8A71-4A31-982C-459E36EF3AD0}" destId="{3275C3E9-DE6B-42E8-BD4D-8D7CCD0679F2}" srcOrd="0" destOrd="0" presId="urn:microsoft.com/office/officeart/2008/layout/VerticalCurvedList"/>
    <dgm:cxn modelId="{F1D4316E-5C8B-46EC-9033-CA88D34EB9C2}" type="presOf" srcId="{32E871E4-3074-4F95-8002-BD0F58978A2E}" destId="{10C37432-0AAD-4490-A494-5ABCCEB59506}" srcOrd="0" destOrd="0" presId="urn:microsoft.com/office/officeart/2008/layout/VerticalCurvedList"/>
    <dgm:cxn modelId="{2066C6B6-11A0-46AE-B415-CD58A0098B4A}" srcId="{32E871E4-3074-4F95-8002-BD0F58978A2E}" destId="{B24978BC-5605-47B4-B302-60E77DA30605}" srcOrd="5" destOrd="0" parTransId="{3ED568FF-CC4E-414F-AEC8-4C228D5F4E6D}" sibTransId="{5A26DD11-82A7-457E-9AA7-938ACFABB93D}"/>
    <dgm:cxn modelId="{BB86D236-57FB-466A-91A9-CF665210B139}" type="presOf" srcId="{D3F2C7B3-D8EF-4B1B-B864-5753C19D57B8}" destId="{EA221AC6-151F-49F1-9F37-A860F60A16D7}" srcOrd="0" destOrd="0" presId="urn:microsoft.com/office/officeart/2008/layout/VerticalCurvedList"/>
    <dgm:cxn modelId="{63090E28-C21D-456A-8769-7AE00D865F38}" type="presOf" srcId="{4BB49584-339F-4E90-B811-4F55C1F8815F}" destId="{2EFEF61A-BA11-4C17-B9B1-3FDF37CB1B23}" srcOrd="0" destOrd="0" presId="urn:microsoft.com/office/officeart/2008/layout/VerticalCurvedList"/>
    <dgm:cxn modelId="{3BB35D38-1A62-4049-B23E-69D71D80791B}" srcId="{32E871E4-3074-4F95-8002-BD0F58978A2E}" destId="{4BB49584-339F-4E90-B811-4F55C1F8815F}" srcOrd="1" destOrd="0" parTransId="{499E287B-E507-47EE-A62E-97FA4E5941E4}" sibTransId="{6C17FA29-528A-4C6A-AEBE-4CEEC74639AC}"/>
    <dgm:cxn modelId="{B985E08B-25F6-474A-B87D-014E73D33D85}" srcId="{32E871E4-3074-4F95-8002-BD0F58978A2E}" destId="{9400F3F7-D0CB-445E-8101-5156DCD38C78}" srcOrd="3" destOrd="0" parTransId="{9DE9A92B-A298-4FE2-9714-BA5BEBDEA912}" sibTransId="{DE31A52B-EBB5-405C-9CE5-A0E7E680A9E2}"/>
    <dgm:cxn modelId="{334E5D52-7443-44AB-A21B-14081D1DA3E3}" type="presOf" srcId="{B24978BC-5605-47B4-B302-60E77DA30605}" destId="{68939A20-4088-452B-8F61-6BB6CD397E3F}" srcOrd="0" destOrd="0" presId="urn:microsoft.com/office/officeart/2008/layout/VerticalCurvedList"/>
    <dgm:cxn modelId="{A2E5443D-5195-4928-B985-E142937C4B86}" srcId="{32E871E4-3074-4F95-8002-BD0F58978A2E}" destId="{AC9580FE-106D-4C13-8C7D-96F1FF063F51}" srcOrd="2" destOrd="0" parTransId="{02A69533-5643-43A0-9B99-96E53DB8BE37}" sibTransId="{E8987AB7-0E1E-4EF4-A9C4-9CD7FA320725}"/>
    <dgm:cxn modelId="{9D19D5FE-225C-40EA-93AE-58A471502900}" srcId="{32E871E4-3074-4F95-8002-BD0F58978A2E}" destId="{04972803-8A71-4A31-982C-459E36EF3AD0}" srcOrd="0" destOrd="0" parTransId="{432E74A4-876C-46CD-A2D1-F2375CB1C7AF}" sibTransId="{5D243505-CD25-44D9-AE6D-6E6F82C2E68E}"/>
    <dgm:cxn modelId="{735981CC-36EE-4ECA-9352-1D471D2B188F}" type="presOf" srcId="{5D243505-CD25-44D9-AE6D-6E6F82C2E68E}" destId="{7F6E4215-72CA-4C32-97AA-1F8A7E1D3D15}" srcOrd="0" destOrd="0" presId="urn:microsoft.com/office/officeart/2008/layout/VerticalCurvedList"/>
    <dgm:cxn modelId="{9ECCC0B8-BBB1-48A1-ADD7-3103303A67B5}" type="presParOf" srcId="{10C37432-0AAD-4490-A494-5ABCCEB59506}" destId="{F807EDB5-A9EE-46ED-A276-6B32BBE1726E}" srcOrd="0" destOrd="0" presId="urn:microsoft.com/office/officeart/2008/layout/VerticalCurvedList"/>
    <dgm:cxn modelId="{CC2C3538-C3B9-486A-A914-A8827A1EF179}" type="presParOf" srcId="{F807EDB5-A9EE-46ED-A276-6B32BBE1726E}" destId="{27E4D45C-E14E-47E4-B23D-208117D9D6C8}" srcOrd="0" destOrd="0" presId="urn:microsoft.com/office/officeart/2008/layout/VerticalCurvedList"/>
    <dgm:cxn modelId="{951FAB8F-E3EF-4A23-8E7D-A3672137BFDB}" type="presParOf" srcId="{27E4D45C-E14E-47E4-B23D-208117D9D6C8}" destId="{8E578012-433F-4745-9A72-5B42A70EDD8B}" srcOrd="0" destOrd="0" presId="urn:microsoft.com/office/officeart/2008/layout/VerticalCurvedList"/>
    <dgm:cxn modelId="{048BE54C-76C0-4888-9BFF-98268B91C580}" type="presParOf" srcId="{27E4D45C-E14E-47E4-B23D-208117D9D6C8}" destId="{7F6E4215-72CA-4C32-97AA-1F8A7E1D3D15}" srcOrd="1" destOrd="0" presId="urn:microsoft.com/office/officeart/2008/layout/VerticalCurvedList"/>
    <dgm:cxn modelId="{AA63C849-D666-4EB1-B4AE-E1AF601F394F}" type="presParOf" srcId="{27E4D45C-E14E-47E4-B23D-208117D9D6C8}" destId="{9C1F1B49-298F-49D3-A18C-F50EB71C19E0}" srcOrd="2" destOrd="0" presId="urn:microsoft.com/office/officeart/2008/layout/VerticalCurvedList"/>
    <dgm:cxn modelId="{38977E53-3EBF-4BA7-BCEF-9196C0FB7E85}" type="presParOf" srcId="{27E4D45C-E14E-47E4-B23D-208117D9D6C8}" destId="{2E1AB7ED-CA2D-4098-A56C-C0184E48C329}" srcOrd="3" destOrd="0" presId="urn:microsoft.com/office/officeart/2008/layout/VerticalCurvedList"/>
    <dgm:cxn modelId="{70977455-96A7-421E-88D4-A2D8AC548937}" type="presParOf" srcId="{F807EDB5-A9EE-46ED-A276-6B32BBE1726E}" destId="{3275C3E9-DE6B-42E8-BD4D-8D7CCD0679F2}" srcOrd="1" destOrd="0" presId="urn:microsoft.com/office/officeart/2008/layout/VerticalCurvedList"/>
    <dgm:cxn modelId="{F0C138B1-8160-4667-ADC6-827B320D9AE7}" type="presParOf" srcId="{F807EDB5-A9EE-46ED-A276-6B32BBE1726E}" destId="{9ABE8ED0-E023-40B6-A785-B3EACE42D2E5}" srcOrd="2" destOrd="0" presId="urn:microsoft.com/office/officeart/2008/layout/VerticalCurvedList"/>
    <dgm:cxn modelId="{2A7D7FB1-CC32-44ED-B718-0BEF2928F8D0}" type="presParOf" srcId="{9ABE8ED0-E023-40B6-A785-B3EACE42D2E5}" destId="{47720F80-8CD6-4239-B5C1-2B1F986F6566}" srcOrd="0" destOrd="0" presId="urn:microsoft.com/office/officeart/2008/layout/VerticalCurvedList"/>
    <dgm:cxn modelId="{5423B2E1-3044-48BA-9F32-01EFB4D7B89D}" type="presParOf" srcId="{F807EDB5-A9EE-46ED-A276-6B32BBE1726E}" destId="{2EFEF61A-BA11-4C17-B9B1-3FDF37CB1B23}" srcOrd="3" destOrd="0" presId="urn:microsoft.com/office/officeart/2008/layout/VerticalCurvedList"/>
    <dgm:cxn modelId="{E58D98F7-1D99-4677-A70F-479F760646BC}" type="presParOf" srcId="{F807EDB5-A9EE-46ED-A276-6B32BBE1726E}" destId="{CF7DAC12-E1AA-4ACC-B31C-4A5721A1F8A2}" srcOrd="4" destOrd="0" presId="urn:microsoft.com/office/officeart/2008/layout/VerticalCurvedList"/>
    <dgm:cxn modelId="{3C9DB95B-13AA-4E8E-B03E-3A8E0AB3AE19}" type="presParOf" srcId="{CF7DAC12-E1AA-4ACC-B31C-4A5721A1F8A2}" destId="{147A04AB-5E25-4812-BEA3-1FEE7FE6D333}" srcOrd="0" destOrd="0" presId="urn:microsoft.com/office/officeart/2008/layout/VerticalCurvedList"/>
    <dgm:cxn modelId="{ED54967D-EDF0-47CB-ABB0-BFA7BFD081B7}" type="presParOf" srcId="{F807EDB5-A9EE-46ED-A276-6B32BBE1726E}" destId="{16F58EA5-8807-466E-873C-DC6BAD307BA0}" srcOrd="5" destOrd="0" presId="urn:microsoft.com/office/officeart/2008/layout/VerticalCurvedList"/>
    <dgm:cxn modelId="{9C5E5B35-F202-4943-ABDC-56F65787D4F5}" type="presParOf" srcId="{F807EDB5-A9EE-46ED-A276-6B32BBE1726E}" destId="{586B2325-3582-4639-8578-F83D03C40CEB}" srcOrd="6" destOrd="0" presId="urn:microsoft.com/office/officeart/2008/layout/VerticalCurvedList"/>
    <dgm:cxn modelId="{552F9E15-257A-4151-9EF9-E367EB956495}" type="presParOf" srcId="{586B2325-3582-4639-8578-F83D03C40CEB}" destId="{51638C2B-69EA-40C6-967D-9495998A0005}" srcOrd="0" destOrd="0" presId="urn:microsoft.com/office/officeart/2008/layout/VerticalCurvedList"/>
    <dgm:cxn modelId="{EB0BEC10-DB12-4A71-B17D-2B2E9F6A4FCF}" type="presParOf" srcId="{F807EDB5-A9EE-46ED-A276-6B32BBE1726E}" destId="{97415F41-17F4-4CAA-AC4B-5EC3D207E168}" srcOrd="7" destOrd="0" presId="urn:microsoft.com/office/officeart/2008/layout/VerticalCurvedList"/>
    <dgm:cxn modelId="{4EEC36D5-70DF-43F1-B2E0-10C085DCD683}" type="presParOf" srcId="{F807EDB5-A9EE-46ED-A276-6B32BBE1726E}" destId="{89C7C8C1-D8C6-4B23-86CC-689AF2722E6A}" srcOrd="8" destOrd="0" presId="urn:microsoft.com/office/officeart/2008/layout/VerticalCurvedList"/>
    <dgm:cxn modelId="{4BBC192B-DA3C-4070-8593-E4B777481B16}" type="presParOf" srcId="{89C7C8C1-D8C6-4B23-86CC-689AF2722E6A}" destId="{17728BE0-C965-4259-8066-2D8FA29C76A6}" srcOrd="0" destOrd="0" presId="urn:microsoft.com/office/officeart/2008/layout/VerticalCurvedList"/>
    <dgm:cxn modelId="{DB32FCF2-3129-4CB7-91A1-DAF209C8C893}" type="presParOf" srcId="{F807EDB5-A9EE-46ED-A276-6B32BBE1726E}" destId="{EA221AC6-151F-49F1-9F37-A860F60A16D7}" srcOrd="9" destOrd="0" presId="urn:microsoft.com/office/officeart/2008/layout/VerticalCurvedList"/>
    <dgm:cxn modelId="{8CA21ACF-A638-43F7-9ECE-50483B205A8A}" type="presParOf" srcId="{F807EDB5-A9EE-46ED-A276-6B32BBE1726E}" destId="{27A24BC2-FFA8-4BDA-8265-A305D3E8F523}" srcOrd="10" destOrd="0" presId="urn:microsoft.com/office/officeart/2008/layout/VerticalCurvedList"/>
    <dgm:cxn modelId="{97DA359E-6AE0-4F8B-8195-F34E84FCF3C2}" type="presParOf" srcId="{27A24BC2-FFA8-4BDA-8265-A305D3E8F523}" destId="{1011899D-3FE5-41E2-A939-53EB901186B6}" srcOrd="0" destOrd="0" presId="urn:microsoft.com/office/officeart/2008/layout/VerticalCurvedList"/>
    <dgm:cxn modelId="{DF9E3C39-D145-4DB0-BCF8-0ACFAC48D68B}" type="presParOf" srcId="{F807EDB5-A9EE-46ED-A276-6B32BBE1726E}" destId="{68939A20-4088-452B-8F61-6BB6CD397E3F}" srcOrd="11" destOrd="0" presId="urn:microsoft.com/office/officeart/2008/layout/VerticalCurvedList"/>
    <dgm:cxn modelId="{A0FFCEE4-5091-4149-9BDA-CADECBBCA99F}" type="presParOf" srcId="{F807EDB5-A9EE-46ED-A276-6B32BBE1726E}" destId="{76685998-1E2B-430C-95FF-9A80BDD10731}" srcOrd="12" destOrd="0" presId="urn:microsoft.com/office/officeart/2008/layout/VerticalCurvedList"/>
    <dgm:cxn modelId="{92729D39-2969-45CA-9E04-818427055141}" type="presParOf" srcId="{76685998-1E2B-430C-95FF-9A80BDD10731}" destId="{6EF3827F-1C5C-4764-9188-8462A3CF3A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E4215-72CA-4C32-97AA-1F8A7E1D3D15}">
      <dsp:nvSpPr>
        <dsp:cNvPr id="0" name=""/>
        <dsp:cNvSpPr/>
      </dsp:nvSpPr>
      <dsp:spPr>
        <a:xfrm>
          <a:off x="-4042675" y="-619766"/>
          <a:ext cx="4811433" cy="4811433"/>
        </a:xfrm>
        <a:prstGeom prst="blockArc">
          <a:avLst>
            <a:gd name="adj1" fmla="val 18900000"/>
            <a:gd name="adj2" fmla="val 2700000"/>
            <a:gd name="adj3" fmla="val 44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5C3E9-DE6B-42E8-BD4D-8D7CCD0679F2}">
      <dsp:nvSpPr>
        <dsp:cNvPr id="0" name=""/>
        <dsp:cNvSpPr/>
      </dsp:nvSpPr>
      <dsp:spPr>
        <a:xfrm>
          <a:off x="284323" y="188096"/>
          <a:ext cx="3806573" cy="376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8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kk-KZ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.1 </a:t>
          </a:r>
          <a:r>
            <a:rPr lang="kk-KZ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кілік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фазалық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манипуляция (BPSK</a:t>
          </a:r>
          <a:r>
            <a:rPr lang="ru-RU" sz="1300" kern="1200" dirty="0" smtClean="0"/>
            <a:t>)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323" y="188096"/>
        <a:ext cx="3806573" cy="376049"/>
      </dsp:txXfrm>
    </dsp:sp>
    <dsp:sp modelId="{47720F80-8CD6-4239-B5C1-2B1F986F6566}">
      <dsp:nvSpPr>
        <dsp:cNvPr id="0" name=""/>
        <dsp:cNvSpPr/>
      </dsp:nvSpPr>
      <dsp:spPr>
        <a:xfrm>
          <a:off x="49292" y="141090"/>
          <a:ext cx="470062" cy="470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EF61A-BA11-4C17-B9B1-3FDF37CB1B23}">
      <dsp:nvSpPr>
        <dsp:cNvPr id="0" name=""/>
        <dsp:cNvSpPr/>
      </dsp:nvSpPr>
      <dsp:spPr>
        <a:xfrm>
          <a:off x="593649" y="752099"/>
          <a:ext cx="3497247" cy="376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8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.2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Дифференциалды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BPSK (QPSK)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649" y="752099"/>
        <a:ext cx="3497247" cy="376049"/>
      </dsp:txXfrm>
    </dsp:sp>
    <dsp:sp modelId="{147A04AB-5E25-4812-BEA3-1FEE7FE6D333}">
      <dsp:nvSpPr>
        <dsp:cNvPr id="0" name=""/>
        <dsp:cNvSpPr/>
      </dsp:nvSpPr>
      <dsp:spPr>
        <a:xfrm>
          <a:off x="358618" y="705093"/>
          <a:ext cx="470062" cy="470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58EA5-8807-466E-873C-DC6BAD307BA0}">
      <dsp:nvSpPr>
        <dsp:cNvPr id="0" name=""/>
        <dsp:cNvSpPr/>
      </dsp:nvSpPr>
      <dsp:spPr>
        <a:xfrm>
          <a:off x="735097" y="1316102"/>
          <a:ext cx="3355800" cy="376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8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QPSK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квадратуралық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фазалық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манипуляция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097" y="1316102"/>
        <a:ext cx="3355800" cy="376049"/>
      </dsp:txXfrm>
    </dsp:sp>
    <dsp:sp modelId="{51638C2B-69EA-40C6-967D-9495998A0005}">
      <dsp:nvSpPr>
        <dsp:cNvPr id="0" name=""/>
        <dsp:cNvSpPr/>
      </dsp:nvSpPr>
      <dsp:spPr>
        <a:xfrm>
          <a:off x="500066" y="1269096"/>
          <a:ext cx="470062" cy="470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15F41-17F4-4CAA-AC4B-5EC3D207E168}">
      <dsp:nvSpPr>
        <dsp:cNvPr id="0" name=""/>
        <dsp:cNvSpPr/>
      </dsp:nvSpPr>
      <dsp:spPr>
        <a:xfrm>
          <a:off x="724912" y="1879748"/>
          <a:ext cx="3376169" cy="376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89" tIns="33020" rIns="33020" bIns="3302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3.1 </a:t>
          </a:r>
          <a:r>
            <a:rPr lang="ru-RU" sz="13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QPSK </a:t>
          </a:r>
          <a:r>
            <a:rPr lang="ru-RU" sz="13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векторлық</a:t>
          </a:r>
          <a:r>
            <a:rPr lang="ru-RU" sz="13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диаграммасы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4912" y="1879748"/>
        <a:ext cx="3376169" cy="376049"/>
      </dsp:txXfrm>
    </dsp:sp>
    <dsp:sp modelId="{17728BE0-C965-4259-8066-2D8FA29C76A6}">
      <dsp:nvSpPr>
        <dsp:cNvPr id="0" name=""/>
        <dsp:cNvSpPr/>
      </dsp:nvSpPr>
      <dsp:spPr>
        <a:xfrm>
          <a:off x="500066" y="1832741"/>
          <a:ext cx="470062" cy="470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21AC6-151F-49F1-9F37-A860F60A16D7}">
      <dsp:nvSpPr>
        <dsp:cNvPr id="0" name=""/>
        <dsp:cNvSpPr/>
      </dsp:nvSpPr>
      <dsp:spPr>
        <a:xfrm>
          <a:off x="593649" y="2443751"/>
          <a:ext cx="3497247" cy="376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8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kk-KZ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QPSK</a:t>
          </a:r>
          <a:r>
            <a:rPr lang="kk-KZ" sz="13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спектрі</a:t>
          </a:r>
          <a:endParaRPr lang="ru-RU" sz="1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649" y="2443751"/>
        <a:ext cx="3497247" cy="376049"/>
      </dsp:txXfrm>
    </dsp:sp>
    <dsp:sp modelId="{1011899D-3FE5-41E2-A939-53EB901186B6}">
      <dsp:nvSpPr>
        <dsp:cNvPr id="0" name=""/>
        <dsp:cNvSpPr/>
      </dsp:nvSpPr>
      <dsp:spPr>
        <a:xfrm>
          <a:off x="358618" y="2396744"/>
          <a:ext cx="470062" cy="470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39A20-4088-452B-8F61-6BB6CD397E3F}">
      <dsp:nvSpPr>
        <dsp:cNvPr id="0" name=""/>
        <dsp:cNvSpPr/>
      </dsp:nvSpPr>
      <dsp:spPr>
        <a:xfrm>
          <a:off x="284323" y="3007754"/>
          <a:ext cx="3806573" cy="376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8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kk-KZ" sz="13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3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kk-KZ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вадратуралық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фазалық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манипуляцияның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түрлері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323" y="3007754"/>
        <a:ext cx="3806573" cy="376049"/>
      </dsp:txXfrm>
    </dsp:sp>
    <dsp:sp modelId="{6EF3827F-1C5C-4764-9188-8462A3CF3A18}">
      <dsp:nvSpPr>
        <dsp:cNvPr id="0" name=""/>
        <dsp:cNvSpPr/>
      </dsp:nvSpPr>
      <dsp:spPr>
        <a:xfrm>
          <a:off x="49292" y="2960747"/>
          <a:ext cx="470062" cy="470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e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e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emf"/><Relationship Id="rId2" Type="http://schemas.openxmlformats.org/officeDocument/2006/relationships/image" Target="../media/image8.wmf"/><Relationship Id="rId1" Type="http://schemas.openxmlformats.org/officeDocument/2006/relationships/image" Target="../media/image4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0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17" Type="http://schemas.openxmlformats.org/officeDocument/2006/relationships/image" Target="../media/image46.wmf"/><Relationship Id="rId2" Type="http://schemas.openxmlformats.org/officeDocument/2006/relationships/image" Target="../media/image31.wmf"/><Relationship Id="rId16" Type="http://schemas.openxmlformats.org/officeDocument/2006/relationships/image" Target="../media/image45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5" Type="http://schemas.openxmlformats.org/officeDocument/2006/relationships/image" Target="../media/image4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5FF87-632E-40DE-BFDD-366C81E5E2C7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80597-036D-48BA-8495-C1E883D4A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47.png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2.wmf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wmf"/><Relationship Id="rId10" Type="http://schemas.openxmlformats.org/officeDocument/2006/relationships/image" Target="../media/image7.emf"/><Relationship Id="rId19" Type="http://schemas.openxmlformats.org/officeDocument/2006/relationships/image" Target="../media/image11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1.wmf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7.e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0.wmf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8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28.jpeg"/><Relationship Id="rId4" Type="http://schemas.openxmlformats.org/officeDocument/2006/relationships/image" Target="../media/image25.wmf"/><Relationship Id="rId9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0" y="142858"/>
            <a:ext cx="8429652" cy="4286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ашивка 11"/>
          <p:cNvSpPr/>
          <p:nvPr/>
        </p:nvSpPr>
        <p:spPr>
          <a:xfrm>
            <a:off x="8501090" y="142858"/>
            <a:ext cx="642910" cy="428628"/>
          </a:xfrm>
          <a:prstGeom prst="chevr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359256" y="710072"/>
            <a:ext cx="4000510" cy="4071966"/>
          </a:xfrm>
          <a:prstGeom prst="homePlate">
            <a:avLst>
              <a:gd name="adj" fmla="val 1847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6159" y="991346"/>
            <a:ext cx="4211960" cy="16696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ССПР-ДАҒЫ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 ӘДІСТЕРІ. ФАЗАЛЫҚ МАНИПУЛЯЦИЯ. BPSK, BPSK, QPSK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14296"/>
            <a:ext cx="6579284" cy="3000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Қ.И.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Сәтбаев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0" t="31571" r="32689" b="33953"/>
          <a:stretch/>
        </p:blipFill>
        <p:spPr>
          <a:xfrm>
            <a:off x="323528" y="35710"/>
            <a:ext cx="1381095" cy="6429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43174" y="30003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Смайлов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Н.К.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доктор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Ассоц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профессор</a:t>
            </a:r>
          </a:p>
        </p:txBody>
      </p:sp>
      <p:pic>
        <p:nvPicPr>
          <p:cNvPr id="10242" name="Picture 2" descr="https://phonoteka.org/uploads/posts/2021-07/1625782048_2-phonoteka-org-p-sovremennie-tekhnologii-art-krasivo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68" y="745800"/>
            <a:ext cx="4229458" cy="31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48872" y="234848"/>
            <a:ext cx="9144000" cy="3481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marL="0" lvl="2" algn="ctr">
              <a:lnSpc>
                <a:spcPct val="125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QPSK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1001977"/>
            <a:ext cx="8858312" cy="200054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QPSK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шоқжұлдызының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QPSK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кірісіндегі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жұбына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бит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жұбының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абсцисса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5.8-суреттегі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QPSK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704097"/>
              </p:ext>
            </p:extLst>
          </p:nvPr>
        </p:nvGraphicFramePr>
        <p:xfrm>
          <a:off x="6228184" y="1944420"/>
          <a:ext cx="10858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r:id="rId3" imgW="1079032" imgH="215806" progId="Equation.DSMT4">
                  <p:embed/>
                </p:oleObj>
              </mc:Choice>
              <mc:Fallback>
                <p:oleObj r:id="rId3" imgW="1079032" imgH="215806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944420"/>
                        <a:ext cx="10858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223271"/>
              </p:ext>
            </p:extLst>
          </p:nvPr>
        </p:nvGraphicFramePr>
        <p:xfrm>
          <a:off x="7407993" y="1944420"/>
          <a:ext cx="11049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r:id="rId5" imgW="1104421" imgH="215806" progId="Equation.DSMT4">
                  <p:embed/>
                </p:oleObj>
              </mc:Choice>
              <mc:Fallback>
                <p:oleObj r:id="rId5" imgW="1104421" imgH="215806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7993" y="1944420"/>
                        <a:ext cx="11049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172809"/>
              </p:ext>
            </p:extLst>
          </p:nvPr>
        </p:nvGraphicFramePr>
        <p:xfrm>
          <a:off x="7803875" y="2146555"/>
          <a:ext cx="4572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r:id="rId7" imgW="457002" imgH="317362" progId="Equation.DSMT4">
                  <p:embed/>
                </p:oleObj>
              </mc:Choice>
              <mc:Fallback>
                <p:oleObj r:id="rId7" imgW="457002" imgH="317362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3875" y="2146555"/>
                        <a:ext cx="4572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8426839" y="21620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406579"/>
              </p:ext>
            </p:extLst>
          </p:nvPr>
        </p:nvGraphicFramePr>
        <p:xfrm>
          <a:off x="8329366" y="2140065"/>
          <a:ext cx="3429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r:id="rId9" imgW="342603" imgH="317225" progId="Equation.DSMT4">
                  <p:embed/>
                </p:oleObj>
              </mc:Choice>
              <mc:Fallback>
                <p:oleObj r:id="rId9" imgW="342603" imgH="317225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9366" y="2140065"/>
                        <a:ext cx="3429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23528" y="2428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652572"/>
              </p:ext>
            </p:extLst>
          </p:nvPr>
        </p:nvGraphicFramePr>
        <p:xfrm>
          <a:off x="323528" y="2428384"/>
          <a:ext cx="2667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r:id="rId11" imgW="266353" imgH="317087" progId="Equation.DSMT4">
                  <p:embed/>
                </p:oleObj>
              </mc:Choice>
              <mc:Fallback>
                <p:oleObj r:id="rId11" imgW="266353" imgH="317087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428384"/>
                        <a:ext cx="266700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656856" y="24499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387839"/>
              </p:ext>
            </p:extLst>
          </p:nvPr>
        </p:nvGraphicFramePr>
        <p:xfrm>
          <a:off x="656856" y="2428383"/>
          <a:ext cx="3810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r:id="rId13" imgW="380670" imgH="317225" progId="Equation.DSMT4">
                  <p:embed/>
                </p:oleObj>
              </mc:Choice>
              <mc:Fallback>
                <p:oleObj r:id="rId13" imgW="380670" imgH="317225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56" y="2428383"/>
                        <a:ext cx="3810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02179" y="3685515"/>
            <a:ext cx="3876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5.1</a:t>
            </a: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кесте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QPSK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сигналын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қалыптастыру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32" y="3180598"/>
            <a:ext cx="4339464" cy="167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9341" y="1118563"/>
            <a:ext cx="39971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импульстері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QPSK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тығыздығы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өрнекпен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QPSK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BPSK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модуляциясы-нан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600" dirty="0">
                <a:latin typeface="Arial" pitchFamily="34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71431"/>
            <a:ext cx="7056784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lnSpc>
                <a:spcPct val="125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QPSK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80417"/>
              </p:ext>
            </p:extLst>
          </p:nvPr>
        </p:nvGraphicFramePr>
        <p:xfrm>
          <a:off x="924395" y="2269671"/>
          <a:ext cx="2667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3" imgW="2667000" imgH="609600" progId="Equation.DSMT4">
                  <p:embed/>
                </p:oleObj>
              </mc:Choice>
              <mc:Fallback>
                <p:oleObj r:id="rId3" imgW="2667000" imgH="60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395" y="2269671"/>
                        <a:ext cx="2667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78" y="944814"/>
            <a:ext cx="3408794" cy="30373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401569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5.10 </a:t>
            </a: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сурет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QPSK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сигналын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қалыптастыру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мысалы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02209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вадратуралық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манипуляцияның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27876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QPSK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отбасының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кіші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түрлері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DQPSK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дифференциалды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квадратуралық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модуляциясы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ағылш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Differential Quadrature Phase Shift Keying)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oqpsk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ауысымымен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квадратуралық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модуляция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ағылш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Offset QPSK). DQPSK, DBPSK-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ұқсас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қалпына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келтірілген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тасымалдаушы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фазасының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түсініксіздігіне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байланысты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қолданылады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жағдайда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еселік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шоқжұлдыздың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айналуы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DBPSK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сияқты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алдыңғы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таңба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интервалындағы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мәнге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қатысты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фазаның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салыстырмалы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өзгеруі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кодта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-лады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мысалы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"1"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берілгенде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фаза </a:t>
            </a:r>
            <a:r>
              <a:rPr lang="el-G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π-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өзгереді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"0"берілгенде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өзгеріссіз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қалады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Oqpsk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модуляциясы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сызықтық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емес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күшейту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жүйелерінде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QPSK-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қарағанда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тиімдірек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QPSK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сигналдық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шоқжұлдызынан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байқауға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(5.8-сурет),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символдық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күйден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екіншісіне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ауысқан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кезде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фазаның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90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º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немесе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180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º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өзгеруі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мүмкін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Осылайша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фазаның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мак-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сималды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өзгеруі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180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º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құрайды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Тікбұрышты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импульстары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бар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QPSK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сигналының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уақытша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формасы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тұрақты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конвертке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Алайда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спектрді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шектегеннен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кейін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импульстардың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пішіні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тікбұрышты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емес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ogi-bayata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тұрақты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болмайды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Паразиттік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амплитудалық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мо-дуляция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пайда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символдық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мәннен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екіншісіне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ауысқан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кезде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фазаның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өзгеруі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неғұрлым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көп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болса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соғұрлым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амплитудалық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секіріс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паразиттік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амплитудалық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модуля-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тереңдігі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артады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Паразиттік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АМ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электр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қуатын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күшейту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энергия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тиімділігін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төмен-дету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сызықтық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талаптардың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жоғарылауына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әкеледі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6"/>
            <a:ext cx="9144000" cy="4178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Назарларыңызға рақмет!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1214428"/>
            <a:ext cx="4464496" cy="307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Users\Zhaxygaliyeva.S\Desktop\Ардақ\потом удалю\0_aA9QMzH-2pd4aIE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3" y="1419622"/>
            <a:ext cx="4068737" cy="2664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9570" y="189146"/>
            <a:ext cx="1387688" cy="53091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kk-KZ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rot="5400000">
            <a:off x="4714876" y="857238"/>
            <a:ext cx="4286280" cy="4143404"/>
          </a:xfrm>
          <a:prstGeom prst="homePlate">
            <a:avLst>
              <a:gd name="adj" fmla="val 1847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218395"/>
              </p:ext>
            </p:extLst>
          </p:nvPr>
        </p:nvGraphicFramePr>
        <p:xfrm>
          <a:off x="4786314" y="785800"/>
          <a:ext cx="4143404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28596" y="1214428"/>
            <a:ext cx="4214842" cy="307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https://www.norca.ru/upload/iblock/ffe/imgonline-com-ua-Black-White-U2iyRtfWfCnVnj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0" y="1333342"/>
            <a:ext cx="3609954" cy="27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4038" y="277382"/>
            <a:ext cx="4005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манипуляция (BPSK)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143" y="807061"/>
            <a:ext cx="5058929" cy="23083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ағылш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модулятор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демодулятордың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қарапайымдылығына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[9, 10].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кірісіне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5.1-суретте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бірполярлы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биполярлы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59197" y="3021924"/>
            <a:ext cx="4847456" cy="20928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қабылдайтындықтан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конвертінің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BPSK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778480"/>
              </p:ext>
            </p:extLst>
          </p:nvPr>
        </p:nvGraphicFramePr>
        <p:xfrm>
          <a:off x="2328657" y="2122389"/>
          <a:ext cx="3619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r:id="rId3" imgW="355446" imgH="228501" progId="Equation.DSMT4">
                  <p:embed/>
                </p:oleObj>
              </mc:Choice>
              <mc:Fallback>
                <p:oleObj r:id="rId3" imgW="355446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657" y="2122389"/>
                        <a:ext cx="3619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" y="-195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83837"/>
              </p:ext>
            </p:extLst>
          </p:nvPr>
        </p:nvGraphicFramePr>
        <p:xfrm>
          <a:off x="4171950" y="2350989"/>
          <a:ext cx="4000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r:id="rId5" imgW="406224" imgH="190417" progId="Equation.DSMT4">
                  <p:embed/>
                </p:oleObj>
              </mc:Choice>
              <mc:Fallback>
                <p:oleObj r:id="rId5" imgW="406224" imgH="19041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2350989"/>
                        <a:ext cx="40005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20654"/>
              </p:ext>
            </p:extLst>
          </p:nvPr>
        </p:nvGraphicFramePr>
        <p:xfrm>
          <a:off x="5250771" y="896244"/>
          <a:ext cx="36195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r:id="rId7" imgW="5794167" imgH="3848100" progId="Visio.Drawing.11">
                  <p:embed/>
                </p:oleObj>
              </mc:Choice>
              <mc:Fallback>
                <p:oleObj r:id="rId7" imgW="5794167" imgH="38481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4756"/>
                      <a:stretch>
                        <a:fillRect/>
                      </a:stretch>
                    </p:blipFill>
                    <p:spPr bwMode="auto">
                      <a:xfrm>
                        <a:off x="5250771" y="896244"/>
                        <a:ext cx="3619500" cy="1581150"/>
                      </a:xfrm>
                      <a:prstGeom prst="rect">
                        <a:avLst/>
                      </a:prstGeom>
                      <a:solidFill>
                        <a:srgbClr val="C6D9F1">
                          <a:alpha val="3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482548" y="2474833"/>
            <a:ext cx="28113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>
                <a:latin typeface="Times New Roman" panose="02020603050405020304" pitchFamily="18" charset="0"/>
                <a:ea typeface="Calibri" panose="020F0502020204030204" pitchFamily="34" charset="0"/>
              </a:rPr>
              <a:t>5.1</a:t>
            </a:r>
            <a:r>
              <a:rPr lang="kk-KZ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сурет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Екілік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модуляциялық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сигнал</a:t>
            </a:r>
            <a:endParaRPr lang="ru-RU" sz="1200" dirty="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 flipV="1">
            <a:off x="152395" y="2905272"/>
            <a:ext cx="77200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11528"/>
              </p:ext>
            </p:extLst>
          </p:nvPr>
        </p:nvGraphicFramePr>
        <p:xfrm>
          <a:off x="152396" y="3195991"/>
          <a:ext cx="3610744" cy="157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r:id="rId9" imgW="5473722" imgH="2393274" progId="Visio.Drawing.11">
                  <p:embed/>
                </p:oleObj>
              </mc:Choice>
              <mc:Fallback>
                <p:oleObj r:id="rId9" imgW="5473722" imgH="2393274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6" y="3195991"/>
                        <a:ext cx="3610744" cy="1576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-200025" y="474595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5.2</a:t>
            </a:r>
            <a:r>
              <a:rPr lang="kk-KZ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сурет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Bpsk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сигналын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қалыптастырудың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құрылымдық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схемасы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819221"/>
              </p:ext>
            </p:extLst>
          </p:nvPr>
        </p:nvGraphicFramePr>
        <p:xfrm>
          <a:off x="4084146" y="3100560"/>
          <a:ext cx="3619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r:id="rId11" imgW="355446" imgH="228501" progId="Equation.DSMT4">
                  <p:embed/>
                </p:oleObj>
              </mc:Choice>
              <mc:Fallback>
                <p:oleObj r:id="rId11" imgW="355446" imgH="22850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146" y="3100560"/>
                        <a:ext cx="3619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49362"/>
              </p:ext>
            </p:extLst>
          </p:nvPr>
        </p:nvGraphicFramePr>
        <p:xfrm>
          <a:off x="7660287" y="3356463"/>
          <a:ext cx="2857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r:id="rId12" imgW="291847" imgH="215713" progId="Equation.DSMT4">
                  <p:embed/>
                </p:oleObj>
              </mc:Choice>
              <mc:Fallback>
                <p:oleObj r:id="rId12" imgW="291847" imgH="21571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0287" y="3356463"/>
                        <a:ext cx="285750" cy="20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441399"/>
              </p:ext>
            </p:extLst>
          </p:nvPr>
        </p:nvGraphicFramePr>
        <p:xfrm>
          <a:off x="5695033" y="3574933"/>
          <a:ext cx="3238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r:id="rId14" imgW="330057" imgH="215806" progId="Equation.DSMT4">
                  <p:embed/>
                </p:oleObj>
              </mc:Choice>
              <mc:Fallback>
                <p:oleObj r:id="rId14" imgW="330057" imgH="215806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033" y="3574933"/>
                        <a:ext cx="3238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461130"/>
              </p:ext>
            </p:extLst>
          </p:nvPr>
        </p:nvGraphicFramePr>
        <p:xfrm>
          <a:off x="4146947" y="3838169"/>
          <a:ext cx="12382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r:id="rId16" imgW="1231366" imgH="215806" progId="Equation.DSMT4">
                  <p:embed/>
                </p:oleObj>
              </mc:Choice>
              <mc:Fallback>
                <p:oleObj r:id="rId16" imgW="1231366" imgH="215806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947" y="3838169"/>
                        <a:ext cx="12382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32661"/>
              </p:ext>
            </p:extLst>
          </p:nvPr>
        </p:nvGraphicFramePr>
        <p:xfrm>
          <a:off x="5002812" y="4066124"/>
          <a:ext cx="2800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r:id="rId18" imgW="2806700" imgH="482600" progId="Equation.DSMT4">
                  <p:embed/>
                </p:oleObj>
              </mc:Choice>
              <mc:Fallback>
                <p:oleObj r:id="rId18" imgW="2806700" imgH="482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812" y="4066124"/>
                        <a:ext cx="28003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24371"/>
              </p:ext>
            </p:extLst>
          </p:nvPr>
        </p:nvGraphicFramePr>
        <p:xfrm>
          <a:off x="4167577" y="4803303"/>
          <a:ext cx="48577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r:id="rId20" imgW="4851400" imgH="228600" progId="Equation.DSMT4">
                  <p:embed/>
                </p:oleObj>
              </mc:Choice>
              <mc:Fallback>
                <p:oleObj r:id="rId20" imgW="4851400" imgH="228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577" y="4803303"/>
                        <a:ext cx="48577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29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4038" y="277382"/>
            <a:ext cx="4005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манипуляция (BPSK)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143" y="807061"/>
            <a:ext cx="5058929" cy="10772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қабылдайтындықтан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конвертінің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59197" y="3021924"/>
            <a:ext cx="4945500" cy="181588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5.4-суретте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BPSK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" y="-195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29766" y="2235086"/>
            <a:ext cx="3049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5.3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жеңілдетілген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схемасы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 flipV="1">
            <a:off x="152395" y="2905272"/>
            <a:ext cx="77200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27801" y="429360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5.4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284181"/>
              </p:ext>
            </p:extLst>
          </p:nvPr>
        </p:nvGraphicFramePr>
        <p:xfrm>
          <a:off x="276225" y="885347"/>
          <a:ext cx="3619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r:id="rId3" imgW="355446" imgH="228501" progId="Equation.DSMT4">
                  <p:embed/>
                </p:oleObj>
              </mc:Choice>
              <mc:Fallback>
                <p:oleObj r:id="rId3" imgW="355446" imgH="228501" progId="Equation.DSMT4">
                  <p:embed/>
                  <p:pic>
                    <p:nvPicPr>
                      <p:cNvPr id="22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885347"/>
                        <a:ext cx="3619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158233"/>
              </p:ext>
            </p:extLst>
          </p:nvPr>
        </p:nvGraphicFramePr>
        <p:xfrm>
          <a:off x="2450893" y="1139074"/>
          <a:ext cx="2857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r:id="rId5" imgW="291847" imgH="215713" progId="Equation.DSMT4">
                  <p:embed/>
                </p:oleObj>
              </mc:Choice>
              <mc:Fallback>
                <p:oleObj r:id="rId5" imgW="291847" imgH="215713" progId="Equation.DSMT4">
                  <p:embed/>
                  <p:pic>
                    <p:nvPicPr>
                      <p:cNvPr id="24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893" y="1139074"/>
                        <a:ext cx="285750" cy="20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366357"/>
              </p:ext>
            </p:extLst>
          </p:nvPr>
        </p:nvGraphicFramePr>
        <p:xfrm>
          <a:off x="276225" y="1358983"/>
          <a:ext cx="3238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r:id="rId7" imgW="330057" imgH="215806" progId="Equation.DSMT4">
                  <p:embed/>
                </p:oleObj>
              </mc:Choice>
              <mc:Fallback>
                <p:oleObj r:id="rId7" imgW="330057" imgH="215806" progId="Equation.DSMT4">
                  <p:embed/>
                  <p:pic>
                    <p:nvPicPr>
                      <p:cNvPr id="26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358983"/>
                        <a:ext cx="3238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938047"/>
              </p:ext>
            </p:extLst>
          </p:nvPr>
        </p:nvGraphicFramePr>
        <p:xfrm>
          <a:off x="3503280" y="1358983"/>
          <a:ext cx="12382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r:id="rId9" imgW="1231366" imgH="215806" progId="Equation.DSMT4">
                  <p:embed/>
                </p:oleObj>
              </mc:Choice>
              <mc:Fallback>
                <p:oleObj r:id="rId9" imgW="1231366" imgH="215806" progId="Equation.DSMT4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280" y="1358983"/>
                        <a:ext cx="12382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86669"/>
              </p:ext>
            </p:extLst>
          </p:nvPr>
        </p:nvGraphicFramePr>
        <p:xfrm>
          <a:off x="5013127" y="3589400"/>
          <a:ext cx="2800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r:id="rId11" imgW="2806700" imgH="482600" progId="Equation.DSMT4">
                  <p:embed/>
                </p:oleObj>
              </mc:Choice>
              <mc:Fallback>
                <p:oleObj r:id="rId11" imgW="2806700" imgH="482600" progId="Equation.DSMT4">
                  <p:embed/>
                  <p:pic>
                    <p:nvPicPr>
                      <p:cNvPr id="3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127" y="3589400"/>
                        <a:ext cx="28003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048806"/>
              </p:ext>
            </p:extLst>
          </p:nvPr>
        </p:nvGraphicFramePr>
        <p:xfrm>
          <a:off x="4150643" y="4441460"/>
          <a:ext cx="48577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r:id="rId13" imgW="4851400" imgH="228600" progId="Equation.DSMT4">
                  <p:embed/>
                </p:oleObj>
              </mc:Choice>
              <mc:Fallback>
                <p:oleObj r:id="rId13" imgW="4851400" imgH="228600" progId="Equation.DSMT4">
                  <p:embed/>
                  <p:pic>
                    <p:nvPicPr>
                      <p:cNvPr id="32" name="Объект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643" y="4441460"/>
                        <a:ext cx="48577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81754"/>
              </p:ext>
            </p:extLst>
          </p:nvPr>
        </p:nvGraphicFramePr>
        <p:xfrm>
          <a:off x="5529084" y="1175507"/>
          <a:ext cx="28765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r:id="rId15" imgW="5761585" imgH="2393183" progId="Visio.Drawing.11">
                  <p:embed/>
                </p:oleObj>
              </mc:Choice>
              <mc:Fallback>
                <p:oleObj r:id="rId15" imgW="5761585" imgH="239318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1476" r="40581" b="18095"/>
                      <a:stretch>
                        <a:fillRect/>
                      </a:stretch>
                    </p:blipFill>
                    <p:spPr bwMode="auto">
                      <a:xfrm>
                        <a:off x="5529084" y="1175507"/>
                        <a:ext cx="287655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Рисунок 28" descr="BPSK 123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8" y="2273351"/>
            <a:ext cx="3266225" cy="1883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88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942971"/>
            <a:ext cx="3786214" cy="3123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2.1</a:t>
            </a:r>
            <a:r>
              <a:rPr lang="kk-KZ"/>
              <a:t> сурет</a:t>
            </a:r>
            <a:r>
              <a:rPr lang="ru-RU"/>
              <a:t> – Жиілікті бөлу көп станциялы қол жетімділік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085854" y="1389088"/>
            <a:ext cx="50006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BPSK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қарастырыңыз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5.1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өрнегіне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5.5-суретте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573210"/>
            <a:ext cx="42739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сигналының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диаграммасы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085603"/>
              </p:ext>
            </p:extLst>
          </p:nvPr>
        </p:nvGraphicFramePr>
        <p:xfrm>
          <a:off x="4146947" y="1969933"/>
          <a:ext cx="12382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r:id="rId3" imgW="1231366" imgH="215806" progId="Equation.DSMT4">
                  <p:embed/>
                </p:oleObj>
              </mc:Choice>
              <mc:Fallback>
                <p:oleObj r:id="rId3" imgW="1231366" imgH="21580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947" y="1969933"/>
                        <a:ext cx="12382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990799"/>
              </p:ext>
            </p:extLst>
          </p:nvPr>
        </p:nvGraphicFramePr>
        <p:xfrm>
          <a:off x="5385197" y="2257575"/>
          <a:ext cx="457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r:id="rId5" imgW="457200" imgH="228600" progId="Equation.DSMT4">
                  <p:embed/>
                </p:oleObj>
              </mc:Choice>
              <mc:Fallback>
                <p:oleObj r:id="rId5" imgW="4572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5197" y="2257575"/>
                        <a:ext cx="457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434388"/>
              </p:ext>
            </p:extLst>
          </p:nvPr>
        </p:nvGraphicFramePr>
        <p:xfrm>
          <a:off x="4146947" y="2486175"/>
          <a:ext cx="5905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r:id="rId7" imgW="583693" imgH="215713" progId="Equation.DSMT4">
                  <p:embed/>
                </p:oleObj>
              </mc:Choice>
              <mc:Fallback>
                <p:oleObj r:id="rId7" imgW="583693" imgH="21571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947" y="2486175"/>
                        <a:ext cx="5905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870373" y="1073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339785"/>
              </p:ext>
            </p:extLst>
          </p:nvPr>
        </p:nvGraphicFramePr>
        <p:xfrm>
          <a:off x="870373" y="1073325"/>
          <a:ext cx="24384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r:id="rId9" imgW="8284626" imgH="3288489" progId="Visio.Drawing.11">
                  <p:embed/>
                </p:oleObj>
              </mc:Choice>
              <mc:Fallback>
                <p:oleObj r:id="rId9" imgW="8284626" imgH="3288489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8510" r="26794"/>
                      <a:stretch>
                        <a:fillRect/>
                      </a:stretch>
                    </p:blipFill>
                    <p:spPr bwMode="auto">
                      <a:xfrm>
                        <a:off x="870373" y="1073325"/>
                        <a:ext cx="2438400" cy="217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211703"/>
              </p:ext>
            </p:extLst>
          </p:nvPr>
        </p:nvGraphicFramePr>
        <p:xfrm>
          <a:off x="1403648" y="4465955"/>
          <a:ext cx="5143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r:id="rId11" imgW="507780" imgH="215806" progId="Equation.DSMT4">
                  <p:embed/>
                </p:oleObj>
              </mc:Choice>
              <mc:Fallback>
                <p:oleObj r:id="rId11" imgW="507780" imgH="21580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465955"/>
                        <a:ext cx="514350" cy="20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07505" y="4138549"/>
            <a:ext cx="87377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конверттің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векторы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нөлді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бірлікті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мәннің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бірін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қабылдай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141932"/>
              </p:ext>
            </p:extLst>
          </p:nvPr>
        </p:nvGraphicFramePr>
        <p:xfrm>
          <a:off x="7644269" y="4248846"/>
          <a:ext cx="6286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r:id="rId13" imgW="622030" imgH="215806" progId="Equation.DSMT4">
                  <p:embed/>
                </p:oleObj>
              </mc:Choice>
              <mc:Fallback>
                <p:oleObj r:id="rId13" imgW="622030" imgH="215806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4269" y="4248846"/>
                        <a:ext cx="6286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404038" y="277382"/>
            <a:ext cx="4005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манипуляция (BPSK)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50727" y="-649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-50727" y="128554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222" y="200256"/>
            <a:ext cx="8532440" cy="3462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0638" y="721005"/>
            <a:ext cx="528478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келесідей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516" y="785639"/>
            <a:ext cx="3349606" cy="26543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mtClean="0"/>
              <a:t>2.1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527" y="2756128"/>
            <a:ext cx="33013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сурет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MSK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gmsk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сигналдарының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3490421"/>
            <a:ext cx="8849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5.6-суреттен BPSK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манипуляцияның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салыстырғанда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модуляция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манипуляцияның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шуылға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манипуляцияны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ықтималдығы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әдісіндегі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259641"/>
              </p:ext>
            </p:extLst>
          </p:nvPr>
        </p:nvGraphicFramePr>
        <p:xfrm>
          <a:off x="4715206" y="1462420"/>
          <a:ext cx="23050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3" imgW="2298700" imgH="609600" progId="Equation.DSMT4">
                  <p:embed/>
                </p:oleObj>
              </mc:Choice>
              <mc:Fallback>
                <p:oleObj r:id="rId3" imgW="2298700" imgH="60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206" y="1462420"/>
                        <a:ext cx="23050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934861"/>
              </p:ext>
            </p:extLst>
          </p:nvPr>
        </p:nvGraphicFramePr>
        <p:xfrm>
          <a:off x="5004048" y="2299306"/>
          <a:ext cx="216024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5" imgW="177646" imgH="228402" progId="Equation.DSMT4">
                  <p:embed/>
                </p:oleObj>
              </mc:Choice>
              <mc:Fallback>
                <p:oleObj r:id="rId5" imgW="177646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299306"/>
                        <a:ext cx="216024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313603"/>
              </p:ext>
            </p:extLst>
          </p:nvPr>
        </p:nvGraphicFramePr>
        <p:xfrm>
          <a:off x="3758630" y="2727768"/>
          <a:ext cx="237306" cy="284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r:id="rId7" imgW="190500" imgH="228600" progId="Equation.DSMT4">
                  <p:embed/>
                </p:oleObj>
              </mc:Choice>
              <mc:Fallback>
                <p:oleObj r:id="rId7" imgW="1905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8630" y="2727768"/>
                        <a:ext cx="237306" cy="284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Рисунок 21" descr="Spektr bpsk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5" y="853875"/>
            <a:ext cx="2904662" cy="1951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50727" y="-649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-50727" y="128554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222" y="200256"/>
            <a:ext cx="8532440" cy="3462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BPSK (QPSK</a:t>
            </a:r>
            <a:r>
              <a:rPr lang="ru-RU" dirty="0"/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9230" y="1182345"/>
            <a:ext cx="52847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BPSK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BPSK (DBPSK-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кодтау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схемаларының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екіұштылығына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әкелетіндігіне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сдысу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(5.7-суретті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қараңыз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5516" y="785639"/>
            <a:ext cx="3349606" cy="26543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mtClean="0"/>
              <a:t>2.1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527" y="2756128"/>
            <a:ext cx="3301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5.7 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шоқжұлдызының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кездейсоқ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бұрылу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тудырады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3490421"/>
            <a:ext cx="884990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инверсияға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биттердің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қарама-қарсы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сдысуды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кодтау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болдырмауға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модуляцияланған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180º-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өзгертіңіз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өзгеріссіз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фаза 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өзгермейді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40527" y="746759"/>
            <a:ext cx="94471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432751"/>
              </p:ext>
            </p:extLst>
          </p:nvPr>
        </p:nvGraphicFramePr>
        <p:xfrm>
          <a:off x="740527" y="746760"/>
          <a:ext cx="2391313" cy="209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3" imgW="8057779" imgH="3288489" progId="Visio.Drawing.11">
                  <p:embed/>
                </p:oleObj>
              </mc:Choice>
              <mc:Fallback>
                <p:oleObj r:id="rId3" imgW="8057779" imgH="328848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128" r="27403"/>
                      <a:stretch>
                        <a:fillRect/>
                      </a:stretch>
                    </p:blipFill>
                    <p:spPr bwMode="auto">
                      <a:xfrm>
                        <a:off x="740527" y="746760"/>
                        <a:ext cx="2391313" cy="20900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6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91"/>
            <a:ext cx="9144000" cy="5924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QPSK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манипуляция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7631" y="922803"/>
            <a:ext cx="4893947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енгізейік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(англ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 Rate).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кодтау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ағылш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Rate)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таратқыштың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.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бод,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бод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жылдамдықтың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периодтық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QPSK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манипуляциясын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қарастырыңыз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ағылш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Quadrature Phase Shift Keying),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кодтау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19672" y="2680512"/>
            <a:ext cx="77684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87631" y="2831018"/>
            <a:ext cx="950404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591525"/>
              </p:ext>
            </p:extLst>
          </p:nvPr>
        </p:nvGraphicFramePr>
        <p:xfrm>
          <a:off x="3851920" y="2008354"/>
          <a:ext cx="247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3" imgW="241091" imgH="177646" progId="Equation.DSMT4">
                  <p:embed/>
                </p:oleObj>
              </mc:Choice>
              <mc:Fallback>
                <p:oleObj r:id="rId3" imgW="241091" imgH="177646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008354"/>
                        <a:ext cx="2476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663559"/>
              </p:ext>
            </p:extLst>
          </p:nvPr>
        </p:nvGraphicFramePr>
        <p:xfrm>
          <a:off x="1632691" y="1297459"/>
          <a:ext cx="247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5" imgW="241091" imgH="177646" progId="Equation.DSMT4">
                  <p:embed/>
                </p:oleObj>
              </mc:Choice>
              <mc:Fallback>
                <p:oleObj r:id="rId5" imgW="241091" imgH="177646" progId="Equation.DSMT4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691" y="1297459"/>
                        <a:ext cx="24765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81465"/>
              </p:ext>
            </p:extLst>
          </p:nvPr>
        </p:nvGraphicFramePr>
        <p:xfrm>
          <a:off x="1044116" y="2427291"/>
          <a:ext cx="504056" cy="340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6" imgW="647700" imgH="431800" progId="Equation.DSMT4">
                  <p:embed/>
                </p:oleObj>
              </mc:Choice>
              <mc:Fallback>
                <p:oleObj r:id="rId6" imgW="647700" imgH="431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116" y="2427291"/>
                        <a:ext cx="504056" cy="3409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874303"/>
              </p:ext>
            </p:extLst>
          </p:nvPr>
        </p:nvGraphicFramePr>
        <p:xfrm>
          <a:off x="3698220" y="4148294"/>
          <a:ext cx="555049" cy="35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8" imgW="647700" imgH="419100" progId="Equation.DSMT4">
                  <p:embed/>
                </p:oleObj>
              </mc:Choice>
              <mc:Fallback>
                <p:oleObj r:id="rId8" imgW="647700" imgH="4191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220" y="4148294"/>
                        <a:ext cx="555049" cy="359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4" name="Picture 40" descr="https://www.gov.kz/uploads/2020/8/10/214ac51b17f1523e41ec1d77818226ef_original.62399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29" y="1297459"/>
            <a:ext cx="3605961" cy="20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208953"/>
            <a:ext cx="8293895" cy="52506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64342" y="282146"/>
            <a:ext cx="9144000" cy="3481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marL="0" lvl="2" algn="ctr">
              <a:lnSpc>
                <a:spcPct val="125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QPSK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93895" y="208953"/>
            <a:ext cx="771526" cy="525066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598" y="1214455"/>
            <a:ext cx="5964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Векторлық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диаграммадағы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нүктелер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манипуляция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шоқжұлдызын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құрайды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биттік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ақпараттың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таңбасымен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кодтауды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жүзеге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асыру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шоқжұлдыз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5.8-суретте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көрсетілгендей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төрт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нүктеден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тұруы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керек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4249" y="1558059"/>
            <a:ext cx="2992899" cy="23233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72990" y="3364311"/>
            <a:ext cx="27109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5.8 </a:t>
            </a:r>
            <a:r>
              <a:rPr lang="kk-K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QPSK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сигналының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диаграммасы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270" y="2577717"/>
            <a:ext cx="582170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нөлден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шоқжұлдыздың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Кодтауды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келесідей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ағынын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биттерге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бөліңіз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биттерді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биттерді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кодтайды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сигналдармен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кодталады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518025"/>
              </p:ext>
            </p:extLst>
          </p:nvPr>
        </p:nvGraphicFramePr>
        <p:xfrm>
          <a:off x="6606630" y="1620724"/>
          <a:ext cx="1843718" cy="183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3" imgW="7675123" imgH="3574571" progId="Visio.Drawing.11">
                  <p:embed/>
                </p:oleObj>
              </mc:Choice>
              <mc:Fallback>
                <p:oleObj r:id="rId3" imgW="7675123" imgH="357457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163" r="28128" b="9113"/>
                      <a:stretch>
                        <a:fillRect/>
                      </a:stretch>
                    </p:blipFill>
                    <p:spPr bwMode="auto">
                      <a:xfrm>
                        <a:off x="6606630" y="1620724"/>
                        <a:ext cx="1843718" cy="1830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1005</Words>
  <Application>Microsoft Office PowerPoint</Application>
  <PresentationFormat>Экран (16:9)</PresentationFormat>
  <Paragraphs>88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Equation.DSMT4</vt:lpstr>
      <vt:lpstr>Visio.Drawing.11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Жаксыгалиева Сагыныш</dc:creator>
  <cp:lastModifiedBy>7</cp:lastModifiedBy>
  <cp:revision>94</cp:revision>
  <dcterms:created xsi:type="dcterms:W3CDTF">2022-08-10T04:49:39Z</dcterms:created>
  <dcterms:modified xsi:type="dcterms:W3CDTF">2022-10-19T13:15:45Z</dcterms:modified>
</cp:coreProperties>
</file>