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2" r:id="rId3"/>
    <p:sldMasterId id="2147483684" r:id="rId4"/>
  </p:sldMasterIdLst>
  <p:notesMasterIdLst>
    <p:notesMasterId r:id="rId27"/>
  </p:notesMasterIdLst>
  <p:sldIdLst>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7" r:id="rId23"/>
    <p:sldId id="279" r:id="rId24"/>
    <p:sldId id="281" r:id="rId25"/>
    <p:sldId id="282" r:id="rId26"/>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1566"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slideMaster" Target="slideMasters/slideMaster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ableStyles" Target="tableStyles.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6E1023F-B2CC-492B-86E1-A0766FC9B9E3}" type="datetimeFigureOut">
              <a:rPr lang="ru-RU" smtClean="0"/>
              <a:t>04.10.2021</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6A3F0D9-80EB-408A-BEA7-7FC9C72BACE8}" type="slidenum">
              <a:rPr lang="ru-RU" smtClean="0"/>
              <a:t>‹#›</a:t>
            </a:fld>
            <a:endParaRPr lang="ru-RU"/>
          </a:p>
        </p:txBody>
      </p:sp>
    </p:spTree>
    <p:extLst>
      <p:ext uri="{BB962C8B-B14F-4D97-AF65-F5344CB8AC3E}">
        <p14:creationId xmlns:p14="http://schemas.microsoft.com/office/powerpoint/2010/main" val="31274488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charset="0"/>
              </a:defRPr>
            </a:lvl1pPr>
            <a:lvl2pPr marL="742950" indent="-285750">
              <a:spcBef>
                <a:spcPct val="30000"/>
              </a:spcBef>
              <a:defRPr sz="1200">
                <a:solidFill>
                  <a:schemeClr val="tx1"/>
                </a:solidFill>
                <a:latin typeface="Arial" charset="0"/>
              </a:defRPr>
            </a:lvl2pPr>
            <a:lvl3pPr marL="1143000" indent="-228600">
              <a:spcBef>
                <a:spcPct val="30000"/>
              </a:spcBef>
              <a:defRPr sz="1200">
                <a:solidFill>
                  <a:schemeClr val="tx1"/>
                </a:solidFill>
                <a:latin typeface="Arial" charset="0"/>
              </a:defRPr>
            </a:lvl3pPr>
            <a:lvl4pPr marL="1600200" indent="-228600">
              <a:spcBef>
                <a:spcPct val="30000"/>
              </a:spcBef>
              <a:defRPr sz="1200">
                <a:solidFill>
                  <a:schemeClr val="tx1"/>
                </a:solidFill>
                <a:latin typeface="Arial" charset="0"/>
              </a:defRPr>
            </a:lvl4pPr>
            <a:lvl5pPr marL="2057400" indent="-22860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spcBef>
                <a:spcPct val="0"/>
              </a:spcBef>
            </a:pPr>
            <a:r>
              <a:rPr lang="ru-RU" altLang="ru-RU" smtClean="0"/>
              <a:t>МИНИСТЕРСТВО ОБРАЗОВАНИЯ И НАУКИ РЕСПУБЛИКИ КАЗАХСТАН</a:t>
            </a:r>
          </a:p>
        </p:txBody>
      </p:sp>
      <p:sp>
        <p:nvSpPr>
          <p:cNvPr id="5123"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charset="0"/>
              </a:defRPr>
            </a:lvl1pPr>
            <a:lvl2pPr marL="742950" indent="-285750">
              <a:spcBef>
                <a:spcPct val="30000"/>
              </a:spcBef>
              <a:defRPr sz="1200">
                <a:solidFill>
                  <a:schemeClr val="tx1"/>
                </a:solidFill>
                <a:latin typeface="Arial" charset="0"/>
              </a:defRPr>
            </a:lvl2pPr>
            <a:lvl3pPr marL="1143000" indent="-228600">
              <a:spcBef>
                <a:spcPct val="30000"/>
              </a:spcBef>
              <a:defRPr sz="1200">
                <a:solidFill>
                  <a:schemeClr val="tx1"/>
                </a:solidFill>
                <a:latin typeface="Arial" charset="0"/>
              </a:defRPr>
            </a:lvl3pPr>
            <a:lvl4pPr marL="1600200" indent="-228600">
              <a:spcBef>
                <a:spcPct val="30000"/>
              </a:spcBef>
              <a:defRPr sz="1200">
                <a:solidFill>
                  <a:schemeClr val="tx1"/>
                </a:solidFill>
                <a:latin typeface="Arial" charset="0"/>
              </a:defRPr>
            </a:lvl4pPr>
            <a:lvl5pPr marL="2057400" indent="-22860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spcBef>
                <a:spcPct val="0"/>
              </a:spcBef>
            </a:pPr>
            <a:fld id="{916B82BD-EBA8-4ADB-A031-E20C58861454}" type="slidenum">
              <a:rPr lang="ru-RU" altLang="ru-RU"/>
              <a:pPr>
                <a:spcBef>
                  <a:spcPct val="0"/>
                </a:spcBef>
              </a:pPr>
              <a:t>1</a:t>
            </a:fld>
            <a:endParaRPr lang="ru-RU" altLang="ru-RU"/>
          </a:p>
        </p:txBody>
      </p:sp>
      <p:sp>
        <p:nvSpPr>
          <p:cNvPr id="5124" name="Rectangle 2"/>
          <p:cNvSpPr>
            <a:spLocks noGrp="1" noRot="1" noChangeAspect="1" noChangeArrowheads="1" noTextEdit="1"/>
          </p:cNvSpPr>
          <p:nvPr>
            <p:ph type="sldImg"/>
          </p:nvPr>
        </p:nvSpPr>
        <p:spPr>
          <a:ln/>
        </p:spPr>
      </p:sp>
      <p:sp>
        <p:nvSpPr>
          <p:cNvPr id="5125"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ru-RU" altLang="ru-RU"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76A3F0D9-80EB-408A-BEA7-7FC9C72BACE8}" type="slidenum">
              <a:rPr lang="ru-RU" smtClean="0"/>
              <a:t>18</a:t>
            </a:fld>
            <a:endParaRPr lang="ru-RU"/>
          </a:p>
        </p:txBody>
      </p:sp>
    </p:spTree>
    <p:extLst>
      <p:ext uri="{BB962C8B-B14F-4D97-AF65-F5344CB8AC3E}">
        <p14:creationId xmlns:p14="http://schemas.microsoft.com/office/powerpoint/2010/main" val="30751932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4D25D88A-DA95-4106-8EE9-EE93C5F439C7}" type="datetimeFigureOut">
              <a:rPr lang="ru-RU" smtClean="0"/>
              <a:t>04.10.2021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DDF1D8B-AB60-4C61-B1C1-E6C1B618A1E3}" type="slidenum">
              <a:rPr lang="ru-RU" smtClean="0"/>
              <a:t>‹#›</a:t>
            </a:fld>
            <a:endParaRPr lang="ru-RU"/>
          </a:p>
        </p:txBody>
      </p:sp>
    </p:spTree>
    <p:extLst>
      <p:ext uri="{BB962C8B-B14F-4D97-AF65-F5344CB8AC3E}">
        <p14:creationId xmlns:p14="http://schemas.microsoft.com/office/powerpoint/2010/main" val="18298663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4D25D88A-DA95-4106-8EE9-EE93C5F439C7}" type="datetimeFigureOut">
              <a:rPr lang="ru-RU" smtClean="0"/>
              <a:t>04.10.2021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DDF1D8B-AB60-4C61-B1C1-E6C1B618A1E3}" type="slidenum">
              <a:rPr lang="ru-RU" smtClean="0"/>
              <a:t>‹#›</a:t>
            </a:fld>
            <a:endParaRPr lang="ru-RU"/>
          </a:p>
        </p:txBody>
      </p:sp>
    </p:spTree>
    <p:extLst>
      <p:ext uri="{BB962C8B-B14F-4D97-AF65-F5344CB8AC3E}">
        <p14:creationId xmlns:p14="http://schemas.microsoft.com/office/powerpoint/2010/main" val="35377310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4D25D88A-DA95-4106-8EE9-EE93C5F439C7}" type="datetimeFigureOut">
              <a:rPr lang="ru-RU" smtClean="0"/>
              <a:t>04.10.2021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DDF1D8B-AB60-4C61-B1C1-E6C1B618A1E3}" type="slidenum">
              <a:rPr lang="ru-RU" smtClean="0"/>
              <a:t>‹#›</a:t>
            </a:fld>
            <a:endParaRPr lang="ru-RU"/>
          </a:p>
        </p:txBody>
      </p:sp>
    </p:spTree>
    <p:extLst>
      <p:ext uri="{BB962C8B-B14F-4D97-AF65-F5344CB8AC3E}">
        <p14:creationId xmlns:p14="http://schemas.microsoft.com/office/powerpoint/2010/main" val="378878366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a:t>Образец заголовка</a:t>
            </a:r>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ru-RU"/>
              <a:t>Образец подзаголовка</a:t>
            </a:r>
          </a:p>
        </p:txBody>
      </p:sp>
      <p:sp>
        <p:nvSpPr>
          <p:cNvPr id="4" name="Rectangle 4"/>
          <p:cNvSpPr>
            <a:spLocks noGrp="1" noChangeArrowheads="1"/>
          </p:cNvSpPr>
          <p:nvPr>
            <p:ph type="dt" sz="half" idx="10"/>
          </p:nvPr>
        </p:nvSpPr>
        <p:spPr>
          <a:ln/>
        </p:spPr>
        <p:txBody>
          <a:bodyPr/>
          <a:lstStyle>
            <a:lvl1pPr>
              <a:defRPr/>
            </a:lvl1pPr>
          </a:lstStyle>
          <a:p>
            <a:pPr>
              <a:defRPr/>
            </a:pPr>
            <a:endParaRPr lang="ru-RU">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ru-RU">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05199731-EECD-426C-9714-F7F8E4877068}" type="slidenum">
              <a:rPr lang="ru-RU" altLang="ru-RU">
                <a:solidFill>
                  <a:srgbClr val="000000"/>
                </a:solidFill>
              </a:rPr>
              <a:pPr/>
              <a:t>‹#›</a:t>
            </a:fld>
            <a:endParaRPr lang="ru-RU" altLang="ru-RU">
              <a:solidFill>
                <a:srgbClr val="000000"/>
              </a:solidFill>
            </a:endParaRPr>
          </a:p>
        </p:txBody>
      </p:sp>
    </p:spTree>
    <p:extLst>
      <p:ext uri="{BB962C8B-B14F-4D97-AF65-F5344CB8AC3E}">
        <p14:creationId xmlns:p14="http://schemas.microsoft.com/office/powerpoint/2010/main" val="182228018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Rectangle 4"/>
          <p:cNvSpPr>
            <a:spLocks noGrp="1" noChangeArrowheads="1"/>
          </p:cNvSpPr>
          <p:nvPr>
            <p:ph type="dt" sz="half" idx="10"/>
          </p:nvPr>
        </p:nvSpPr>
        <p:spPr>
          <a:ln/>
        </p:spPr>
        <p:txBody>
          <a:bodyPr/>
          <a:lstStyle>
            <a:lvl1pPr>
              <a:defRPr/>
            </a:lvl1pPr>
          </a:lstStyle>
          <a:p>
            <a:pPr>
              <a:defRPr/>
            </a:pPr>
            <a:endParaRPr lang="ru-RU">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ru-RU">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F8F55837-8ED6-4B5C-83A4-E47DAC9ABCFE}" type="slidenum">
              <a:rPr lang="ru-RU" altLang="ru-RU">
                <a:solidFill>
                  <a:srgbClr val="000000"/>
                </a:solidFill>
              </a:rPr>
              <a:pPr/>
              <a:t>‹#›</a:t>
            </a:fld>
            <a:endParaRPr lang="ru-RU" altLang="ru-RU">
              <a:solidFill>
                <a:srgbClr val="000000"/>
              </a:solidFill>
            </a:endParaRPr>
          </a:p>
        </p:txBody>
      </p:sp>
    </p:spTree>
    <p:extLst>
      <p:ext uri="{BB962C8B-B14F-4D97-AF65-F5344CB8AC3E}">
        <p14:creationId xmlns:p14="http://schemas.microsoft.com/office/powerpoint/2010/main" val="370229355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a:t>Образец заголовка</a:t>
            </a:r>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a:t>Образец текста</a:t>
            </a:r>
          </a:p>
        </p:txBody>
      </p:sp>
      <p:sp>
        <p:nvSpPr>
          <p:cNvPr id="4" name="Rectangle 4"/>
          <p:cNvSpPr>
            <a:spLocks noGrp="1" noChangeArrowheads="1"/>
          </p:cNvSpPr>
          <p:nvPr>
            <p:ph type="dt" sz="half" idx="10"/>
          </p:nvPr>
        </p:nvSpPr>
        <p:spPr>
          <a:ln/>
        </p:spPr>
        <p:txBody>
          <a:bodyPr/>
          <a:lstStyle>
            <a:lvl1pPr>
              <a:defRPr/>
            </a:lvl1pPr>
          </a:lstStyle>
          <a:p>
            <a:pPr>
              <a:defRPr/>
            </a:pPr>
            <a:endParaRPr lang="ru-RU">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ru-RU">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81FB826F-F48C-4DC4-B759-3BC991B82C1D}" type="slidenum">
              <a:rPr lang="ru-RU" altLang="ru-RU">
                <a:solidFill>
                  <a:srgbClr val="000000"/>
                </a:solidFill>
              </a:rPr>
              <a:pPr/>
              <a:t>‹#›</a:t>
            </a:fld>
            <a:endParaRPr lang="ru-RU" altLang="ru-RU">
              <a:solidFill>
                <a:srgbClr val="000000"/>
              </a:solidFill>
            </a:endParaRPr>
          </a:p>
        </p:txBody>
      </p:sp>
    </p:spTree>
    <p:extLst>
      <p:ext uri="{BB962C8B-B14F-4D97-AF65-F5344CB8AC3E}">
        <p14:creationId xmlns:p14="http://schemas.microsoft.com/office/powerpoint/2010/main" val="342833487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Rectangle 4"/>
          <p:cNvSpPr>
            <a:spLocks noGrp="1" noChangeArrowheads="1"/>
          </p:cNvSpPr>
          <p:nvPr>
            <p:ph type="dt" sz="half" idx="10"/>
          </p:nvPr>
        </p:nvSpPr>
        <p:spPr>
          <a:ln/>
        </p:spPr>
        <p:txBody>
          <a:bodyPr/>
          <a:lstStyle>
            <a:lvl1pPr>
              <a:defRPr/>
            </a:lvl1pPr>
          </a:lstStyle>
          <a:p>
            <a:pPr>
              <a:defRPr/>
            </a:pPr>
            <a:endParaRPr lang="ru-RU">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ru-RU">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fld id="{484593B0-0C90-4343-8BF0-FF1191FE09CD}" type="slidenum">
              <a:rPr lang="ru-RU" altLang="ru-RU">
                <a:solidFill>
                  <a:srgbClr val="000000"/>
                </a:solidFill>
              </a:rPr>
              <a:pPr/>
              <a:t>‹#›</a:t>
            </a:fld>
            <a:endParaRPr lang="ru-RU" altLang="ru-RU">
              <a:solidFill>
                <a:srgbClr val="000000"/>
              </a:solidFill>
            </a:endParaRPr>
          </a:p>
        </p:txBody>
      </p:sp>
    </p:spTree>
    <p:extLst>
      <p:ext uri="{BB962C8B-B14F-4D97-AF65-F5344CB8AC3E}">
        <p14:creationId xmlns:p14="http://schemas.microsoft.com/office/powerpoint/2010/main" val="168266819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a:t>Образец заголовка</a:t>
            </a:r>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Rectangle 4"/>
          <p:cNvSpPr>
            <a:spLocks noGrp="1" noChangeArrowheads="1"/>
          </p:cNvSpPr>
          <p:nvPr>
            <p:ph type="dt" sz="half" idx="10"/>
          </p:nvPr>
        </p:nvSpPr>
        <p:spPr>
          <a:ln/>
        </p:spPr>
        <p:txBody>
          <a:bodyPr/>
          <a:lstStyle>
            <a:lvl1pPr>
              <a:defRPr/>
            </a:lvl1pPr>
          </a:lstStyle>
          <a:p>
            <a:pPr>
              <a:defRPr/>
            </a:pPr>
            <a:endParaRPr lang="ru-RU">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ru-RU">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fld id="{27ADE396-C32F-4E2F-8289-3D18F11A931A}" type="slidenum">
              <a:rPr lang="ru-RU" altLang="ru-RU">
                <a:solidFill>
                  <a:srgbClr val="000000"/>
                </a:solidFill>
              </a:rPr>
              <a:pPr/>
              <a:t>‹#›</a:t>
            </a:fld>
            <a:endParaRPr lang="ru-RU" altLang="ru-RU">
              <a:solidFill>
                <a:srgbClr val="000000"/>
              </a:solidFill>
            </a:endParaRPr>
          </a:p>
        </p:txBody>
      </p:sp>
    </p:spTree>
    <p:extLst>
      <p:ext uri="{BB962C8B-B14F-4D97-AF65-F5344CB8AC3E}">
        <p14:creationId xmlns:p14="http://schemas.microsoft.com/office/powerpoint/2010/main" val="118410506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Rectangle 4"/>
          <p:cNvSpPr>
            <a:spLocks noGrp="1" noChangeArrowheads="1"/>
          </p:cNvSpPr>
          <p:nvPr>
            <p:ph type="dt" sz="half" idx="10"/>
          </p:nvPr>
        </p:nvSpPr>
        <p:spPr>
          <a:ln/>
        </p:spPr>
        <p:txBody>
          <a:bodyPr/>
          <a:lstStyle>
            <a:lvl1pPr>
              <a:defRPr/>
            </a:lvl1pPr>
          </a:lstStyle>
          <a:p>
            <a:pPr>
              <a:defRPr/>
            </a:pPr>
            <a:endParaRPr lang="ru-RU">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ru-RU">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fld id="{9D7B7E46-A2EC-4A6B-9E43-8C6BD9720009}" type="slidenum">
              <a:rPr lang="ru-RU" altLang="ru-RU">
                <a:solidFill>
                  <a:srgbClr val="000000"/>
                </a:solidFill>
              </a:rPr>
              <a:pPr/>
              <a:t>‹#›</a:t>
            </a:fld>
            <a:endParaRPr lang="ru-RU" altLang="ru-RU">
              <a:solidFill>
                <a:srgbClr val="000000"/>
              </a:solidFill>
            </a:endParaRPr>
          </a:p>
        </p:txBody>
      </p:sp>
    </p:spTree>
    <p:extLst>
      <p:ext uri="{BB962C8B-B14F-4D97-AF65-F5344CB8AC3E}">
        <p14:creationId xmlns:p14="http://schemas.microsoft.com/office/powerpoint/2010/main" val="69945123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ru-RU">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ru-RU">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fld id="{9409C4A3-0FA3-42B9-92D4-DAB61E17E2C7}" type="slidenum">
              <a:rPr lang="ru-RU" altLang="ru-RU">
                <a:solidFill>
                  <a:srgbClr val="000000"/>
                </a:solidFill>
              </a:rPr>
              <a:pPr/>
              <a:t>‹#›</a:t>
            </a:fld>
            <a:endParaRPr lang="ru-RU" altLang="ru-RU">
              <a:solidFill>
                <a:srgbClr val="000000"/>
              </a:solidFill>
            </a:endParaRPr>
          </a:p>
        </p:txBody>
      </p:sp>
    </p:spTree>
    <p:extLst>
      <p:ext uri="{BB962C8B-B14F-4D97-AF65-F5344CB8AC3E}">
        <p14:creationId xmlns:p14="http://schemas.microsoft.com/office/powerpoint/2010/main" val="195683977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a:t>Образец заголовка</a:t>
            </a:r>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Rectangle 4"/>
          <p:cNvSpPr>
            <a:spLocks noGrp="1" noChangeArrowheads="1"/>
          </p:cNvSpPr>
          <p:nvPr>
            <p:ph type="dt" sz="half" idx="10"/>
          </p:nvPr>
        </p:nvSpPr>
        <p:spPr>
          <a:ln/>
        </p:spPr>
        <p:txBody>
          <a:bodyPr/>
          <a:lstStyle>
            <a:lvl1pPr>
              <a:defRPr/>
            </a:lvl1pPr>
          </a:lstStyle>
          <a:p>
            <a:pPr>
              <a:defRPr/>
            </a:pPr>
            <a:endParaRPr lang="ru-RU">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ru-RU">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fld id="{852FF54B-3C57-4ACA-935F-383CFB6702C5}" type="slidenum">
              <a:rPr lang="ru-RU" altLang="ru-RU">
                <a:solidFill>
                  <a:srgbClr val="000000"/>
                </a:solidFill>
              </a:rPr>
              <a:pPr/>
              <a:t>‹#›</a:t>
            </a:fld>
            <a:endParaRPr lang="ru-RU" altLang="ru-RU">
              <a:solidFill>
                <a:srgbClr val="000000"/>
              </a:solidFill>
            </a:endParaRPr>
          </a:p>
        </p:txBody>
      </p:sp>
    </p:spTree>
    <p:extLst>
      <p:ext uri="{BB962C8B-B14F-4D97-AF65-F5344CB8AC3E}">
        <p14:creationId xmlns:p14="http://schemas.microsoft.com/office/powerpoint/2010/main" val="28293142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4D25D88A-DA95-4106-8EE9-EE93C5F439C7}" type="datetimeFigureOut">
              <a:rPr lang="ru-RU" smtClean="0"/>
              <a:t>04.10.2021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DDF1D8B-AB60-4C61-B1C1-E6C1B618A1E3}" type="slidenum">
              <a:rPr lang="ru-RU" smtClean="0"/>
              <a:t>‹#›</a:t>
            </a:fld>
            <a:endParaRPr lang="ru-RU"/>
          </a:p>
        </p:txBody>
      </p:sp>
    </p:spTree>
    <p:extLst>
      <p:ext uri="{BB962C8B-B14F-4D97-AF65-F5344CB8AC3E}">
        <p14:creationId xmlns:p14="http://schemas.microsoft.com/office/powerpoint/2010/main" val="396277452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a:t>Образец заголовка</a:t>
            </a:r>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Rectangle 4"/>
          <p:cNvSpPr>
            <a:spLocks noGrp="1" noChangeArrowheads="1"/>
          </p:cNvSpPr>
          <p:nvPr>
            <p:ph type="dt" sz="half" idx="10"/>
          </p:nvPr>
        </p:nvSpPr>
        <p:spPr>
          <a:ln/>
        </p:spPr>
        <p:txBody>
          <a:bodyPr/>
          <a:lstStyle>
            <a:lvl1pPr>
              <a:defRPr/>
            </a:lvl1pPr>
          </a:lstStyle>
          <a:p>
            <a:pPr>
              <a:defRPr/>
            </a:pPr>
            <a:endParaRPr lang="ru-RU">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ru-RU">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fld id="{63C81889-16F6-4421-A326-908069DC3D71}" type="slidenum">
              <a:rPr lang="ru-RU" altLang="ru-RU">
                <a:solidFill>
                  <a:srgbClr val="000000"/>
                </a:solidFill>
              </a:rPr>
              <a:pPr/>
              <a:t>‹#›</a:t>
            </a:fld>
            <a:endParaRPr lang="ru-RU" altLang="ru-RU">
              <a:solidFill>
                <a:srgbClr val="000000"/>
              </a:solidFill>
            </a:endParaRPr>
          </a:p>
        </p:txBody>
      </p:sp>
    </p:spTree>
    <p:extLst>
      <p:ext uri="{BB962C8B-B14F-4D97-AF65-F5344CB8AC3E}">
        <p14:creationId xmlns:p14="http://schemas.microsoft.com/office/powerpoint/2010/main" val="183600915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Rectangle 4"/>
          <p:cNvSpPr>
            <a:spLocks noGrp="1" noChangeArrowheads="1"/>
          </p:cNvSpPr>
          <p:nvPr>
            <p:ph type="dt" sz="half" idx="10"/>
          </p:nvPr>
        </p:nvSpPr>
        <p:spPr>
          <a:ln/>
        </p:spPr>
        <p:txBody>
          <a:bodyPr/>
          <a:lstStyle>
            <a:lvl1pPr>
              <a:defRPr/>
            </a:lvl1pPr>
          </a:lstStyle>
          <a:p>
            <a:pPr>
              <a:defRPr/>
            </a:pPr>
            <a:endParaRPr lang="ru-RU">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ru-RU">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DADB29E7-41C8-4788-8969-1FA0EC11949C}" type="slidenum">
              <a:rPr lang="ru-RU" altLang="ru-RU">
                <a:solidFill>
                  <a:srgbClr val="000000"/>
                </a:solidFill>
              </a:rPr>
              <a:pPr/>
              <a:t>‹#›</a:t>
            </a:fld>
            <a:endParaRPr lang="ru-RU" altLang="ru-RU">
              <a:solidFill>
                <a:srgbClr val="000000"/>
              </a:solidFill>
            </a:endParaRPr>
          </a:p>
        </p:txBody>
      </p:sp>
    </p:spTree>
    <p:extLst>
      <p:ext uri="{BB962C8B-B14F-4D97-AF65-F5344CB8AC3E}">
        <p14:creationId xmlns:p14="http://schemas.microsoft.com/office/powerpoint/2010/main" val="56611575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a:t>Образец заголовка</a:t>
            </a:r>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Rectangle 4"/>
          <p:cNvSpPr>
            <a:spLocks noGrp="1" noChangeArrowheads="1"/>
          </p:cNvSpPr>
          <p:nvPr>
            <p:ph type="dt" sz="half" idx="10"/>
          </p:nvPr>
        </p:nvSpPr>
        <p:spPr>
          <a:ln/>
        </p:spPr>
        <p:txBody>
          <a:bodyPr/>
          <a:lstStyle>
            <a:lvl1pPr>
              <a:defRPr/>
            </a:lvl1pPr>
          </a:lstStyle>
          <a:p>
            <a:pPr>
              <a:defRPr/>
            </a:pPr>
            <a:endParaRPr lang="ru-RU">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ru-RU">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D2FD0F4F-5F2D-44F8-BCAC-1DC518AED86B}" type="slidenum">
              <a:rPr lang="ru-RU" altLang="ru-RU">
                <a:solidFill>
                  <a:srgbClr val="000000"/>
                </a:solidFill>
              </a:rPr>
              <a:pPr/>
              <a:t>‹#›</a:t>
            </a:fld>
            <a:endParaRPr lang="ru-RU" altLang="ru-RU">
              <a:solidFill>
                <a:srgbClr val="000000"/>
              </a:solidFill>
            </a:endParaRPr>
          </a:p>
        </p:txBody>
      </p:sp>
    </p:spTree>
    <p:extLst>
      <p:ext uri="{BB962C8B-B14F-4D97-AF65-F5344CB8AC3E}">
        <p14:creationId xmlns:p14="http://schemas.microsoft.com/office/powerpoint/2010/main" val="375863136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a:t>Образец заголовка</a:t>
            </a:r>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p>
        </p:txBody>
      </p:sp>
      <p:sp>
        <p:nvSpPr>
          <p:cNvPr id="4" name="Дата 3"/>
          <p:cNvSpPr>
            <a:spLocks noGrp="1"/>
          </p:cNvSpPr>
          <p:nvPr>
            <p:ph type="dt" sz="half" idx="10"/>
          </p:nvPr>
        </p:nvSpPr>
        <p:spPr/>
        <p:txBody>
          <a:bodyPr/>
          <a:lstStyle>
            <a:lvl1pPr>
              <a:defRPr/>
            </a:lvl1pPr>
          </a:lstStyle>
          <a:p>
            <a:pPr>
              <a:defRPr/>
            </a:pPr>
            <a:fld id="{75D542BC-D10D-48B3-AF5D-3E8276AC676D}" type="datetimeFigureOut">
              <a:rPr lang="ru-RU">
                <a:solidFill>
                  <a:prstClr val="black">
                    <a:tint val="75000"/>
                  </a:prstClr>
                </a:solidFill>
              </a:rPr>
              <a:pPr>
                <a:defRPr/>
              </a:pPr>
              <a:t>04.10.2021</a:t>
            </a:fld>
            <a:endParaRPr lang="ru-RU">
              <a:solidFill>
                <a:prstClr val="black">
                  <a:tint val="75000"/>
                </a:prstClr>
              </a:solidFill>
            </a:endParaRPr>
          </a:p>
        </p:txBody>
      </p:sp>
      <p:sp>
        <p:nvSpPr>
          <p:cNvPr id="5" name="Нижний колонтитул 4"/>
          <p:cNvSpPr>
            <a:spLocks noGrp="1"/>
          </p:cNvSpPr>
          <p:nvPr>
            <p:ph type="ftr" sz="quarter" idx="11"/>
          </p:nvPr>
        </p:nvSpPr>
        <p:spPr/>
        <p:txBody>
          <a:bodyPr/>
          <a:lstStyle>
            <a:lvl1pPr>
              <a:defRPr/>
            </a:lvl1pPr>
          </a:lstStyle>
          <a:p>
            <a:pPr>
              <a:defRPr/>
            </a:pPr>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lvl1pPr>
              <a:defRPr/>
            </a:lvl1pPr>
          </a:lstStyle>
          <a:p>
            <a:fld id="{66AE73D2-CD5F-48E0-BE86-5857BDE7F069}" type="slidenum">
              <a:rPr lang="ru-RU" altLang="ru-RU"/>
              <a:pPr/>
              <a:t>‹#›</a:t>
            </a:fld>
            <a:endParaRPr lang="ru-RU" altLang="ru-RU"/>
          </a:p>
        </p:txBody>
      </p:sp>
    </p:spTree>
    <p:extLst>
      <p:ext uri="{BB962C8B-B14F-4D97-AF65-F5344CB8AC3E}">
        <p14:creationId xmlns:p14="http://schemas.microsoft.com/office/powerpoint/2010/main" val="277769377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Содержимое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lvl1pPr>
              <a:defRPr/>
            </a:lvl1pPr>
          </a:lstStyle>
          <a:p>
            <a:pPr>
              <a:defRPr/>
            </a:pPr>
            <a:fld id="{960CC174-2821-454E-A017-D725339B67B2}" type="datetimeFigureOut">
              <a:rPr lang="ru-RU">
                <a:solidFill>
                  <a:prstClr val="black">
                    <a:tint val="75000"/>
                  </a:prstClr>
                </a:solidFill>
              </a:rPr>
              <a:pPr>
                <a:defRPr/>
              </a:pPr>
              <a:t>04.10.2021</a:t>
            </a:fld>
            <a:endParaRPr lang="ru-RU">
              <a:solidFill>
                <a:prstClr val="black">
                  <a:tint val="75000"/>
                </a:prstClr>
              </a:solidFill>
            </a:endParaRPr>
          </a:p>
        </p:txBody>
      </p:sp>
      <p:sp>
        <p:nvSpPr>
          <p:cNvPr id="5" name="Нижний колонтитул 4"/>
          <p:cNvSpPr>
            <a:spLocks noGrp="1"/>
          </p:cNvSpPr>
          <p:nvPr>
            <p:ph type="ftr" sz="quarter" idx="11"/>
          </p:nvPr>
        </p:nvSpPr>
        <p:spPr/>
        <p:txBody>
          <a:bodyPr/>
          <a:lstStyle>
            <a:lvl1pPr>
              <a:defRPr/>
            </a:lvl1pPr>
          </a:lstStyle>
          <a:p>
            <a:pPr>
              <a:defRPr/>
            </a:pPr>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lvl1pPr>
              <a:defRPr/>
            </a:lvl1pPr>
          </a:lstStyle>
          <a:p>
            <a:fld id="{A03F81FA-8D63-4A64-90AF-59CB4A716A2A}" type="slidenum">
              <a:rPr lang="ru-RU" altLang="ru-RU"/>
              <a:pPr/>
              <a:t>‹#›</a:t>
            </a:fld>
            <a:endParaRPr lang="ru-RU" altLang="ru-RU"/>
          </a:p>
        </p:txBody>
      </p:sp>
    </p:spTree>
    <p:extLst>
      <p:ext uri="{BB962C8B-B14F-4D97-AF65-F5344CB8AC3E}">
        <p14:creationId xmlns:p14="http://schemas.microsoft.com/office/powerpoint/2010/main" val="292870123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a:t>Образец заголовка</a:t>
            </a:r>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Дата 3"/>
          <p:cNvSpPr>
            <a:spLocks noGrp="1"/>
          </p:cNvSpPr>
          <p:nvPr>
            <p:ph type="dt" sz="half" idx="10"/>
          </p:nvPr>
        </p:nvSpPr>
        <p:spPr/>
        <p:txBody>
          <a:bodyPr/>
          <a:lstStyle>
            <a:lvl1pPr>
              <a:defRPr/>
            </a:lvl1pPr>
          </a:lstStyle>
          <a:p>
            <a:pPr>
              <a:defRPr/>
            </a:pPr>
            <a:fld id="{B7300938-E72E-448C-A2C6-5503A7FD3906}" type="datetimeFigureOut">
              <a:rPr lang="ru-RU">
                <a:solidFill>
                  <a:prstClr val="black">
                    <a:tint val="75000"/>
                  </a:prstClr>
                </a:solidFill>
              </a:rPr>
              <a:pPr>
                <a:defRPr/>
              </a:pPr>
              <a:t>04.10.2021</a:t>
            </a:fld>
            <a:endParaRPr lang="ru-RU">
              <a:solidFill>
                <a:prstClr val="black">
                  <a:tint val="75000"/>
                </a:prstClr>
              </a:solidFill>
            </a:endParaRPr>
          </a:p>
        </p:txBody>
      </p:sp>
      <p:sp>
        <p:nvSpPr>
          <p:cNvPr id="5" name="Нижний колонтитул 4"/>
          <p:cNvSpPr>
            <a:spLocks noGrp="1"/>
          </p:cNvSpPr>
          <p:nvPr>
            <p:ph type="ftr" sz="quarter" idx="11"/>
          </p:nvPr>
        </p:nvSpPr>
        <p:spPr/>
        <p:txBody>
          <a:bodyPr/>
          <a:lstStyle>
            <a:lvl1pPr>
              <a:defRPr/>
            </a:lvl1pPr>
          </a:lstStyle>
          <a:p>
            <a:pPr>
              <a:defRPr/>
            </a:pPr>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lvl1pPr>
              <a:defRPr/>
            </a:lvl1pPr>
          </a:lstStyle>
          <a:p>
            <a:fld id="{97F985E7-9B4D-4063-8E7A-F21323DD879D}" type="slidenum">
              <a:rPr lang="ru-RU" altLang="ru-RU"/>
              <a:pPr/>
              <a:t>‹#›</a:t>
            </a:fld>
            <a:endParaRPr lang="ru-RU" altLang="ru-RU"/>
          </a:p>
        </p:txBody>
      </p:sp>
    </p:spTree>
    <p:extLst>
      <p:ext uri="{BB962C8B-B14F-4D97-AF65-F5344CB8AC3E}">
        <p14:creationId xmlns:p14="http://schemas.microsoft.com/office/powerpoint/2010/main" val="368973393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3"/>
          <p:cNvSpPr>
            <a:spLocks noGrp="1"/>
          </p:cNvSpPr>
          <p:nvPr>
            <p:ph type="dt" sz="half" idx="10"/>
          </p:nvPr>
        </p:nvSpPr>
        <p:spPr/>
        <p:txBody>
          <a:bodyPr/>
          <a:lstStyle>
            <a:lvl1pPr>
              <a:defRPr/>
            </a:lvl1pPr>
          </a:lstStyle>
          <a:p>
            <a:pPr>
              <a:defRPr/>
            </a:pPr>
            <a:fld id="{87CB834D-4933-4CA3-9C66-A5E84DCEA7B7}" type="datetimeFigureOut">
              <a:rPr lang="ru-RU">
                <a:solidFill>
                  <a:prstClr val="black">
                    <a:tint val="75000"/>
                  </a:prstClr>
                </a:solidFill>
              </a:rPr>
              <a:pPr>
                <a:defRPr/>
              </a:pPr>
              <a:t>04.10.2021</a:t>
            </a:fld>
            <a:endParaRPr lang="ru-RU">
              <a:solidFill>
                <a:prstClr val="black">
                  <a:tint val="75000"/>
                </a:prstClr>
              </a:solidFill>
            </a:endParaRPr>
          </a:p>
        </p:txBody>
      </p:sp>
      <p:sp>
        <p:nvSpPr>
          <p:cNvPr id="6" name="Нижний колонтитул 4"/>
          <p:cNvSpPr>
            <a:spLocks noGrp="1"/>
          </p:cNvSpPr>
          <p:nvPr>
            <p:ph type="ftr" sz="quarter" idx="11"/>
          </p:nvPr>
        </p:nvSpPr>
        <p:spPr/>
        <p:txBody>
          <a:bodyPr/>
          <a:lstStyle>
            <a:lvl1pPr>
              <a:defRPr/>
            </a:lvl1pPr>
          </a:lstStyle>
          <a:p>
            <a:pPr>
              <a:defRPr/>
            </a:pPr>
            <a:endParaRPr lang="ru-RU">
              <a:solidFill>
                <a:prstClr val="black">
                  <a:tint val="75000"/>
                </a:prstClr>
              </a:solidFill>
            </a:endParaRPr>
          </a:p>
        </p:txBody>
      </p:sp>
      <p:sp>
        <p:nvSpPr>
          <p:cNvPr id="7" name="Номер слайда 5"/>
          <p:cNvSpPr>
            <a:spLocks noGrp="1"/>
          </p:cNvSpPr>
          <p:nvPr>
            <p:ph type="sldNum" sz="quarter" idx="12"/>
          </p:nvPr>
        </p:nvSpPr>
        <p:spPr/>
        <p:txBody>
          <a:bodyPr/>
          <a:lstStyle>
            <a:lvl1pPr>
              <a:defRPr/>
            </a:lvl1pPr>
          </a:lstStyle>
          <a:p>
            <a:fld id="{2CA65D25-2226-4A6A-8C20-8403F2DFB68B}" type="slidenum">
              <a:rPr lang="ru-RU" altLang="ru-RU"/>
              <a:pPr/>
              <a:t>‹#›</a:t>
            </a:fld>
            <a:endParaRPr lang="ru-RU" altLang="ru-RU"/>
          </a:p>
        </p:txBody>
      </p:sp>
    </p:spTree>
    <p:extLst>
      <p:ext uri="{BB962C8B-B14F-4D97-AF65-F5344CB8AC3E}">
        <p14:creationId xmlns:p14="http://schemas.microsoft.com/office/powerpoint/2010/main" val="201155411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a:t>Образец заголовка</a:t>
            </a:r>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3"/>
          <p:cNvSpPr>
            <a:spLocks noGrp="1"/>
          </p:cNvSpPr>
          <p:nvPr>
            <p:ph type="dt" sz="half" idx="10"/>
          </p:nvPr>
        </p:nvSpPr>
        <p:spPr/>
        <p:txBody>
          <a:bodyPr/>
          <a:lstStyle>
            <a:lvl1pPr>
              <a:defRPr/>
            </a:lvl1pPr>
          </a:lstStyle>
          <a:p>
            <a:pPr>
              <a:defRPr/>
            </a:pPr>
            <a:fld id="{9CE498F7-A5D1-43B0-BE57-9D5E41143E84}" type="datetimeFigureOut">
              <a:rPr lang="ru-RU">
                <a:solidFill>
                  <a:prstClr val="black">
                    <a:tint val="75000"/>
                  </a:prstClr>
                </a:solidFill>
              </a:rPr>
              <a:pPr>
                <a:defRPr/>
              </a:pPr>
              <a:t>04.10.2021</a:t>
            </a:fld>
            <a:endParaRPr lang="ru-RU">
              <a:solidFill>
                <a:prstClr val="black">
                  <a:tint val="75000"/>
                </a:prstClr>
              </a:solidFill>
            </a:endParaRPr>
          </a:p>
        </p:txBody>
      </p:sp>
      <p:sp>
        <p:nvSpPr>
          <p:cNvPr id="8" name="Нижний колонтитул 4"/>
          <p:cNvSpPr>
            <a:spLocks noGrp="1"/>
          </p:cNvSpPr>
          <p:nvPr>
            <p:ph type="ftr" sz="quarter" idx="11"/>
          </p:nvPr>
        </p:nvSpPr>
        <p:spPr/>
        <p:txBody>
          <a:bodyPr/>
          <a:lstStyle>
            <a:lvl1pPr>
              <a:defRPr/>
            </a:lvl1pPr>
          </a:lstStyle>
          <a:p>
            <a:pPr>
              <a:defRPr/>
            </a:pPr>
            <a:endParaRPr lang="ru-RU">
              <a:solidFill>
                <a:prstClr val="black">
                  <a:tint val="75000"/>
                </a:prstClr>
              </a:solidFill>
            </a:endParaRPr>
          </a:p>
        </p:txBody>
      </p:sp>
      <p:sp>
        <p:nvSpPr>
          <p:cNvPr id="9" name="Номер слайда 5"/>
          <p:cNvSpPr>
            <a:spLocks noGrp="1"/>
          </p:cNvSpPr>
          <p:nvPr>
            <p:ph type="sldNum" sz="quarter" idx="12"/>
          </p:nvPr>
        </p:nvSpPr>
        <p:spPr/>
        <p:txBody>
          <a:bodyPr/>
          <a:lstStyle>
            <a:lvl1pPr>
              <a:defRPr/>
            </a:lvl1pPr>
          </a:lstStyle>
          <a:p>
            <a:fld id="{A1DC9E19-BCBB-4A10-BDD8-81B9157E0D6C}" type="slidenum">
              <a:rPr lang="ru-RU" altLang="ru-RU"/>
              <a:pPr/>
              <a:t>‹#›</a:t>
            </a:fld>
            <a:endParaRPr lang="ru-RU" altLang="ru-RU"/>
          </a:p>
        </p:txBody>
      </p:sp>
    </p:spTree>
    <p:extLst>
      <p:ext uri="{BB962C8B-B14F-4D97-AF65-F5344CB8AC3E}">
        <p14:creationId xmlns:p14="http://schemas.microsoft.com/office/powerpoint/2010/main" val="199589651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Дата 3"/>
          <p:cNvSpPr>
            <a:spLocks noGrp="1"/>
          </p:cNvSpPr>
          <p:nvPr>
            <p:ph type="dt" sz="half" idx="10"/>
          </p:nvPr>
        </p:nvSpPr>
        <p:spPr/>
        <p:txBody>
          <a:bodyPr/>
          <a:lstStyle>
            <a:lvl1pPr>
              <a:defRPr/>
            </a:lvl1pPr>
          </a:lstStyle>
          <a:p>
            <a:pPr>
              <a:defRPr/>
            </a:pPr>
            <a:fld id="{6D1C92DB-1335-4F0A-80E2-444EFF3F8F25}" type="datetimeFigureOut">
              <a:rPr lang="ru-RU">
                <a:solidFill>
                  <a:prstClr val="black">
                    <a:tint val="75000"/>
                  </a:prstClr>
                </a:solidFill>
              </a:rPr>
              <a:pPr>
                <a:defRPr/>
              </a:pPr>
              <a:t>04.10.2021</a:t>
            </a:fld>
            <a:endParaRPr lang="ru-RU">
              <a:solidFill>
                <a:prstClr val="black">
                  <a:tint val="75000"/>
                </a:prstClr>
              </a:solidFill>
            </a:endParaRPr>
          </a:p>
        </p:txBody>
      </p:sp>
      <p:sp>
        <p:nvSpPr>
          <p:cNvPr id="4" name="Нижний колонтитул 4"/>
          <p:cNvSpPr>
            <a:spLocks noGrp="1"/>
          </p:cNvSpPr>
          <p:nvPr>
            <p:ph type="ftr" sz="quarter" idx="11"/>
          </p:nvPr>
        </p:nvSpPr>
        <p:spPr/>
        <p:txBody>
          <a:bodyPr/>
          <a:lstStyle>
            <a:lvl1pPr>
              <a:defRPr/>
            </a:lvl1pPr>
          </a:lstStyle>
          <a:p>
            <a:pPr>
              <a:defRPr/>
            </a:pPr>
            <a:endParaRPr lang="ru-RU">
              <a:solidFill>
                <a:prstClr val="black">
                  <a:tint val="75000"/>
                </a:prstClr>
              </a:solidFill>
            </a:endParaRPr>
          </a:p>
        </p:txBody>
      </p:sp>
      <p:sp>
        <p:nvSpPr>
          <p:cNvPr id="5" name="Номер слайда 5"/>
          <p:cNvSpPr>
            <a:spLocks noGrp="1"/>
          </p:cNvSpPr>
          <p:nvPr>
            <p:ph type="sldNum" sz="quarter" idx="12"/>
          </p:nvPr>
        </p:nvSpPr>
        <p:spPr/>
        <p:txBody>
          <a:bodyPr/>
          <a:lstStyle>
            <a:lvl1pPr>
              <a:defRPr/>
            </a:lvl1pPr>
          </a:lstStyle>
          <a:p>
            <a:fld id="{37D88BF4-E8A2-4883-94D1-BE772EFAC17E}" type="slidenum">
              <a:rPr lang="ru-RU" altLang="ru-RU"/>
              <a:pPr/>
              <a:t>‹#›</a:t>
            </a:fld>
            <a:endParaRPr lang="ru-RU" altLang="ru-RU"/>
          </a:p>
        </p:txBody>
      </p:sp>
    </p:spTree>
    <p:extLst>
      <p:ext uri="{BB962C8B-B14F-4D97-AF65-F5344CB8AC3E}">
        <p14:creationId xmlns:p14="http://schemas.microsoft.com/office/powerpoint/2010/main" val="9704476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3"/>
          <p:cNvSpPr>
            <a:spLocks noGrp="1"/>
          </p:cNvSpPr>
          <p:nvPr>
            <p:ph type="dt" sz="half" idx="10"/>
          </p:nvPr>
        </p:nvSpPr>
        <p:spPr/>
        <p:txBody>
          <a:bodyPr/>
          <a:lstStyle>
            <a:lvl1pPr>
              <a:defRPr/>
            </a:lvl1pPr>
          </a:lstStyle>
          <a:p>
            <a:pPr>
              <a:defRPr/>
            </a:pPr>
            <a:fld id="{8D5E022B-A571-4C6A-932C-027F0B3111C1}" type="datetimeFigureOut">
              <a:rPr lang="ru-RU">
                <a:solidFill>
                  <a:prstClr val="black">
                    <a:tint val="75000"/>
                  </a:prstClr>
                </a:solidFill>
              </a:rPr>
              <a:pPr>
                <a:defRPr/>
              </a:pPr>
              <a:t>04.10.2021</a:t>
            </a:fld>
            <a:endParaRPr lang="ru-RU">
              <a:solidFill>
                <a:prstClr val="black">
                  <a:tint val="75000"/>
                </a:prstClr>
              </a:solidFill>
            </a:endParaRPr>
          </a:p>
        </p:txBody>
      </p:sp>
      <p:sp>
        <p:nvSpPr>
          <p:cNvPr id="3" name="Нижний колонтитул 4"/>
          <p:cNvSpPr>
            <a:spLocks noGrp="1"/>
          </p:cNvSpPr>
          <p:nvPr>
            <p:ph type="ftr" sz="quarter" idx="11"/>
          </p:nvPr>
        </p:nvSpPr>
        <p:spPr/>
        <p:txBody>
          <a:bodyPr/>
          <a:lstStyle>
            <a:lvl1pPr>
              <a:defRPr/>
            </a:lvl1pPr>
          </a:lstStyle>
          <a:p>
            <a:pPr>
              <a:defRPr/>
            </a:pPr>
            <a:endParaRPr lang="ru-RU">
              <a:solidFill>
                <a:prstClr val="black">
                  <a:tint val="75000"/>
                </a:prstClr>
              </a:solidFill>
            </a:endParaRPr>
          </a:p>
        </p:txBody>
      </p:sp>
      <p:sp>
        <p:nvSpPr>
          <p:cNvPr id="4" name="Номер слайда 5"/>
          <p:cNvSpPr>
            <a:spLocks noGrp="1"/>
          </p:cNvSpPr>
          <p:nvPr>
            <p:ph type="sldNum" sz="quarter" idx="12"/>
          </p:nvPr>
        </p:nvSpPr>
        <p:spPr/>
        <p:txBody>
          <a:bodyPr/>
          <a:lstStyle>
            <a:lvl1pPr>
              <a:defRPr/>
            </a:lvl1pPr>
          </a:lstStyle>
          <a:p>
            <a:fld id="{E42C9A51-FCA6-4AFD-A728-1BE00CCC3C03}" type="slidenum">
              <a:rPr lang="ru-RU" altLang="ru-RU"/>
              <a:pPr/>
              <a:t>‹#›</a:t>
            </a:fld>
            <a:endParaRPr lang="ru-RU" altLang="ru-RU"/>
          </a:p>
        </p:txBody>
      </p:sp>
    </p:spTree>
    <p:extLst>
      <p:ext uri="{BB962C8B-B14F-4D97-AF65-F5344CB8AC3E}">
        <p14:creationId xmlns:p14="http://schemas.microsoft.com/office/powerpoint/2010/main" val="10092322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4D25D88A-DA95-4106-8EE9-EE93C5F439C7}" type="datetimeFigureOut">
              <a:rPr lang="ru-RU" smtClean="0"/>
              <a:t>04.10.2021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DDF1D8B-AB60-4C61-B1C1-E6C1B618A1E3}" type="slidenum">
              <a:rPr lang="ru-RU" smtClean="0"/>
              <a:t>‹#›</a:t>
            </a:fld>
            <a:endParaRPr lang="ru-RU"/>
          </a:p>
        </p:txBody>
      </p:sp>
    </p:spTree>
    <p:extLst>
      <p:ext uri="{BB962C8B-B14F-4D97-AF65-F5344CB8AC3E}">
        <p14:creationId xmlns:p14="http://schemas.microsoft.com/office/powerpoint/2010/main" val="827316845"/>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a:t>Образец заголовка</a:t>
            </a:r>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3"/>
          <p:cNvSpPr>
            <a:spLocks noGrp="1"/>
          </p:cNvSpPr>
          <p:nvPr>
            <p:ph type="dt" sz="half" idx="10"/>
          </p:nvPr>
        </p:nvSpPr>
        <p:spPr/>
        <p:txBody>
          <a:bodyPr/>
          <a:lstStyle>
            <a:lvl1pPr>
              <a:defRPr/>
            </a:lvl1pPr>
          </a:lstStyle>
          <a:p>
            <a:pPr>
              <a:defRPr/>
            </a:pPr>
            <a:fld id="{AE728AE7-2A56-4FA6-9B41-7F1843154485}" type="datetimeFigureOut">
              <a:rPr lang="ru-RU">
                <a:solidFill>
                  <a:prstClr val="black">
                    <a:tint val="75000"/>
                  </a:prstClr>
                </a:solidFill>
              </a:rPr>
              <a:pPr>
                <a:defRPr/>
              </a:pPr>
              <a:t>04.10.2021</a:t>
            </a:fld>
            <a:endParaRPr lang="ru-RU">
              <a:solidFill>
                <a:prstClr val="black">
                  <a:tint val="75000"/>
                </a:prstClr>
              </a:solidFill>
            </a:endParaRPr>
          </a:p>
        </p:txBody>
      </p:sp>
      <p:sp>
        <p:nvSpPr>
          <p:cNvPr id="6" name="Нижний колонтитул 4"/>
          <p:cNvSpPr>
            <a:spLocks noGrp="1"/>
          </p:cNvSpPr>
          <p:nvPr>
            <p:ph type="ftr" sz="quarter" idx="11"/>
          </p:nvPr>
        </p:nvSpPr>
        <p:spPr/>
        <p:txBody>
          <a:bodyPr/>
          <a:lstStyle>
            <a:lvl1pPr>
              <a:defRPr/>
            </a:lvl1pPr>
          </a:lstStyle>
          <a:p>
            <a:pPr>
              <a:defRPr/>
            </a:pPr>
            <a:endParaRPr lang="ru-RU">
              <a:solidFill>
                <a:prstClr val="black">
                  <a:tint val="75000"/>
                </a:prstClr>
              </a:solidFill>
            </a:endParaRPr>
          </a:p>
        </p:txBody>
      </p:sp>
      <p:sp>
        <p:nvSpPr>
          <p:cNvPr id="7" name="Номер слайда 5"/>
          <p:cNvSpPr>
            <a:spLocks noGrp="1"/>
          </p:cNvSpPr>
          <p:nvPr>
            <p:ph type="sldNum" sz="quarter" idx="12"/>
          </p:nvPr>
        </p:nvSpPr>
        <p:spPr/>
        <p:txBody>
          <a:bodyPr/>
          <a:lstStyle>
            <a:lvl1pPr>
              <a:defRPr/>
            </a:lvl1pPr>
          </a:lstStyle>
          <a:p>
            <a:fld id="{49D23002-CE8C-4D0C-8A9B-4FF9F2BF39C3}" type="slidenum">
              <a:rPr lang="ru-RU" altLang="ru-RU"/>
              <a:pPr/>
              <a:t>‹#›</a:t>
            </a:fld>
            <a:endParaRPr lang="ru-RU" altLang="ru-RU"/>
          </a:p>
        </p:txBody>
      </p:sp>
    </p:spTree>
    <p:extLst>
      <p:ext uri="{BB962C8B-B14F-4D97-AF65-F5344CB8AC3E}">
        <p14:creationId xmlns:p14="http://schemas.microsoft.com/office/powerpoint/2010/main" val="93061586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a:t>Образец заголовка</a:t>
            </a:r>
          </a:p>
        </p:txBody>
      </p:sp>
      <p:sp>
        <p:nvSpPr>
          <p:cNvPr id="3" name="Рисунок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3"/>
          <p:cNvSpPr>
            <a:spLocks noGrp="1"/>
          </p:cNvSpPr>
          <p:nvPr>
            <p:ph type="dt" sz="half" idx="10"/>
          </p:nvPr>
        </p:nvSpPr>
        <p:spPr/>
        <p:txBody>
          <a:bodyPr/>
          <a:lstStyle>
            <a:lvl1pPr>
              <a:defRPr/>
            </a:lvl1pPr>
          </a:lstStyle>
          <a:p>
            <a:pPr>
              <a:defRPr/>
            </a:pPr>
            <a:fld id="{463CDD57-0030-43E9-BAEE-51D4F3843E76}" type="datetimeFigureOut">
              <a:rPr lang="ru-RU">
                <a:solidFill>
                  <a:prstClr val="black">
                    <a:tint val="75000"/>
                  </a:prstClr>
                </a:solidFill>
              </a:rPr>
              <a:pPr>
                <a:defRPr/>
              </a:pPr>
              <a:t>04.10.2021</a:t>
            </a:fld>
            <a:endParaRPr lang="ru-RU">
              <a:solidFill>
                <a:prstClr val="black">
                  <a:tint val="75000"/>
                </a:prstClr>
              </a:solidFill>
            </a:endParaRPr>
          </a:p>
        </p:txBody>
      </p:sp>
      <p:sp>
        <p:nvSpPr>
          <p:cNvPr id="6" name="Нижний колонтитул 4"/>
          <p:cNvSpPr>
            <a:spLocks noGrp="1"/>
          </p:cNvSpPr>
          <p:nvPr>
            <p:ph type="ftr" sz="quarter" idx="11"/>
          </p:nvPr>
        </p:nvSpPr>
        <p:spPr/>
        <p:txBody>
          <a:bodyPr/>
          <a:lstStyle>
            <a:lvl1pPr>
              <a:defRPr/>
            </a:lvl1pPr>
          </a:lstStyle>
          <a:p>
            <a:pPr>
              <a:defRPr/>
            </a:pPr>
            <a:endParaRPr lang="ru-RU">
              <a:solidFill>
                <a:prstClr val="black">
                  <a:tint val="75000"/>
                </a:prstClr>
              </a:solidFill>
            </a:endParaRPr>
          </a:p>
        </p:txBody>
      </p:sp>
      <p:sp>
        <p:nvSpPr>
          <p:cNvPr id="7" name="Номер слайда 5"/>
          <p:cNvSpPr>
            <a:spLocks noGrp="1"/>
          </p:cNvSpPr>
          <p:nvPr>
            <p:ph type="sldNum" sz="quarter" idx="12"/>
          </p:nvPr>
        </p:nvSpPr>
        <p:spPr/>
        <p:txBody>
          <a:bodyPr/>
          <a:lstStyle>
            <a:lvl1pPr>
              <a:defRPr/>
            </a:lvl1pPr>
          </a:lstStyle>
          <a:p>
            <a:fld id="{5F201F74-0A23-446E-8DB7-396B4E1BB5A5}" type="slidenum">
              <a:rPr lang="ru-RU" altLang="ru-RU"/>
              <a:pPr/>
              <a:t>‹#›</a:t>
            </a:fld>
            <a:endParaRPr lang="ru-RU" altLang="ru-RU"/>
          </a:p>
        </p:txBody>
      </p:sp>
    </p:spTree>
    <p:extLst>
      <p:ext uri="{BB962C8B-B14F-4D97-AF65-F5344CB8AC3E}">
        <p14:creationId xmlns:p14="http://schemas.microsoft.com/office/powerpoint/2010/main" val="540534052"/>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lvl1pPr>
              <a:defRPr/>
            </a:lvl1pPr>
          </a:lstStyle>
          <a:p>
            <a:pPr>
              <a:defRPr/>
            </a:pPr>
            <a:fld id="{C0CC23B0-C2BE-4547-B075-5013947F3BCE}" type="datetimeFigureOut">
              <a:rPr lang="ru-RU">
                <a:solidFill>
                  <a:prstClr val="black">
                    <a:tint val="75000"/>
                  </a:prstClr>
                </a:solidFill>
              </a:rPr>
              <a:pPr>
                <a:defRPr/>
              </a:pPr>
              <a:t>04.10.2021</a:t>
            </a:fld>
            <a:endParaRPr lang="ru-RU">
              <a:solidFill>
                <a:prstClr val="black">
                  <a:tint val="75000"/>
                </a:prstClr>
              </a:solidFill>
            </a:endParaRPr>
          </a:p>
        </p:txBody>
      </p:sp>
      <p:sp>
        <p:nvSpPr>
          <p:cNvPr id="5" name="Нижний колонтитул 4"/>
          <p:cNvSpPr>
            <a:spLocks noGrp="1"/>
          </p:cNvSpPr>
          <p:nvPr>
            <p:ph type="ftr" sz="quarter" idx="11"/>
          </p:nvPr>
        </p:nvSpPr>
        <p:spPr/>
        <p:txBody>
          <a:bodyPr/>
          <a:lstStyle>
            <a:lvl1pPr>
              <a:defRPr/>
            </a:lvl1pPr>
          </a:lstStyle>
          <a:p>
            <a:pPr>
              <a:defRPr/>
            </a:pPr>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lvl1pPr>
              <a:defRPr/>
            </a:lvl1pPr>
          </a:lstStyle>
          <a:p>
            <a:fld id="{0CD0E3FD-AE6B-476C-A6C7-6DDF4940C9A1}" type="slidenum">
              <a:rPr lang="ru-RU" altLang="ru-RU"/>
              <a:pPr/>
              <a:t>‹#›</a:t>
            </a:fld>
            <a:endParaRPr lang="ru-RU" altLang="ru-RU"/>
          </a:p>
        </p:txBody>
      </p:sp>
    </p:spTree>
    <p:extLst>
      <p:ext uri="{BB962C8B-B14F-4D97-AF65-F5344CB8AC3E}">
        <p14:creationId xmlns:p14="http://schemas.microsoft.com/office/powerpoint/2010/main" val="1908558663"/>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a:t>Образец заголовка</a:t>
            </a:r>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lvl1pPr>
              <a:defRPr/>
            </a:lvl1pPr>
          </a:lstStyle>
          <a:p>
            <a:pPr>
              <a:defRPr/>
            </a:pPr>
            <a:fld id="{36B71360-C24E-4DBA-B444-05F0296185FD}" type="datetimeFigureOut">
              <a:rPr lang="ru-RU">
                <a:solidFill>
                  <a:prstClr val="black">
                    <a:tint val="75000"/>
                  </a:prstClr>
                </a:solidFill>
              </a:rPr>
              <a:pPr>
                <a:defRPr/>
              </a:pPr>
              <a:t>04.10.2021</a:t>
            </a:fld>
            <a:endParaRPr lang="ru-RU">
              <a:solidFill>
                <a:prstClr val="black">
                  <a:tint val="75000"/>
                </a:prstClr>
              </a:solidFill>
            </a:endParaRPr>
          </a:p>
        </p:txBody>
      </p:sp>
      <p:sp>
        <p:nvSpPr>
          <p:cNvPr id="5" name="Нижний колонтитул 4"/>
          <p:cNvSpPr>
            <a:spLocks noGrp="1"/>
          </p:cNvSpPr>
          <p:nvPr>
            <p:ph type="ftr" sz="quarter" idx="11"/>
          </p:nvPr>
        </p:nvSpPr>
        <p:spPr/>
        <p:txBody>
          <a:bodyPr/>
          <a:lstStyle>
            <a:lvl1pPr>
              <a:defRPr/>
            </a:lvl1pPr>
          </a:lstStyle>
          <a:p>
            <a:pPr>
              <a:defRPr/>
            </a:pPr>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lvl1pPr>
              <a:defRPr/>
            </a:lvl1pPr>
          </a:lstStyle>
          <a:p>
            <a:fld id="{0F992428-F7D6-46BD-B5F4-BECA0530592D}" type="slidenum">
              <a:rPr lang="ru-RU" altLang="ru-RU"/>
              <a:pPr/>
              <a:t>‹#›</a:t>
            </a:fld>
            <a:endParaRPr lang="ru-RU" altLang="ru-RU"/>
          </a:p>
        </p:txBody>
      </p:sp>
    </p:spTree>
    <p:extLst>
      <p:ext uri="{BB962C8B-B14F-4D97-AF65-F5344CB8AC3E}">
        <p14:creationId xmlns:p14="http://schemas.microsoft.com/office/powerpoint/2010/main" val="4081519959"/>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a:t>Образец заголовка</a:t>
            </a:r>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ru-RU"/>
              <a:t>Образец подзаголовка</a:t>
            </a:r>
          </a:p>
        </p:txBody>
      </p:sp>
      <p:sp>
        <p:nvSpPr>
          <p:cNvPr id="4" name="Rectangle 4"/>
          <p:cNvSpPr>
            <a:spLocks noGrp="1" noChangeArrowheads="1"/>
          </p:cNvSpPr>
          <p:nvPr>
            <p:ph type="dt" sz="half" idx="10"/>
          </p:nvPr>
        </p:nvSpPr>
        <p:spPr>
          <a:ln/>
        </p:spPr>
        <p:txBody>
          <a:bodyPr/>
          <a:lstStyle>
            <a:lvl1pPr>
              <a:defRPr/>
            </a:lvl1pPr>
          </a:lstStyle>
          <a:p>
            <a:pPr>
              <a:defRPr/>
            </a:pPr>
            <a:endParaRPr lang="ru-RU">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ru-RU">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05199731-EECD-426C-9714-F7F8E4877068}" type="slidenum">
              <a:rPr lang="ru-RU" altLang="ru-RU">
                <a:solidFill>
                  <a:srgbClr val="000000"/>
                </a:solidFill>
              </a:rPr>
              <a:pPr/>
              <a:t>‹#›</a:t>
            </a:fld>
            <a:endParaRPr lang="ru-RU" altLang="ru-RU">
              <a:solidFill>
                <a:srgbClr val="000000"/>
              </a:solidFill>
            </a:endParaRPr>
          </a:p>
        </p:txBody>
      </p:sp>
    </p:spTree>
    <p:extLst>
      <p:ext uri="{BB962C8B-B14F-4D97-AF65-F5344CB8AC3E}">
        <p14:creationId xmlns:p14="http://schemas.microsoft.com/office/powerpoint/2010/main" val="1473821801"/>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Rectangle 4"/>
          <p:cNvSpPr>
            <a:spLocks noGrp="1" noChangeArrowheads="1"/>
          </p:cNvSpPr>
          <p:nvPr>
            <p:ph type="dt" sz="half" idx="10"/>
          </p:nvPr>
        </p:nvSpPr>
        <p:spPr>
          <a:ln/>
        </p:spPr>
        <p:txBody>
          <a:bodyPr/>
          <a:lstStyle>
            <a:lvl1pPr>
              <a:defRPr/>
            </a:lvl1pPr>
          </a:lstStyle>
          <a:p>
            <a:pPr>
              <a:defRPr/>
            </a:pPr>
            <a:endParaRPr lang="ru-RU">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ru-RU">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F8F55837-8ED6-4B5C-83A4-E47DAC9ABCFE}" type="slidenum">
              <a:rPr lang="ru-RU" altLang="ru-RU">
                <a:solidFill>
                  <a:srgbClr val="000000"/>
                </a:solidFill>
              </a:rPr>
              <a:pPr/>
              <a:t>‹#›</a:t>
            </a:fld>
            <a:endParaRPr lang="ru-RU" altLang="ru-RU">
              <a:solidFill>
                <a:srgbClr val="000000"/>
              </a:solidFill>
            </a:endParaRPr>
          </a:p>
        </p:txBody>
      </p:sp>
    </p:spTree>
    <p:extLst>
      <p:ext uri="{BB962C8B-B14F-4D97-AF65-F5344CB8AC3E}">
        <p14:creationId xmlns:p14="http://schemas.microsoft.com/office/powerpoint/2010/main" val="2344495237"/>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a:t>Образец заголовка</a:t>
            </a:r>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a:t>Образец текста</a:t>
            </a:r>
          </a:p>
        </p:txBody>
      </p:sp>
      <p:sp>
        <p:nvSpPr>
          <p:cNvPr id="4" name="Rectangle 4"/>
          <p:cNvSpPr>
            <a:spLocks noGrp="1" noChangeArrowheads="1"/>
          </p:cNvSpPr>
          <p:nvPr>
            <p:ph type="dt" sz="half" idx="10"/>
          </p:nvPr>
        </p:nvSpPr>
        <p:spPr>
          <a:ln/>
        </p:spPr>
        <p:txBody>
          <a:bodyPr/>
          <a:lstStyle>
            <a:lvl1pPr>
              <a:defRPr/>
            </a:lvl1pPr>
          </a:lstStyle>
          <a:p>
            <a:pPr>
              <a:defRPr/>
            </a:pPr>
            <a:endParaRPr lang="ru-RU">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ru-RU">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81FB826F-F48C-4DC4-B759-3BC991B82C1D}" type="slidenum">
              <a:rPr lang="ru-RU" altLang="ru-RU">
                <a:solidFill>
                  <a:srgbClr val="000000"/>
                </a:solidFill>
              </a:rPr>
              <a:pPr/>
              <a:t>‹#›</a:t>
            </a:fld>
            <a:endParaRPr lang="ru-RU" altLang="ru-RU">
              <a:solidFill>
                <a:srgbClr val="000000"/>
              </a:solidFill>
            </a:endParaRPr>
          </a:p>
        </p:txBody>
      </p:sp>
    </p:spTree>
    <p:extLst>
      <p:ext uri="{BB962C8B-B14F-4D97-AF65-F5344CB8AC3E}">
        <p14:creationId xmlns:p14="http://schemas.microsoft.com/office/powerpoint/2010/main" val="3549994421"/>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Rectangle 4"/>
          <p:cNvSpPr>
            <a:spLocks noGrp="1" noChangeArrowheads="1"/>
          </p:cNvSpPr>
          <p:nvPr>
            <p:ph type="dt" sz="half" idx="10"/>
          </p:nvPr>
        </p:nvSpPr>
        <p:spPr>
          <a:ln/>
        </p:spPr>
        <p:txBody>
          <a:bodyPr/>
          <a:lstStyle>
            <a:lvl1pPr>
              <a:defRPr/>
            </a:lvl1pPr>
          </a:lstStyle>
          <a:p>
            <a:pPr>
              <a:defRPr/>
            </a:pPr>
            <a:endParaRPr lang="ru-RU">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ru-RU">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fld id="{484593B0-0C90-4343-8BF0-FF1191FE09CD}" type="slidenum">
              <a:rPr lang="ru-RU" altLang="ru-RU">
                <a:solidFill>
                  <a:srgbClr val="000000"/>
                </a:solidFill>
              </a:rPr>
              <a:pPr/>
              <a:t>‹#›</a:t>
            </a:fld>
            <a:endParaRPr lang="ru-RU" altLang="ru-RU">
              <a:solidFill>
                <a:srgbClr val="000000"/>
              </a:solidFill>
            </a:endParaRPr>
          </a:p>
        </p:txBody>
      </p:sp>
    </p:spTree>
    <p:extLst>
      <p:ext uri="{BB962C8B-B14F-4D97-AF65-F5344CB8AC3E}">
        <p14:creationId xmlns:p14="http://schemas.microsoft.com/office/powerpoint/2010/main" val="1623494087"/>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a:t>Образец заголовка</a:t>
            </a:r>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Rectangle 4"/>
          <p:cNvSpPr>
            <a:spLocks noGrp="1" noChangeArrowheads="1"/>
          </p:cNvSpPr>
          <p:nvPr>
            <p:ph type="dt" sz="half" idx="10"/>
          </p:nvPr>
        </p:nvSpPr>
        <p:spPr>
          <a:ln/>
        </p:spPr>
        <p:txBody>
          <a:bodyPr/>
          <a:lstStyle>
            <a:lvl1pPr>
              <a:defRPr/>
            </a:lvl1pPr>
          </a:lstStyle>
          <a:p>
            <a:pPr>
              <a:defRPr/>
            </a:pPr>
            <a:endParaRPr lang="ru-RU">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ru-RU">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fld id="{27ADE396-C32F-4E2F-8289-3D18F11A931A}" type="slidenum">
              <a:rPr lang="ru-RU" altLang="ru-RU">
                <a:solidFill>
                  <a:srgbClr val="000000"/>
                </a:solidFill>
              </a:rPr>
              <a:pPr/>
              <a:t>‹#›</a:t>
            </a:fld>
            <a:endParaRPr lang="ru-RU" altLang="ru-RU">
              <a:solidFill>
                <a:srgbClr val="000000"/>
              </a:solidFill>
            </a:endParaRPr>
          </a:p>
        </p:txBody>
      </p:sp>
    </p:spTree>
    <p:extLst>
      <p:ext uri="{BB962C8B-B14F-4D97-AF65-F5344CB8AC3E}">
        <p14:creationId xmlns:p14="http://schemas.microsoft.com/office/powerpoint/2010/main" val="2651078228"/>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Rectangle 4"/>
          <p:cNvSpPr>
            <a:spLocks noGrp="1" noChangeArrowheads="1"/>
          </p:cNvSpPr>
          <p:nvPr>
            <p:ph type="dt" sz="half" idx="10"/>
          </p:nvPr>
        </p:nvSpPr>
        <p:spPr>
          <a:ln/>
        </p:spPr>
        <p:txBody>
          <a:bodyPr/>
          <a:lstStyle>
            <a:lvl1pPr>
              <a:defRPr/>
            </a:lvl1pPr>
          </a:lstStyle>
          <a:p>
            <a:pPr>
              <a:defRPr/>
            </a:pPr>
            <a:endParaRPr lang="ru-RU">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ru-RU">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fld id="{9D7B7E46-A2EC-4A6B-9E43-8C6BD9720009}" type="slidenum">
              <a:rPr lang="ru-RU" altLang="ru-RU">
                <a:solidFill>
                  <a:srgbClr val="000000"/>
                </a:solidFill>
              </a:rPr>
              <a:pPr/>
              <a:t>‹#›</a:t>
            </a:fld>
            <a:endParaRPr lang="ru-RU" altLang="ru-RU">
              <a:solidFill>
                <a:srgbClr val="000000"/>
              </a:solidFill>
            </a:endParaRPr>
          </a:p>
        </p:txBody>
      </p:sp>
    </p:spTree>
    <p:extLst>
      <p:ext uri="{BB962C8B-B14F-4D97-AF65-F5344CB8AC3E}">
        <p14:creationId xmlns:p14="http://schemas.microsoft.com/office/powerpoint/2010/main" val="39305902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4D25D88A-DA95-4106-8EE9-EE93C5F439C7}" type="datetimeFigureOut">
              <a:rPr lang="ru-RU" smtClean="0"/>
              <a:t>04.10.2021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8DDF1D8B-AB60-4C61-B1C1-E6C1B618A1E3}" type="slidenum">
              <a:rPr lang="ru-RU" smtClean="0"/>
              <a:t>‹#›</a:t>
            </a:fld>
            <a:endParaRPr lang="ru-RU"/>
          </a:p>
        </p:txBody>
      </p:sp>
    </p:spTree>
    <p:extLst>
      <p:ext uri="{BB962C8B-B14F-4D97-AF65-F5344CB8AC3E}">
        <p14:creationId xmlns:p14="http://schemas.microsoft.com/office/powerpoint/2010/main" val="1531262832"/>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ru-RU">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ru-RU">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fld id="{9409C4A3-0FA3-42B9-92D4-DAB61E17E2C7}" type="slidenum">
              <a:rPr lang="ru-RU" altLang="ru-RU">
                <a:solidFill>
                  <a:srgbClr val="000000"/>
                </a:solidFill>
              </a:rPr>
              <a:pPr/>
              <a:t>‹#›</a:t>
            </a:fld>
            <a:endParaRPr lang="ru-RU" altLang="ru-RU">
              <a:solidFill>
                <a:srgbClr val="000000"/>
              </a:solidFill>
            </a:endParaRPr>
          </a:p>
        </p:txBody>
      </p:sp>
    </p:spTree>
    <p:extLst>
      <p:ext uri="{BB962C8B-B14F-4D97-AF65-F5344CB8AC3E}">
        <p14:creationId xmlns:p14="http://schemas.microsoft.com/office/powerpoint/2010/main" val="2038756113"/>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a:t>Образец заголовка</a:t>
            </a:r>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Rectangle 4"/>
          <p:cNvSpPr>
            <a:spLocks noGrp="1" noChangeArrowheads="1"/>
          </p:cNvSpPr>
          <p:nvPr>
            <p:ph type="dt" sz="half" idx="10"/>
          </p:nvPr>
        </p:nvSpPr>
        <p:spPr>
          <a:ln/>
        </p:spPr>
        <p:txBody>
          <a:bodyPr/>
          <a:lstStyle>
            <a:lvl1pPr>
              <a:defRPr/>
            </a:lvl1pPr>
          </a:lstStyle>
          <a:p>
            <a:pPr>
              <a:defRPr/>
            </a:pPr>
            <a:endParaRPr lang="ru-RU">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ru-RU">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fld id="{852FF54B-3C57-4ACA-935F-383CFB6702C5}" type="slidenum">
              <a:rPr lang="ru-RU" altLang="ru-RU">
                <a:solidFill>
                  <a:srgbClr val="000000"/>
                </a:solidFill>
              </a:rPr>
              <a:pPr/>
              <a:t>‹#›</a:t>
            </a:fld>
            <a:endParaRPr lang="ru-RU" altLang="ru-RU">
              <a:solidFill>
                <a:srgbClr val="000000"/>
              </a:solidFill>
            </a:endParaRPr>
          </a:p>
        </p:txBody>
      </p:sp>
    </p:spTree>
    <p:extLst>
      <p:ext uri="{BB962C8B-B14F-4D97-AF65-F5344CB8AC3E}">
        <p14:creationId xmlns:p14="http://schemas.microsoft.com/office/powerpoint/2010/main" val="3968361679"/>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a:t>Образец заголовка</a:t>
            </a:r>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Rectangle 4"/>
          <p:cNvSpPr>
            <a:spLocks noGrp="1" noChangeArrowheads="1"/>
          </p:cNvSpPr>
          <p:nvPr>
            <p:ph type="dt" sz="half" idx="10"/>
          </p:nvPr>
        </p:nvSpPr>
        <p:spPr>
          <a:ln/>
        </p:spPr>
        <p:txBody>
          <a:bodyPr/>
          <a:lstStyle>
            <a:lvl1pPr>
              <a:defRPr/>
            </a:lvl1pPr>
          </a:lstStyle>
          <a:p>
            <a:pPr>
              <a:defRPr/>
            </a:pPr>
            <a:endParaRPr lang="ru-RU">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ru-RU">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fld id="{63C81889-16F6-4421-A326-908069DC3D71}" type="slidenum">
              <a:rPr lang="ru-RU" altLang="ru-RU">
                <a:solidFill>
                  <a:srgbClr val="000000"/>
                </a:solidFill>
              </a:rPr>
              <a:pPr/>
              <a:t>‹#›</a:t>
            </a:fld>
            <a:endParaRPr lang="ru-RU" altLang="ru-RU">
              <a:solidFill>
                <a:srgbClr val="000000"/>
              </a:solidFill>
            </a:endParaRPr>
          </a:p>
        </p:txBody>
      </p:sp>
    </p:spTree>
    <p:extLst>
      <p:ext uri="{BB962C8B-B14F-4D97-AF65-F5344CB8AC3E}">
        <p14:creationId xmlns:p14="http://schemas.microsoft.com/office/powerpoint/2010/main" val="2066286303"/>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Rectangle 4"/>
          <p:cNvSpPr>
            <a:spLocks noGrp="1" noChangeArrowheads="1"/>
          </p:cNvSpPr>
          <p:nvPr>
            <p:ph type="dt" sz="half" idx="10"/>
          </p:nvPr>
        </p:nvSpPr>
        <p:spPr>
          <a:ln/>
        </p:spPr>
        <p:txBody>
          <a:bodyPr/>
          <a:lstStyle>
            <a:lvl1pPr>
              <a:defRPr/>
            </a:lvl1pPr>
          </a:lstStyle>
          <a:p>
            <a:pPr>
              <a:defRPr/>
            </a:pPr>
            <a:endParaRPr lang="ru-RU">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ru-RU">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DADB29E7-41C8-4788-8969-1FA0EC11949C}" type="slidenum">
              <a:rPr lang="ru-RU" altLang="ru-RU">
                <a:solidFill>
                  <a:srgbClr val="000000"/>
                </a:solidFill>
              </a:rPr>
              <a:pPr/>
              <a:t>‹#›</a:t>
            </a:fld>
            <a:endParaRPr lang="ru-RU" altLang="ru-RU">
              <a:solidFill>
                <a:srgbClr val="000000"/>
              </a:solidFill>
            </a:endParaRPr>
          </a:p>
        </p:txBody>
      </p:sp>
    </p:spTree>
    <p:extLst>
      <p:ext uri="{BB962C8B-B14F-4D97-AF65-F5344CB8AC3E}">
        <p14:creationId xmlns:p14="http://schemas.microsoft.com/office/powerpoint/2010/main" val="3449778430"/>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a:t>Образец заголовка</a:t>
            </a:r>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Rectangle 4"/>
          <p:cNvSpPr>
            <a:spLocks noGrp="1" noChangeArrowheads="1"/>
          </p:cNvSpPr>
          <p:nvPr>
            <p:ph type="dt" sz="half" idx="10"/>
          </p:nvPr>
        </p:nvSpPr>
        <p:spPr>
          <a:ln/>
        </p:spPr>
        <p:txBody>
          <a:bodyPr/>
          <a:lstStyle>
            <a:lvl1pPr>
              <a:defRPr/>
            </a:lvl1pPr>
          </a:lstStyle>
          <a:p>
            <a:pPr>
              <a:defRPr/>
            </a:pPr>
            <a:endParaRPr lang="ru-RU">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ru-RU">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D2FD0F4F-5F2D-44F8-BCAC-1DC518AED86B}" type="slidenum">
              <a:rPr lang="ru-RU" altLang="ru-RU">
                <a:solidFill>
                  <a:srgbClr val="000000"/>
                </a:solidFill>
              </a:rPr>
              <a:pPr/>
              <a:t>‹#›</a:t>
            </a:fld>
            <a:endParaRPr lang="ru-RU" altLang="ru-RU">
              <a:solidFill>
                <a:srgbClr val="000000"/>
              </a:solidFill>
            </a:endParaRPr>
          </a:p>
        </p:txBody>
      </p:sp>
    </p:spTree>
    <p:extLst>
      <p:ext uri="{BB962C8B-B14F-4D97-AF65-F5344CB8AC3E}">
        <p14:creationId xmlns:p14="http://schemas.microsoft.com/office/powerpoint/2010/main" val="3417100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4D25D88A-DA95-4106-8EE9-EE93C5F439C7}" type="datetimeFigureOut">
              <a:rPr lang="ru-RU" smtClean="0"/>
              <a:t>04.10.2021</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8DDF1D8B-AB60-4C61-B1C1-E6C1B618A1E3}" type="slidenum">
              <a:rPr lang="ru-RU" smtClean="0"/>
              <a:t>‹#›</a:t>
            </a:fld>
            <a:endParaRPr lang="ru-RU"/>
          </a:p>
        </p:txBody>
      </p:sp>
    </p:spTree>
    <p:extLst>
      <p:ext uri="{BB962C8B-B14F-4D97-AF65-F5344CB8AC3E}">
        <p14:creationId xmlns:p14="http://schemas.microsoft.com/office/powerpoint/2010/main" val="17873621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4D25D88A-DA95-4106-8EE9-EE93C5F439C7}" type="datetimeFigureOut">
              <a:rPr lang="ru-RU" smtClean="0"/>
              <a:t>04.10.2021</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8DDF1D8B-AB60-4C61-B1C1-E6C1B618A1E3}" type="slidenum">
              <a:rPr lang="ru-RU" smtClean="0"/>
              <a:t>‹#›</a:t>
            </a:fld>
            <a:endParaRPr lang="ru-RU"/>
          </a:p>
        </p:txBody>
      </p:sp>
    </p:spTree>
    <p:extLst>
      <p:ext uri="{BB962C8B-B14F-4D97-AF65-F5344CB8AC3E}">
        <p14:creationId xmlns:p14="http://schemas.microsoft.com/office/powerpoint/2010/main" val="34658303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4D25D88A-DA95-4106-8EE9-EE93C5F439C7}" type="datetimeFigureOut">
              <a:rPr lang="ru-RU" smtClean="0"/>
              <a:t>04.10.2021</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8DDF1D8B-AB60-4C61-B1C1-E6C1B618A1E3}" type="slidenum">
              <a:rPr lang="ru-RU" smtClean="0"/>
              <a:t>‹#›</a:t>
            </a:fld>
            <a:endParaRPr lang="ru-RU"/>
          </a:p>
        </p:txBody>
      </p:sp>
    </p:spTree>
    <p:extLst>
      <p:ext uri="{BB962C8B-B14F-4D97-AF65-F5344CB8AC3E}">
        <p14:creationId xmlns:p14="http://schemas.microsoft.com/office/powerpoint/2010/main" val="31805820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4D25D88A-DA95-4106-8EE9-EE93C5F439C7}" type="datetimeFigureOut">
              <a:rPr lang="ru-RU" smtClean="0"/>
              <a:t>04.10.2021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8DDF1D8B-AB60-4C61-B1C1-E6C1B618A1E3}" type="slidenum">
              <a:rPr lang="ru-RU" smtClean="0"/>
              <a:t>‹#›</a:t>
            </a:fld>
            <a:endParaRPr lang="ru-RU"/>
          </a:p>
        </p:txBody>
      </p:sp>
    </p:spTree>
    <p:extLst>
      <p:ext uri="{BB962C8B-B14F-4D97-AF65-F5344CB8AC3E}">
        <p14:creationId xmlns:p14="http://schemas.microsoft.com/office/powerpoint/2010/main" val="39309560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4D25D88A-DA95-4106-8EE9-EE93C5F439C7}" type="datetimeFigureOut">
              <a:rPr lang="ru-RU" smtClean="0"/>
              <a:t>04.10.2021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8DDF1D8B-AB60-4C61-B1C1-E6C1B618A1E3}" type="slidenum">
              <a:rPr lang="ru-RU" smtClean="0"/>
              <a:t>‹#›</a:t>
            </a:fld>
            <a:endParaRPr lang="ru-RU"/>
          </a:p>
        </p:txBody>
      </p:sp>
    </p:spTree>
    <p:extLst>
      <p:ext uri="{BB962C8B-B14F-4D97-AF65-F5344CB8AC3E}">
        <p14:creationId xmlns:p14="http://schemas.microsoft.com/office/powerpoint/2010/main" val="19541240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25D88A-DA95-4106-8EE9-EE93C5F439C7}" type="datetimeFigureOut">
              <a:rPr lang="ru-RU" smtClean="0"/>
              <a:t>04.10.2021</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DDF1D8B-AB60-4C61-B1C1-E6C1B618A1E3}" type="slidenum">
              <a:rPr lang="ru-RU" smtClean="0"/>
              <a:t>‹#›</a:t>
            </a:fld>
            <a:endParaRPr lang="ru-RU"/>
          </a:p>
        </p:txBody>
      </p:sp>
    </p:spTree>
    <p:extLst>
      <p:ext uri="{BB962C8B-B14F-4D97-AF65-F5344CB8AC3E}">
        <p14:creationId xmlns:p14="http://schemas.microsoft.com/office/powerpoint/2010/main" val="20866264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ru-RU" altLang="ru-RU" smtClean="0"/>
              <a:t>Образец заголовка</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ru-RU" altLang="ru-RU" smtClean="0"/>
              <a:t>Образец текста</a:t>
            </a:r>
          </a:p>
          <a:p>
            <a:pPr lvl="1"/>
            <a:r>
              <a:rPr lang="ru-RU" altLang="ru-RU" smtClean="0"/>
              <a:t>Второй уровень</a:t>
            </a:r>
          </a:p>
          <a:p>
            <a:pPr lvl="2"/>
            <a:r>
              <a:rPr lang="ru-RU" altLang="ru-RU" smtClean="0"/>
              <a:t>Третий уровень</a:t>
            </a:r>
          </a:p>
          <a:p>
            <a:pPr lvl="3"/>
            <a:r>
              <a:rPr lang="ru-RU" altLang="ru-RU" smtClean="0"/>
              <a:t>Четвертый уровень</a:t>
            </a:r>
          </a:p>
          <a:p>
            <a:pPr lvl="4"/>
            <a:r>
              <a:rPr lang="ru-RU" altLang="ru-RU" smtClean="0"/>
              <a:t>Пятый уровень</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eaLnBrk="1" hangingPunct="1">
              <a:defRPr sz="1400">
                <a:latin typeface="Arial" charset="0"/>
              </a:defRPr>
            </a:lvl1pPr>
          </a:lstStyle>
          <a:p>
            <a:pPr fontAlgn="base">
              <a:spcBef>
                <a:spcPct val="0"/>
              </a:spcBef>
              <a:spcAft>
                <a:spcPct val="0"/>
              </a:spcAft>
              <a:defRPr/>
            </a:pPr>
            <a:endParaRPr lang="ru-RU">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lgn="ctr" eaLnBrk="1" hangingPunct="1">
              <a:defRPr sz="1400">
                <a:latin typeface="Arial" charset="0"/>
              </a:defRPr>
            </a:lvl1pPr>
          </a:lstStyle>
          <a:p>
            <a:pPr fontAlgn="base">
              <a:spcBef>
                <a:spcPct val="0"/>
              </a:spcBef>
              <a:spcAft>
                <a:spcPct val="0"/>
              </a:spcAft>
              <a:defRPr/>
            </a:pPr>
            <a:endParaRPr lang="ru-RU">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eaLnBrk="1" hangingPunct="1">
              <a:defRPr sz="1400"/>
            </a:lvl1pPr>
          </a:lstStyle>
          <a:p>
            <a:pPr fontAlgn="base">
              <a:spcBef>
                <a:spcPct val="0"/>
              </a:spcBef>
              <a:spcAft>
                <a:spcPct val="0"/>
              </a:spcAft>
            </a:pPr>
            <a:fld id="{31DBDE04-AD63-4E5C-A1E1-787D18672166}" type="slidenum">
              <a:rPr lang="ru-RU" altLang="ru-RU" smtClean="0">
                <a:solidFill>
                  <a:srgbClr val="000000"/>
                </a:solidFill>
              </a:rPr>
              <a:pPr fontAlgn="base">
                <a:spcBef>
                  <a:spcPct val="0"/>
                </a:spcBef>
                <a:spcAft>
                  <a:spcPct val="0"/>
                </a:spcAft>
              </a:pPr>
              <a:t>‹#›</a:t>
            </a:fld>
            <a:endParaRPr lang="ru-RU" altLang="ru-RU" smtClean="0">
              <a:solidFill>
                <a:srgbClr val="000000"/>
              </a:solidFill>
            </a:endParaRPr>
          </a:p>
        </p:txBody>
      </p:sp>
    </p:spTree>
    <p:extLst>
      <p:ext uri="{BB962C8B-B14F-4D97-AF65-F5344CB8AC3E}">
        <p14:creationId xmlns:p14="http://schemas.microsoft.com/office/powerpoint/2010/main" val="141918196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Заголовок 1"/>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ru-RU" altLang="ru-RU" smtClean="0"/>
              <a:t>Образец заголовка</a:t>
            </a:r>
          </a:p>
        </p:txBody>
      </p:sp>
      <p:sp>
        <p:nvSpPr>
          <p:cNvPr id="3075" name="Текст 2"/>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ru-RU" altLang="ru-RU" smtClean="0"/>
              <a:t>Образец текста</a:t>
            </a:r>
          </a:p>
          <a:p>
            <a:pPr lvl="1"/>
            <a:r>
              <a:rPr lang="ru-RU" altLang="ru-RU" smtClean="0"/>
              <a:t>Второй уровень</a:t>
            </a:r>
          </a:p>
          <a:p>
            <a:pPr lvl="2"/>
            <a:r>
              <a:rPr lang="ru-RU" altLang="ru-RU" smtClean="0"/>
              <a:t>Третий уровень</a:t>
            </a:r>
          </a:p>
          <a:p>
            <a:pPr lvl="3"/>
            <a:r>
              <a:rPr lang="ru-RU" altLang="ru-RU" smtClean="0"/>
              <a:t>Четвертый уровень</a:t>
            </a:r>
          </a:p>
          <a:p>
            <a:pPr lvl="4"/>
            <a:r>
              <a:rPr lang="ru-RU" altLang="ru-RU" smtClean="0"/>
              <a:t>Пятый уровень</a:t>
            </a:r>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hangingPunct="1">
              <a:defRPr sz="1200">
                <a:solidFill>
                  <a:schemeClr val="tx1">
                    <a:tint val="75000"/>
                  </a:schemeClr>
                </a:solidFill>
                <a:latin typeface="Arial" panose="020B0604020202020204" pitchFamily="34" charset="0"/>
              </a:defRPr>
            </a:lvl1pPr>
          </a:lstStyle>
          <a:p>
            <a:pPr fontAlgn="base">
              <a:spcBef>
                <a:spcPct val="0"/>
              </a:spcBef>
              <a:spcAft>
                <a:spcPct val="0"/>
              </a:spcAft>
              <a:defRPr/>
            </a:pPr>
            <a:fld id="{98219BA3-449B-4088-96AB-5FEF252D35B6}" type="datetimeFigureOut">
              <a:rPr lang="ru-RU">
                <a:solidFill>
                  <a:prstClr val="black">
                    <a:tint val="75000"/>
                  </a:prstClr>
                </a:solidFill>
              </a:rPr>
              <a:pPr fontAlgn="base">
                <a:spcBef>
                  <a:spcPct val="0"/>
                </a:spcBef>
                <a:spcAft>
                  <a:spcPct val="0"/>
                </a:spcAft>
                <a:defRPr/>
              </a:pPr>
              <a:t>04.10.2021</a:t>
            </a:fld>
            <a:endParaRPr lang="ru-RU">
              <a:solidFill>
                <a:prstClr val="black">
                  <a:tint val="75000"/>
                </a:prstClr>
              </a:solidFill>
            </a:endParaRPr>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hangingPunct="1">
              <a:defRPr sz="1200">
                <a:solidFill>
                  <a:schemeClr val="tx1">
                    <a:tint val="75000"/>
                  </a:schemeClr>
                </a:solidFill>
                <a:latin typeface="Arial" panose="020B0604020202020204" pitchFamily="34" charset="0"/>
              </a:defRPr>
            </a:lvl1pPr>
          </a:lstStyle>
          <a:p>
            <a:pPr fontAlgn="base">
              <a:spcBef>
                <a:spcPct val="0"/>
              </a:spcBef>
              <a:spcAft>
                <a:spcPct val="0"/>
              </a:spcAft>
              <a:defRPr/>
            </a:pPr>
            <a:endParaRPr lang="ru-RU">
              <a:solidFill>
                <a:prstClr val="black">
                  <a:tint val="75000"/>
                </a:prstClr>
              </a:solidFill>
            </a:endParaRPr>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pPr fontAlgn="base">
              <a:spcBef>
                <a:spcPct val="0"/>
              </a:spcBef>
              <a:spcAft>
                <a:spcPct val="0"/>
              </a:spcAft>
            </a:pPr>
            <a:fld id="{7819FC68-D8F7-4E40-9C2A-51F7575548CD}" type="slidenum">
              <a:rPr lang="ru-RU" altLang="ru-RU" smtClean="0">
                <a:latin typeface="Arial" charset="0"/>
              </a:rPr>
              <a:pPr fontAlgn="base">
                <a:spcBef>
                  <a:spcPct val="0"/>
                </a:spcBef>
                <a:spcAft>
                  <a:spcPct val="0"/>
                </a:spcAft>
              </a:pPr>
              <a:t>‹#›</a:t>
            </a:fld>
            <a:endParaRPr lang="ru-RU" altLang="ru-RU" smtClean="0">
              <a:latin typeface="Arial" charset="0"/>
            </a:endParaRPr>
          </a:p>
        </p:txBody>
      </p:sp>
    </p:spTree>
    <p:extLst>
      <p:ext uri="{BB962C8B-B14F-4D97-AF65-F5344CB8AC3E}">
        <p14:creationId xmlns:p14="http://schemas.microsoft.com/office/powerpoint/2010/main" val="305077824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anose="020F0502020204030204" pitchFamily="34" charset="0"/>
        </a:defRPr>
      </a:lvl2pPr>
      <a:lvl3pPr algn="ctr" rtl="0" eaLnBrk="0" fontAlgn="base" hangingPunct="0">
        <a:spcBef>
          <a:spcPct val="0"/>
        </a:spcBef>
        <a:spcAft>
          <a:spcPct val="0"/>
        </a:spcAft>
        <a:defRPr sz="4400">
          <a:solidFill>
            <a:schemeClr val="tx1"/>
          </a:solidFill>
          <a:latin typeface="Calibri" panose="020F0502020204030204" pitchFamily="34" charset="0"/>
        </a:defRPr>
      </a:lvl3pPr>
      <a:lvl4pPr algn="ctr" rtl="0" eaLnBrk="0" fontAlgn="base" hangingPunct="0">
        <a:spcBef>
          <a:spcPct val="0"/>
        </a:spcBef>
        <a:spcAft>
          <a:spcPct val="0"/>
        </a:spcAft>
        <a:defRPr sz="4400">
          <a:solidFill>
            <a:schemeClr val="tx1"/>
          </a:solidFill>
          <a:latin typeface="Calibri" panose="020F0502020204030204" pitchFamily="34" charset="0"/>
        </a:defRPr>
      </a:lvl4pPr>
      <a:lvl5pPr algn="ctr" rtl="0" eaLnBrk="0" fontAlgn="base" hangingPunct="0">
        <a:spcBef>
          <a:spcPct val="0"/>
        </a:spcBef>
        <a:spcAft>
          <a:spcPct val="0"/>
        </a:spcAft>
        <a:defRPr sz="4400">
          <a:solidFill>
            <a:schemeClr val="tx1"/>
          </a:solidFill>
          <a:latin typeface="Calibri" panose="020F0502020204030204" pitchFamily="34" charset="0"/>
        </a:defRPr>
      </a:lvl5pPr>
      <a:lvl6pPr marL="457200" algn="ctr" rtl="0" fontAlgn="base">
        <a:spcBef>
          <a:spcPct val="0"/>
        </a:spcBef>
        <a:spcAft>
          <a:spcPct val="0"/>
        </a:spcAft>
        <a:defRPr sz="4400">
          <a:solidFill>
            <a:schemeClr val="tx1"/>
          </a:solidFill>
          <a:latin typeface="Calibri" panose="020F0502020204030204" pitchFamily="34" charset="0"/>
        </a:defRPr>
      </a:lvl6pPr>
      <a:lvl7pPr marL="914400" algn="ctr" rtl="0" fontAlgn="base">
        <a:spcBef>
          <a:spcPct val="0"/>
        </a:spcBef>
        <a:spcAft>
          <a:spcPct val="0"/>
        </a:spcAft>
        <a:defRPr sz="4400">
          <a:solidFill>
            <a:schemeClr val="tx1"/>
          </a:solidFill>
          <a:latin typeface="Calibri" panose="020F0502020204030204" pitchFamily="34" charset="0"/>
        </a:defRPr>
      </a:lvl7pPr>
      <a:lvl8pPr marL="1371600" algn="ctr" rtl="0" fontAlgn="base">
        <a:spcBef>
          <a:spcPct val="0"/>
        </a:spcBef>
        <a:spcAft>
          <a:spcPct val="0"/>
        </a:spcAft>
        <a:defRPr sz="4400">
          <a:solidFill>
            <a:schemeClr val="tx1"/>
          </a:solidFill>
          <a:latin typeface="Calibri" panose="020F0502020204030204" pitchFamily="34" charset="0"/>
        </a:defRPr>
      </a:lvl8pPr>
      <a:lvl9pPr marL="1828800" algn="ctr" rtl="0" fontAlgn="base">
        <a:spcBef>
          <a:spcPct val="0"/>
        </a:spcBef>
        <a:spcAft>
          <a:spcPct val="0"/>
        </a:spcAft>
        <a:defRPr sz="4400">
          <a:solidFill>
            <a:schemeClr val="tx1"/>
          </a:solidFill>
          <a:latin typeface="Calibri" panose="020F0502020204030204"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ru-RU" altLang="ru-RU" smtClean="0"/>
              <a:t>Образец заголовка</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ru-RU" altLang="ru-RU" smtClean="0"/>
              <a:t>Образец текста</a:t>
            </a:r>
          </a:p>
          <a:p>
            <a:pPr lvl="1"/>
            <a:r>
              <a:rPr lang="ru-RU" altLang="ru-RU" smtClean="0"/>
              <a:t>Второй уровень</a:t>
            </a:r>
          </a:p>
          <a:p>
            <a:pPr lvl="2"/>
            <a:r>
              <a:rPr lang="ru-RU" altLang="ru-RU" smtClean="0"/>
              <a:t>Третий уровень</a:t>
            </a:r>
          </a:p>
          <a:p>
            <a:pPr lvl="3"/>
            <a:r>
              <a:rPr lang="ru-RU" altLang="ru-RU" smtClean="0"/>
              <a:t>Четвертый уровень</a:t>
            </a:r>
          </a:p>
          <a:p>
            <a:pPr lvl="4"/>
            <a:r>
              <a:rPr lang="ru-RU" altLang="ru-RU" smtClean="0"/>
              <a:t>Пятый уровень</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eaLnBrk="1" hangingPunct="1">
              <a:defRPr sz="1400">
                <a:latin typeface="Arial" charset="0"/>
              </a:defRPr>
            </a:lvl1pPr>
          </a:lstStyle>
          <a:p>
            <a:pPr fontAlgn="base">
              <a:spcBef>
                <a:spcPct val="0"/>
              </a:spcBef>
              <a:spcAft>
                <a:spcPct val="0"/>
              </a:spcAft>
              <a:defRPr/>
            </a:pPr>
            <a:endParaRPr lang="ru-RU">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lgn="ctr" eaLnBrk="1" hangingPunct="1">
              <a:defRPr sz="1400">
                <a:latin typeface="Arial" charset="0"/>
              </a:defRPr>
            </a:lvl1pPr>
          </a:lstStyle>
          <a:p>
            <a:pPr fontAlgn="base">
              <a:spcBef>
                <a:spcPct val="0"/>
              </a:spcBef>
              <a:spcAft>
                <a:spcPct val="0"/>
              </a:spcAft>
              <a:defRPr/>
            </a:pPr>
            <a:endParaRPr lang="ru-RU">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eaLnBrk="1" hangingPunct="1">
              <a:defRPr sz="1400"/>
            </a:lvl1pPr>
          </a:lstStyle>
          <a:p>
            <a:pPr fontAlgn="base">
              <a:spcBef>
                <a:spcPct val="0"/>
              </a:spcBef>
              <a:spcAft>
                <a:spcPct val="0"/>
              </a:spcAft>
            </a:pPr>
            <a:fld id="{31DBDE04-AD63-4E5C-A1E1-787D18672166}" type="slidenum">
              <a:rPr lang="ru-RU" altLang="ru-RU" smtClean="0">
                <a:solidFill>
                  <a:srgbClr val="000000"/>
                </a:solidFill>
              </a:rPr>
              <a:pPr fontAlgn="base">
                <a:spcBef>
                  <a:spcPct val="0"/>
                </a:spcBef>
                <a:spcAft>
                  <a:spcPct val="0"/>
                </a:spcAft>
              </a:pPr>
              <a:t>‹#›</a:t>
            </a:fld>
            <a:endParaRPr lang="ru-RU" altLang="ru-RU" smtClean="0">
              <a:solidFill>
                <a:srgbClr val="000000"/>
              </a:solidFill>
            </a:endParaRPr>
          </a:p>
        </p:txBody>
      </p:sp>
    </p:spTree>
    <p:extLst>
      <p:ext uri="{BB962C8B-B14F-4D97-AF65-F5344CB8AC3E}">
        <p14:creationId xmlns:p14="http://schemas.microsoft.com/office/powerpoint/2010/main" val="408552315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9.xml"/></Relationships>
</file>

<file path=ppt/slides/_rels/slide2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0.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Номер слайда 5"/>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fld id="{7806397D-F8A5-4628-848E-71F052FF1869}" type="slidenum">
              <a:rPr lang="ru-RU" altLang="ru-RU" sz="1400"/>
              <a:pPr>
                <a:spcBef>
                  <a:spcPct val="0"/>
                </a:spcBef>
                <a:buFontTx/>
                <a:buNone/>
              </a:pPr>
              <a:t>1</a:t>
            </a:fld>
            <a:endParaRPr lang="ru-RU" altLang="ru-RU" sz="1400"/>
          </a:p>
        </p:txBody>
      </p:sp>
      <p:sp>
        <p:nvSpPr>
          <p:cNvPr id="2" name="Rectangle 2"/>
          <p:cNvSpPr>
            <a:spLocks noGrp="1" noChangeArrowheads="1"/>
          </p:cNvSpPr>
          <p:nvPr>
            <p:ph type="ctrTitle"/>
          </p:nvPr>
        </p:nvSpPr>
        <p:spPr>
          <a:xfrm>
            <a:off x="685800" y="2214563"/>
            <a:ext cx="7772400" cy="928687"/>
          </a:xfrm>
          <a:effectLst>
            <a:outerShdw dist="53882" dir="2700000" algn="ctr" rotWithShape="0">
              <a:srgbClr val="CCECFF"/>
            </a:outerShdw>
          </a:effectLst>
        </p:spPr>
        <p:txBody>
          <a:bodyPr/>
          <a:lstStyle/>
          <a:p>
            <a:pPr eaLnBrk="1" hangingPunct="1">
              <a:defRPr/>
            </a:pPr>
            <a:r>
              <a:rPr lang="ru-RU" sz="2400" dirty="0"/>
              <a:t/>
            </a:r>
            <a:br>
              <a:rPr lang="ru-RU" sz="2400" dirty="0"/>
            </a:br>
            <a:endParaRPr lang="ru-RU" sz="2400" b="1" dirty="0">
              <a:solidFill>
                <a:schemeClr val="accent2"/>
              </a:solidFill>
              <a:effectLst>
                <a:outerShdw blurRad="38100" dist="38100" dir="2700000" algn="tl">
                  <a:srgbClr val="C0C0C0"/>
                </a:outerShdw>
              </a:effectLst>
            </a:endParaRPr>
          </a:p>
        </p:txBody>
      </p:sp>
      <p:sp>
        <p:nvSpPr>
          <p:cNvPr id="4100" name="Rectangle 3"/>
          <p:cNvSpPr>
            <a:spLocks noGrp="1" noChangeArrowheads="1"/>
          </p:cNvSpPr>
          <p:nvPr>
            <p:ph type="subTitle" idx="1"/>
          </p:nvPr>
        </p:nvSpPr>
        <p:spPr>
          <a:xfrm>
            <a:off x="1371600" y="4749800"/>
            <a:ext cx="6400800" cy="1774825"/>
          </a:xfrm>
        </p:spPr>
        <p:txBody>
          <a:bodyPr>
            <a:normAutofit lnSpcReduction="10000"/>
          </a:bodyPr>
          <a:lstStyle/>
          <a:p>
            <a:pPr eaLnBrk="1" hangingPunct="1"/>
            <a:r>
              <a:rPr lang="ru-RU" altLang="ru-RU" sz="2000" smtClean="0">
                <a:solidFill>
                  <a:schemeClr val="accent2"/>
                </a:solidFill>
              </a:rPr>
              <a:t>____Касенов Алмабек Касенович ______________________________________</a:t>
            </a:r>
          </a:p>
          <a:p>
            <a:pPr eaLnBrk="1" hangingPunct="1"/>
            <a:r>
              <a:rPr lang="ru-RU" altLang="ru-RU" sz="1000" smtClean="0">
                <a:solidFill>
                  <a:schemeClr val="accent2"/>
                </a:solidFill>
              </a:rPr>
              <a:t>(оқытушының аты-жөні)</a:t>
            </a:r>
          </a:p>
          <a:p>
            <a:pPr eaLnBrk="1" hangingPunct="1"/>
            <a:endParaRPr lang="ru-RU" altLang="ru-RU" sz="1000" smtClean="0">
              <a:solidFill>
                <a:schemeClr val="accent2"/>
              </a:solidFill>
            </a:endParaRPr>
          </a:p>
          <a:p>
            <a:pPr eaLnBrk="1" hangingPunct="1"/>
            <a:r>
              <a:rPr lang="ru-RU" altLang="ru-RU" sz="2000" smtClean="0">
                <a:solidFill>
                  <a:schemeClr val="accent2"/>
                </a:solidFill>
              </a:rPr>
              <a:t>_________</a:t>
            </a:r>
            <a:r>
              <a:rPr lang="en-US" altLang="ru-RU" sz="2000" smtClean="0">
                <a:solidFill>
                  <a:schemeClr val="accent2"/>
                </a:solidFill>
              </a:rPr>
              <a:t>kassenov07@inbox.ru</a:t>
            </a:r>
            <a:r>
              <a:rPr lang="ru-RU" altLang="ru-RU" sz="2000" smtClean="0">
                <a:solidFill>
                  <a:schemeClr val="accent2"/>
                </a:solidFill>
              </a:rPr>
              <a:t>_________________________________</a:t>
            </a:r>
          </a:p>
          <a:p>
            <a:pPr eaLnBrk="1" hangingPunct="1"/>
            <a:r>
              <a:rPr lang="ru-RU" altLang="ru-RU" sz="1000" smtClean="0">
                <a:solidFill>
                  <a:schemeClr val="accent2"/>
                </a:solidFill>
              </a:rPr>
              <a:t>(оқытушының электронды поштасы)</a:t>
            </a:r>
          </a:p>
          <a:p>
            <a:pPr eaLnBrk="1" hangingPunct="1"/>
            <a:endParaRPr lang="ru-RU" altLang="ru-RU" sz="1000" smtClean="0">
              <a:solidFill>
                <a:schemeClr val="accent2"/>
              </a:solidFill>
            </a:endParaRPr>
          </a:p>
        </p:txBody>
      </p:sp>
      <p:sp>
        <p:nvSpPr>
          <p:cNvPr id="4101" name="Rectangle 4"/>
          <p:cNvSpPr>
            <a:spLocks noChangeArrowheads="1"/>
          </p:cNvSpPr>
          <p:nvPr/>
        </p:nvSpPr>
        <p:spPr bwMode="auto">
          <a:xfrm>
            <a:off x="468313" y="152400"/>
            <a:ext cx="8224837" cy="611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spcBef>
                <a:spcPct val="20000"/>
              </a:spcBef>
              <a:buChar char="•"/>
              <a:tabLst>
                <a:tab pos="2970213" algn="ctr"/>
                <a:tab pos="5940425" algn="r"/>
              </a:tabLst>
              <a:defRPr sz="3200">
                <a:solidFill>
                  <a:schemeClr val="tx1"/>
                </a:solidFill>
                <a:latin typeface="Arial" charset="0"/>
              </a:defRPr>
            </a:lvl1pPr>
            <a:lvl2pPr marL="742950" indent="-285750">
              <a:spcBef>
                <a:spcPct val="20000"/>
              </a:spcBef>
              <a:buChar char="–"/>
              <a:tabLst>
                <a:tab pos="2970213" algn="ctr"/>
                <a:tab pos="5940425" algn="r"/>
              </a:tabLst>
              <a:defRPr sz="2800">
                <a:solidFill>
                  <a:schemeClr val="tx1"/>
                </a:solidFill>
                <a:latin typeface="Arial" charset="0"/>
              </a:defRPr>
            </a:lvl2pPr>
            <a:lvl3pPr marL="1143000" indent="-228600">
              <a:spcBef>
                <a:spcPct val="20000"/>
              </a:spcBef>
              <a:buChar char="•"/>
              <a:tabLst>
                <a:tab pos="2970213" algn="ctr"/>
                <a:tab pos="5940425" algn="r"/>
              </a:tabLst>
              <a:defRPr sz="2400">
                <a:solidFill>
                  <a:schemeClr val="tx1"/>
                </a:solidFill>
                <a:latin typeface="Arial" charset="0"/>
              </a:defRPr>
            </a:lvl3pPr>
            <a:lvl4pPr marL="1600200" indent="-228600">
              <a:spcBef>
                <a:spcPct val="20000"/>
              </a:spcBef>
              <a:buChar char="–"/>
              <a:tabLst>
                <a:tab pos="2970213" algn="ctr"/>
                <a:tab pos="5940425" algn="r"/>
              </a:tabLst>
              <a:defRPr sz="2000">
                <a:solidFill>
                  <a:schemeClr val="tx1"/>
                </a:solidFill>
                <a:latin typeface="Arial" charset="0"/>
              </a:defRPr>
            </a:lvl4pPr>
            <a:lvl5pPr marL="2057400" indent="-228600">
              <a:spcBef>
                <a:spcPct val="20000"/>
              </a:spcBef>
              <a:buChar char="»"/>
              <a:tabLst>
                <a:tab pos="2970213" algn="ctr"/>
                <a:tab pos="5940425" algn="r"/>
              </a:tabLst>
              <a:defRPr sz="2000">
                <a:solidFill>
                  <a:schemeClr val="tx1"/>
                </a:solidFill>
                <a:latin typeface="Arial" charset="0"/>
              </a:defRPr>
            </a:lvl5pPr>
            <a:lvl6pPr marL="2514600" indent="-228600" eaLnBrk="0" fontAlgn="base" hangingPunct="0">
              <a:spcBef>
                <a:spcPct val="20000"/>
              </a:spcBef>
              <a:spcAft>
                <a:spcPct val="0"/>
              </a:spcAft>
              <a:buChar char="»"/>
              <a:tabLst>
                <a:tab pos="2970213" algn="ctr"/>
                <a:tab pos="5940425" algn="r"/>
              </a:tabLst>
              <a:defRPr sz="2000">
                <a:solidFill>
                  <a:schemeClr val="tx1"/>
                </a:solidFill>
                <a:latin typeface="Arial" charset="0"/>
              </a:defRPr>
            </a:lvl6pPr>
            <a:lvl7pPr marL="2971800" indent="-228600" eaLnBrk="0" fontAlgn="base" hangingPunct="0">
              <a:spcBef>
                <a:spcPct val="20000"/>
              </a:spcBef>
              <a:spcAft>
                <a:spcPct val="0"/>
              </a:spcAft>
              <a:buChar char="»"/>
              <a:tabLst>
                <a:tab pos="2970213" algn="ctr"/>
                <a:tab pos="5940425" algn="r"/>
              </a:tabLst>
              <a:defRPr sz="2000">
                <a:solidFill>
                  <a:schemeClr val="tx1"/>
                </a:solidFill>
                <a:latin typeface="Arial" charset="0"/>
              </a:defRPr>
            </a:lvl7pPr>
            <a:lvl8pPr marL="3429000" indent="-228600" eaLnBrk="0" fontAlgn="base" hangingPunct="0">
              <a:spcBef>
                <a:spcPct val="20000"/>
              </a:spcBef>
              <a:spcAft>
                <a:spcPct val="0"/>
              </a:spcAft>
              <a:buChar char="»"/>
              <a:tabLst>
                <a:tab pos="2970213" algn="ctr"/>
                <a:tab pos="5940425" algn="r"/>
              </a:tabLst>
              <a:defRPr sz="2000">
                <a:solidFill>
                  <a:schemeClr val="tx1"/>
                </a:solidFill>
                <a:latin typeface="Arial" charset="0"/>
              </a:defRPr>
            </a:lvl8pPr>
            <a:lvl9pPr marL="3886200" indent="-228600" eaLnBrk="0" fontAlgn="base" hangingPunct="0">
              <a:spcBef>
                <a:spcPct val="20000"/>
              </a:spcBef>
              <a:spcAft>
                <a:spcPct val="0"/>
              </a:spcAft>
              <a:buChar char="»"/>
              <a:tabLst>
                <a:tab pos="2970213" algn="ctr"/>
                <a:tab pos="5940425" algn="r"/>
              </a:tabLst>
              <a:defRPr sz="2000">
                <a:solidFill>
                  <a:schemeClr val="tx1"/>
                </a:solidFill>
                <a:latin typeface="Arial" charset="0"/>
              </a:defRPr>
            </a:lvl9pPr>
          </a:lstStyle>
          <a:p>
            <a:pPr algn="ctr" eaLnBrk="1" hangingPunct="1">
              <a:spcBef>
                <a:spcPct val="0"/>
              </a:spcBef>
              <a:buFontTx/>
              <a:buNone/>
            </a:pPr>
            <a:r>
              <a:rPr lang="ru-RU" altLang="ru-RU" sz="1800" dirty="0"/>
              <a:t> </a:t>
            </a:r>
            <a:r>
              <a:rPr lang="ru-RU" altLang="ru-RU" sz="800" dirty="0">
                <a:solidFill>
                  <a:schemeClr val="accent2"/>
                </a:solidFill>
              </a:rPr>
              <a:t>ҚАЗАҚСТАН РЕСПУБЛИКАСЫ БІЛІМ ЖӘНЕ ҒЫЛЫМ МИНИСТРЛІГІ</a:t>
            </a:r>
          </a:p>
          <a:p>
            <a:pPr algn="ctr" eaLnBrk="1" hangingPunct="1">
              <a:spcBef>
                <a:spcPct val="0"/>
              </a:spcBef>
              <a:buFontTx/>
              <a:buNone/>
            </a:pPr>
            <a:r>
              <a:rPr lang="ru-RU" altLang="ru-RU" sz="800" dirty="0">
                <a:solidFill>
                  <a:schemeClr val="accent2"/>
                </a:solidFill>
              </a:rPr>
              <a:t>Қ.И. СӘТБАЕВ АТЫНДАҒЫ ҚАЗАҚ ҰЛТТЫҚ ТЕХНИКАЛЫҚ УНИВЕРСИТЕТІ</a:t>
            </a:r>
          </a:p>
          <a:p>
            <a:pPr algn="ctr" eaLnBrk="1" hangingPunct="1">
              <a:spcBef>
                <a:spcPct val="0"/>
              </a:spcBef>
              <a:buFontTx/>
              <a:buNone/>
            </a:pPr>
            <a:endParaRPr lang="ru-RU" altLang="ru-RU" sz="800" dirty="0"/>
          </a:p>
        </p:txBody>
      </p:sp>
      <p:sp>
        <p:nvSpPr>
          <p:cNvPr id="4102" name="Rectangle 5"/>
          <p:cNvSpPr>
            <a:spLocks noChangeArrowheads="1"/>
          </p:cNvSpPr>
          <p:nvPr/>
        </p:nvSpPr>
        <p:spPr bwMode="auto">
          <a:xfrm>
            <a:off x="755650" y="981075"/>
            <a:ext cx="7772400" cy="1223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endParaRPr lang="kk-KZ" altLang="ru-RU" sz="1600" dirty="0">
              <a:solidFill>
                <a:schemeClr val="accent2"/>
              </a:solidFill>
            </a:endParaRPr>
          </a:p>
          <a:p>
            <a:pPr lvl="0" algn="ctr" eaLnBrk="0" hangingPunct="0">
              <a:lnSpc>
                <a:spcPct val="107000"/>
              </a:lnSpc>
              <a:spcBef>
                <a:spcPts val="0"/>
              </a:spcBef>
              <a:buNone/>
              <a:defRPr/>
            </a:pPr>
            <a:r>
              <a:rPr lang="ru-RU" altLang="ru-RU" sz="1600" dirty="0" smtClean="0">
                <a:solidFill>
                  <a:schemeClr val="accent2"/>
                </a:solidFill>
              </a:rPr>
              <a:t>______________________</a:t>
            </a:r>
            <a:r>
              <a:rPr lang="kk-KZ" altLang="ru-RU" sz="1600" dirty="0" smtClean="0">
                <a:solidFill>
                  <a:schemeClr val="accent2"/>
                </a:solidFill>
              </a:rPr>
              <a:t>мұнай инженериясы</a:t>
            </a:r>
            <a:r>
              <a:rPr lang="ru-RU" altLang="ru-RU" sz="1600" dirty="0" smtClean="0">
                <a:solidFill>
                  <a:schemeClr val="accent2"/>
                </a:solidFill>
              </a:rPr>
              <a:t>________________</a:t>
            </a:r>
            <a:r>
              <a:rPr lang="ru-RU" altLang="ru-RU" sz="1600" dirty="0">
                <a:solidFill>
                  <a:schemeClr val="accent2"/>
                </a:solidFill>
              </a:rPr>
              <a:t/>
            </a:r>
            <a:br>
              <a:rPr lang="ru-RU" altLang="ru-RU" sz="1600" dirty="0">
                <a:solidFill>
                  <a:schemeClr val="accent2"/>
                </a:solidFill>
              </a:rPr>
            </a:br>
            <a:r>
              <a:rPr lang="ru-RU" altLang="ru-RU" sz="1200" dirty="0">
                <a:solidFill>
                  <a:schemeClr val="accent2"/>
                </a:solidFill>
              </a:rPr>
              <a:t>(</a:t>
            </a:r>
            <a:r>
              <a:rPr lang="ru-RU" altLang="ru-RU" sz="1200" dirty="0" err="1">
                <a:solidFill>
                  <a:schemeClr val="accent2"/>
                </a:solidFill>
              </a:rPr>
              <a:t>кафедрасы</a:t>
            </a:r>
            <a:r>
              <a:rPr lang="ru-RU" altLang="ru-RU" sz="1200" dirty="0">
                <a:solidFill>
                  <a:schemeClr val="accent2"/>
                </a:solidFill>
              </a:rPr>
              <a:t>)</a:t>
            </a:r>
            <a:br>
              <a:rPr lang="ru-RU" altLang="ru-RU" sz="1200" dirty="0">
                <a:solidFill>
                  <a:schemeClr val="accent2"/>
                </a:solidFill>
              </a:rPr>
            </a:br>
            <a:r>
              <a:rPr lang="ru-RU" altLang="ru-RU" sz="1200" dirty="0">
                <a:solidFill>
                  <a:schemeClr val="accent2"/>
                </a:solidFill>
              </a:rPr>
              <a:t/>
            </a:r>
            <a:br>
              <a:rPr lang="ru-RU" altLang="ru-RU" sz="1200" dirty="0">
                <a:solidFill>
                  <a:schemeClr val="accent2"/>
                </a:solidFill>
              </a:rPr>
            </a:br>
            <a:r>
              <a:rPr lang="kk-KZ" sz="2800" u="sng"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«Ұңғымаларды </a:t>
            </a:r>
            <a:r>
              <a:rPr lang="kk-KZ" sz="2800" u="sng"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күрделі жөндеу»</a:t>
            </a:r>
            <a:endParaRPr lang="ru-RU" sz="2800" dirty="0">
              <a:solidFill>
                <a:srgbClr val="000000"/>
              </a:solidFill>
              <a:latin typeface="Calibri" panose="020F0502020204030204" pitchFamily="34" charset="0"/>
              <a:ea typeface="Calibri" panose="020F0502020204030204" pitchFamily="34" charset="0"/>
              <a:cs typeface="Times New Roman" panose="02020603050405020304" pitchFamily="18" charset="0"/>
            </a:endParaRPr>
          </a:p>
          <a:p>
            <a:pPr algn="ctr" eaLnBrk="1" hangingPunct="1">
              <a:spcBef>
                <a:spcPct val="0"/>
              </a:spcBef>
              <a:buFontTx/>
              <a:buNone/>
            </a:pPr>
            <a:r>
              <a:rPr lang="ru-RU" altLang="ru-RU" sz="1600" dirty="0" smtClean="0">
                <a:solidFill>
                  <a:schemeClr val="accent2"/>
                </a:solidFill>
              </a:rPr>
              <a:t>___________________________________________________</a:t>
            </a:r>
            <a:r>
              <a:rPr lang="ru-RU" altLang="ru-RU" sz="1600" dirty="0">
                <a:solidFill>
                  <a:schemeClr val="accent2"/>
                </a:solidFill>
              </a:rPr>
              <a:t/>
            </a:r>
            <a:br>
              <a:rPr lang="ru-RU" altLang="ru-RU" sz="1600" dirty="0">
                <a:solidFill>
                  <a:schemeClr val="accent2"/>
                </a:solidFill>
              </a:rPr>
            </a:br>
            <a:r>
              <a:rPr lang="ru-RU" altLang="ru-RU" sz="1200" dirty="0">
                <a:solidFill>
                  <a:schemeClr val="accent2"/>
                </a:solidFill>
              </a:rPr>
              <a:t>(п</a:t>
            </a:r>
            <a:r>
              <a:rPr lang="kk-KZ" altLang="ru-RU" sz="1200" dirty="0" smtClean="0">
                <a:solidFill>
                  <a:schemeClr val="accent2"/>
                </a:solidFill>
              </a:rPr>
              <a:t>ән</a:t>
            </a:r>
            <a:endParaRPr lang="ru-RU" altLang="ru-RU" sz="1200" dirty="0">
              <a:solidFill>
                <a:schemeClr val="accent2"/>
              </a:solidFill>
            </a:endParaRPr>
          </a:p>
        </p:txBody>
      </p:sp>
      <p:sp>
        <p:nvSpPr>
          <p:cNvPr id="4103" name="Rectangle 7"/>
          <p:cNvSpPr>
            <a:spLocks noChangeArrowheads="1"/>
          </p:cNvSpPr>
          <p:nvPr/>
        </p:nvSpPr>
        <p:spPr bwMode="auto">
          <a:xfrm>
            <a:off x="1258888" y="2924944"/>
            <a:ext cx="6400800" cy="792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buFontTx/>
              <a:buNone/>
            </a:pPr>
            <a:r>
              <a:rPr lang="ru-RU" altLang="ru-RU" sz="2000" dirty="0">
                <a:solidFill>
                  <a:schemeClr val="accent2"/>
                </a:solidFill>
              </a:rPr>
              <a:t>№_4 </a:t>
            </a:r>
            <a:r>
              <a:rPr lang="ru-RU" altLang="ru-RU" sz="2000" dirty="0" err="1" smtClean="0">
                <a:solidFill>
                  <a:schemeClr val="accent2"/>
                </a:solidFill>
              </a:rPr>
              <a:t>Дәріс</a:t>
            </a:r>
            <a:endParaRPr lang="ru-RU" altLang="ru-RU" sz="2000" dirty="0" smtClean="0">
              <a:solidFill>
                <a:schemeClr val="accent2"/>
              </a:solidFill>
            </a:endParaRPr>
          </a:p>
          <a:p>
            <a:pPr lvl="0">
              <a:spcBef>
                <a:spcPts val="0"/>
              </a:spcBef>
              <a:buNone/>
            </a:pPr>
            <a:r>
              <a:rPr lang="kk-KZ" sz="2400" b="1" dirty="0" smtClean="0">
                <a:solidFill>
                  <a:prstClr val="black"/>
                </a:solidFill>
                <a:latin typeface="Times New Roman"/>
                <a:ea typeface="Times New Roman"/>
              </a:rPr>
              <a:t>         ТҮСІРУ-КӨТЕРУ </a:t>
            </a:r>
            <a:r>
              <a:rPr lang="kk-KZ" sz="2400" b="1" dirty="0">
                <a:solidFill>
                  <a:prstClr val="black"/>
                </a:solidFill>
                <a:latin typeface="Times New Roman"/>
                <a:ea typeface="Times New Roman"/>
              </a:rPr>
              <a:t>ОПЕРАЦИЯЛАРЫ</a:t>
            </a:r>
            <a:endParaRPr lang="ru-RU" sz="2400" dirty="0">
              <a:solidFill>
                <a:prstClr val="black"/>
              </a:solidFill>
              <a:latin typeface="Calibri"/>
            </a:endParaRPr>
          </a:p>
          <a:p>
            <a:pPr algn="ctr" eaLnBrk="1" hangingPunct="1">
              <a:buFontTx/>
              <a:buNone/>
            </a:pPr>
            <a:endParaRPr lang="ru-RU" altLang="ru-RU" sz="2000" dirty="0">
              <a:solidFill>
                <a:schemeClr val="accent2"/>
              </a:solidFill>
            </a:endParaRPr>
          </a:p>
          <a:p>
            <a:pPr algn="ctr" eaLnBrk="1" hangingPunct="1">
              <a:buFontTx/>
              <a:buNone/>
            </a:pPr>
            <a:r>
              <a:rPr lang="ru-RU" altLang="ru-RU" sz="2000" u="sng" dirty="0">
                <a:solidFill>
                  <a:schemeClr val="accent2"/>
                </a:solidFill>
              </a:rPr>
              <a:t> 2 </a:t>
            </a:r>
            <a:r>
              <a:rPr lang="ru-RU" altLang="ru-RU" sz="2000" dirty="0">
                <a:solidFill>
                  <a:schemeClr val="accent2"/>
                </a:solidFill>
              </a:rPr>
              <a:t> </a:t>
            </a:r>
            <a:r>
              <a:rPr lang="ru-RU" altLang="ru-RU" sz="2000" dirty="0" err="1">
                <a:solidFill>
                  <a:schemeClr val="accent2"/>
                </a:solidFill>
              </a:rPr>
              <a:t>академиялық</a:t>
            </a:r>
            <a:r>
              <a:rPr lang="ru-RU" altLang="ru-RU" sz="2000" dirty="0">
                <a:solidFill>
                  <a:schemeClr val="accent2"/>
                </a:solidFill>
              </a:rPr>
              <a:t> </a:t>
            </a:r>
            <a:r>
              <a:rPr lang="ru-RU" altLang="ru-RU" sz="2000" dirty="0" err="1">
                <a:solidFill>
                  <a:schemeClr val="accent2"/>
                </a:solidFill>
              </a:rPr>
              <a:t>сағат</a:t>
            </a:r>
            <a:endParaRPr lang="ru-RU" altLang="ru-RU" sz="1000" dirty="0">
              <a:solidFill>
                <a:schemeClr val="accent2"/>
              </a:solidFill>
            </a:endParaRPr>
          </a:p>
        </p:txBody>
      </p:sp>
    </p:spTree>
    <p:extLst>
      <p:ext uri="{BB962C8B-B14F-4D97-AF65-F5344CB8AC3E}">
        <p14:creationId xmlns:p14="http://schemas.microsoft.com/office/powerpoint/2010/main" val="2972088988"/>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259632" y="623585"/>
            <a:ext cx="7200800" cy="4893647"/>
          </a:xfrm>
          <a:prstGeom prst="rect">
            <a:avLst/>
          </a:prstGeom>
        </p:spPr>
        <p:txBody>
          <a:bodyPr wrap="square">
            <a:spAutoFit/>
          </a:bodyPr>
          <a:lstStyle/>
          <a:p>
            <a:pPr algn="just">
              <a:spcAft>
                <a:spcPts val="0"/>
              </a:spcAft>
            </a:pPr>
            <a:r>
              <a:rPr lang="kk-KZ" sz="2400" dirty="0" smtClean="0">
                <a:effectLst/>
                <a:latin typeface="Times New Roman"/>
                <a:ea typeface="Times New Roman"/>
              </a:rPr>
              <a:t>Жұмыстар келесідей жалғасады. Оператор және оның көмекшісі ілмекте ілінген элеваторды құбырлар орналасатын орынға тартып апарады. Элеваторға құбырды орналастырып, оны бекіткішімен бекітеді.Тракторист құбырларды орынына көтереді және опреатордың көмекшісі құбырды қолымен немесе темір ілмекпен ұңғы сағасын бұзбау үшін ұстап, оны операторға береді. Көтерілген құбырды арнай метал щеткасымен тазалап, құбыр соңын ұңғыда орналасқан құбырдың муфтасына бағыттайды және оған стопорлы кілтті орнатып автоматты бұрауына қосады. Осылай операциялар жалғасады.</a:t>
            </a:r>
            <a:endParaRPr lang="ru-RU" sz="2400" dirty="0">
              <a:effectLst/>
              <a:latin typeface="Times New Roman"/>
              <a:ea typeface="Times New Roman"/>
            </a:endParaRPr>
          </a:p>
        </p:txBody>
      </p:sp>
    </p:spTree>
    <p:extLst>
      <p:ext uri="{BB962C8B-B14F-4D97-AF65-F5344CB8AC3E}">
        <p14:creationId xmlns:p14="http://schemas.microsoft.com/office/powerpoint/2010/main" val="345046405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83568" y="692696"/>
            <a:ext cx="7776864" cy="5324535"/>
          </a:xfrm>
          <a:prstGeom prst="rect">
            <a:avLst/>
          </a:prstGeom>
        </p:spPr>
        <p:txBody>
          <a:bodyPr wrap="square">
            <a:spAutoFit/>
          </a:bodyPr>
          <a:lstStyle/>
          <a:p>
            <a:pPr algn="just">
              <a:spcAft>
                <a:spcPts val="0"/>
              </a:spcAft>
            </a:pPr>
            <a:r>
              <a:rPr lang="kk-KZ" sz="3200" b="1" i="1" dirty="0" smtClean="0">
                <a:effectLst/>
                <a:latin typeface="Times New Roman"/>
                <a:ea typeface="Times New Roman"/>
              </a:rPr>
              <a:t>ТКО кезінде қолданылатын аспаптар</a:t>
            </a:r>
            <a:r>
              <a:rPr lang="kk-KZ" sz="2400" b="1" i="1" dirty="0" smtClean="0">
                <a:effectLst/>
                <a:latin typeface="Times New Roman"/>
                <a:ea typeface="Times New Roman"/>
              </a:rPr>
              <a:t>.</a:t>
            </a:r>
            <a:endParaRPr lang="ru-RU" sz="2400" dirty="0" smtClean="0">
              <a:effectLst/>
              <a:latin typeface="Times New Roman"/>
              <a:ea typeface="Times New Roman"/>
            </a:endParaRPr>
          </a:p>
          <a:p>
            <a:pPr algn="just">
              <a:spcAft>
                <a:spcPts val="0"/>
              </a:spcAft>
            </a:pPr>
            <a:r>
              <a:rPr lang="kk-KZ" sz="2800" b="1" i="1" u="sng" dirty="0" smtClean="0">
                <a:effectLst/>
                <a:latin typeface="Times New Roman"/>
                <a:ea typeface="Times New Roman"/>
              </a:rPr>
              <a:t>Элеваторлар</a:t>
            </a:r>
            <a:r>
              <a:rPr lang="kk-KZ" sz="2800" b="1" i="1" dirty="0" smtClean="0">
                <a:effectLst/>
                <a:latin typeface="Times New Roman"/>
                <a:ea typeface="Times New Roman"/>
              </a:rPr>
              <a:t> </a:t>
            </a:r>
            <a:r>
              <a:rPr lang="kk-KZ" sz="2800" dirty="0" smtClean="0">
                <a:effectLst/>
                <a:latin typeface="Times New Roman"/>
                <a:ea typeface="Times New Roman"/>
              </a:rPr>
              <a:t>- бұрғылау, сорапты-компрессорлы және шегендеу құбырларды түсіру-көтеру операциялары кезінде ұстау (қысу) және өз салмағында аспалы түрде ұстау үшін арналған. Элеваторлар тағайындалуы бойынша: құбырлы және штангілі</a:t>
            </a:r>
            <a:r>
              <a:rPr lang="kk-KZ" sz="2800" b="1" dirty="0" smtClean="0">
                <a:effectLst/>
                <a:latin typeface="Times New Roman"/>
                <a:ea typeface="Times New Roman"/>
              </a:rPr>
              <a:t> </a:t>
            </a:r>
            <a:r>
              <a:rPr lang="kk-KZ" sz="2800" dirty="0" smtClean="0">
                <a:effectLst/>
                <a:latin typeface="Times New Roman"/>
                <a:ea typeface="Times New Roman"/>
              </a:rPr>
              <a:t>болып бөлінеді.</a:t>
            </a:r>
            <a:r>
              <a:rPr lang="kk-KZ" sz="2800" b="1" dirty="0" smtClean="0">
                <a:effectLst/>
                <a:latin typeface="Times New Roman"/>
                <a:ea typeface="Times New Roman"/>
              </a:rPr>
              <a:t> </a:t>
            </a:r>
            <a:r>
              <a:rPr lang="kk-KZ" sz="2800" dirty="0" smtClean="0">
                <a:effectLst/>
                <a:latin typeface="Times New Roman"/>
                <a:ea typeface="Times New Roman"/>
              </a:rPr>
              <a:t>Элеваторды екі түрде дайындайды: екі сырғалы жүккөтергіштігі 50 және 25 т., және бірсырғалы 15 т.</a:t>
            </a:r>
            <a:endParaRPr lang="ru-RU" sz="2800" dirty="0" smtClean="0">
              <a:effectLst/>
              <a:latin typeface="Times New Roman"/>
              <a:ea typeface="Times New Roman"/>
            </a:endParaRPr>
          </a:p>
          <a:p>
            <a:pPr algn="just">
              <a:spcAft>
                <a:spcPts val="0"/>
              </a:spcAft>
            </a:pPr>
            <a:r>
              <a:rPr lang="kk-KZ" sz="2800" dirty="0" smtClean="0">
                <a:effectLst/>
                <a:latin typeface="Times New Roman"/>
                <a:ea typeface="Times New Roman"/>
              </a:rPr>
              <a:t>Олар келесі негізгі бөлшектерден тұрады: тұлға (үлкен жақ), бекіткіш (кіші жақ), собачка және топса осі.</a:t>
            </a:r>
            <a:endParaRPr lang="ru-RU" sz="2800" dirty="0">
              <a:effectLst/>
              <a:latin typeface="Times New Roman"/>
              <a:ea typeface="Times New Roman"/>
            </a:endParaRPr>
          </a:p>
        </p:txBody>
      </p:sp>
    </p:spTree>
    <p:extLst>
      <p:ext uri="{BB962C8B-B14F-4D97-AF65-F5344CB8AC3E}">
        <p14:creationId xmlns:p14="http://schemas.microsoft.com/office/powerpoint/2010/main" val="278986772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899592" y="474345"/>
            <a:ext cx="7776864" cy="5632311"/>
          </a:xfrm>
          <a:prstGeom prst="rect">
            <a:avLst/>
          </a:prstGeom>
        </p:spPr>
        <p:txBody>
          <a:bodyPr wrap="square">
            <a:spAutoFit/>
          </a:bodyPr>
          <a:lstStyle/>
          <a:p>
            <a:pPr algn="just">
              <a:spcAft>
                <a:spcPts val="0"/>
              </a:spcAft>
            </a:pPr>
            <a:r>
              <a:rPr lang="kk-KZ" sz="2400" b="1" dirty="0" smtClean="0">
                <a:effectLst/>
                <a:latin typeface="Times New Roman"/>
                <a:ea typeface="Times New Roman"/>
              </a:rPr>
              <a:t>Құбырлы элеватор </a:t>
            </a:r>
            <a:r>
              <a:rPr lang="kk-KZ" sz="2400" dirty="0" smtClean="0">
                <a:effectLst/>
                <a:latin typeface="Times New Roman"/>
                <a:ea typeface="Times New Roman"/>
              </a:rPr>
              <a:t>ортасында құбырға арналған және шет жақтарында сырғаға арналған ойығы бар салмақты (құйылған) хомут болып келеді. </a:t>
            </a:r>
            <a:r>
              <a:rPr lang="kk-KZ" sz="2400" u="sng" dirty="0" smtClean="0">
                <a:effectLst/>
                <a:latin typeface="Times New Roman"/>
                <a:ea typeface="Times New Roman"/>
              </a:rPr>
              <a:t>Бекіткіш</a:t>
            </a:r>
            <a:r>
              <a:rPr lang="kk-KZ" sz="2400" dirty="0" smtClean="0">
                <a:effectLst/>
                <a:latin typeface="Times New Roman"/>
                <a:ea typeface="Times New Roman"/>
              </a:rPr>
              <a:t> тұлғаға ось арқылы жалғанып, айналмалы болып келеді. </a:t>
            </a:r>
            <a:r>
              <a:rPr lang="kk-KZ" sz="2400" u="sng" dirty="0" smtClean="0">
                <a:effectLst/>
                <a:latin typeface="Times New Roman"/>
                <a:ea typeface="Times New Roman"/>
              </a:rPr>
              <a:t>Собачканы</a:t>
            </a:r>
            <a:r>
              <a:rPr lang="kk-KZ" sz="2400" dirty="0" smtClean="0">
                <a:effectLst/>
                <a:latin typeface="Times New Roman"/>
                <a:ea typeface="Times New Roman"/>
              </a:rPr>
              <a:t> ТКО процесі кезінде элеватор өз бетімен ашылып кетпеу үшін қолданылады. Ол автоматты түрде серіппелердің көмегімен жұмыс істейді.</a:t>
            </a:r>
            <a:endParaRPr lang="ru-RU" sz="2400" dirty="0" smtClean="0">
              <a:effectLst/>
              <a:latin typeface="Times New Roman"/>
              <a:ea typeface="Times New Roman"/>
            </a:endParaRPr>
          </a:p>
          <a:p>
            <a:pPr algn="just">
              <a:spcAft>
                <a:spcPts val="0"/>
              </a:spcAft>
            </a:pPr>
            <a:r>
              <a:rPr lang="kk-KZ" sz="2400" dirty="0" smtClean="0">
                <a:effectLst/>
                <a:latin typeface="Times New Roman"/>
                <a:ea typeface="Times New Roman"/>
              </a:rPr>
              <a:t>Ойықтың диаметрі көтерілетін немесе түсірілетін құбырлардың сыртқы диаметріне сәйкес келеді. Элеватордың бір жақ қабырғасы құбырды орнату үшін ашылады. Қабырға рычаг арқылы жабылады. </a:t>
            </a:r>
            <a:endParaRPr lang="ru-RU" sz="2400" dirty="0" smtClean="0">
              <a:effectLst/>
              <a:latin typeface="Times New Roman"/>
              <a:ea typeface="Times New Roman"/>
            </a:endParaRPr>
          </a:p>
          <a:p>
            <a:pPr algn="just">
              <a:spcAft>
                <a:spcPts val="0"/>
              </a:spcAft>
            </a:pPr>
            <a:r>
              <a:rPr lang="kk-KZ" sz="2400" dirty="0" smtClean="0">
                <a:effectLst/>
                <a:latin typeface="Times New Roman"/>
                <a:ea typeface="Times New Roman"/>
              </a:rPr>
              <a:t>Сорапты компрессорлы құбырлардың барлық өлшемдеріне сәйкес жүккөтергіштігі:</a:t>
            </a:r>
            <a:endParaRPr lang="ru-RU" sz="2400" dirty="0" smtClean="0">
              <a:effectLst/>
              <a:latin typeface="Times New Roman"/>
              <a:ea typeface="Times New Roman"/>
            </a:endParaRPr>
          </a:p>
          <a:p>
            <a:pPr algn="just">
              <a:spcAft>
                <a:spcPts val="0"/>
              </a:spcAft>
            </a:pPr>
            <a:r>
              <a:rPr lang="kk-KZ" sz="2400" dirty="0" smtClean="0">
                <a:effectLst/>
                <a:latin typeface="Times New Roman"/>
                <a:ea typeface="Times New Roman"/>
              </a:rPr>
              <a:t>Құбырдың диаметрі, мм ..................48   60   73   89   114</a:t>
            </a:r>
            <a:endParaRPr lang="ru-RU" sz="2400" dirty="0" smtClean="0">
              <a:effectLst/>
              <a:latin typeface="Times New Roman"/>
              <a:ea typeface="Times New Roman"/>
            </a:endParaRPr>
          </a:p>
          <a:p>
            <a:pPr algn="just">
              <a:spcAft>
                <a:spcPts val="0"/>
              </a:spcAft>
            </a:pPr>
            <a:r>
              <a:rPr lang="kk-KZ" sz="2400" dirty="0" smtClean="0">
                <a:effectLst/>
                <a:latin typeface="Times New Roman"/>
                <a:ea typeface="Times New Roman"/>
              </a:rPr>
              <a:t>Жүккөтергіштігі, т ..........................   10   15   25    35   40</a:t>
            </a:r>
            <a:endParaRPr lang="ru-RU" sz="2400" dirty="0">
              <a:effectLst/>
              <a:latin typeface="Times New Roman"/>
              <a:ea typeface="Times New Roman"/>
            </a:endParaRPr>
          </a:p>
        </p:txBody>
      </p:sp>
    </p:spTree>
    <p:extLst>
      <p:ext uri="{BB962C8B-B14F-4D97-AF65-F5344CB8AC3E}">
        <p14:creationId xmlns:p14="http://schemas.microsoft.com/office/powerpoint/2010/main" val="119532898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07704" y="188640"/>
            <a:ext cx="5184576" cy="5112568"/>
          </a:xfrm>
          <a:prstGeom prst="rect">
            <a:avLst/>
          </a:prstGeom>
          <a:noFill/>
          <a:extLst>
            <a:ext uri="{909E8E84-426E-40DD-AFC4-6F175D3DCCD1}">
              <a14:hiddenFill xmlns:a14="http://schemas.microsoft.com/office/drawing/2010/main">
                <a:solidFill>
                  <a:srgbClr val="FFFFFF"/>
                </a:solidFill>
              </a14:hiddenFill>
            </a:ext>
          </a:extLst>
        </p:spPr>
      </p:pic>
      <p:sp>
        <p:nvSpPr>
          <p:cNvPr id="2" name="Прямоугольник 1"/>
          <p:cNvSpPr/>
          <p:nvPr/>
        </p:nvSpPr>
        <p:spPr>
          <a:xfrm>
            <a:off x="539552" y="5241974"/>
            <a:ext cx="7848872" cy="1569660"/>
          </a:xfrm>
          <a:prstGeom prst="rect">
            <a:avLst/>
          </a:prstGeom>
        </p:spPr>
        <p:txBody>
          <a:bodyPr wrap="square">
            <a:spAutoFit/>
          </a:bodyPr>
          <a:lstStyle/>
          <a:p>
            <a:pPr>
              <a:spcAft>
                <a:spcPts val="0"/>
              </a:spcAft>
              <a:tabLst>
                <a:tab pos="228600" algn="l"/>
              </a:tabLst>
            </a:pPr>
            <a:r>
              <a:rPr lang="kk-KZ" sz="2400" dirty="0" smtClean="0">
                <a:effectLst/>
                <a:latin typeface="Times New Roman"/>
                <a:ea typeface="Times New Roman"/>
              </a:rPr>
              <a:t>Сур.</a:t>
            </a:r>
            <a:r>
              <a:rPr lang="ru-RU" sz="2400" dirty="0" smtClean="0">
                <a:effectLst/>
                <a:latin typeface="Times New Roman"/>
                <a:ea typeface="Times New Roman"/>
              </a:rPr>
              <a:t> 2. –ЭТА</a:t>
            </a:r>
            <a:r>
              <a:rPr lang="kk-KZ" sz="2400" dirty="0" smtClean="0">
                <a:effectLst/>
                <a:latin typeface="Times New Roman"/>
                <a:ea typeface="Times New Roman"/>
              </a:rPr>
              <a:t> типті элеватор</a:t>
            </a:r>
            <a:endParaRPr lang="ru-RU" sz="2400" dirty="0" smtClean="0">
              <a:effectLst/>
              <a:latin typeface="Times New Roman"/>
              <a:ea typeface="Times New Roman"/>
            </a:endParaRPr>
          </a:p>
          <a:p>
            <a:pPr>
              <a:spcAft>
                <a:spcPts val="0"/>
              </a:spcAft>
              <a:tabLst>
                <a:tab pos="228600" algn="l"/>
              </a:tabLst>
            </a:pPr>
            <a:r>
              <a:rPr lang="kk-KZ" sz="2400" i="1" dirty="0" smtClean="0">
                <a:effectLst/>
                <a:latin typeface="Times New Roman"/>
                <a:ea typeface="Times New Roman"/>
              </a:rPr>
              <a:t>1</a:t>
            </a:r>
            <a:r>
              <a:rPr lang="kk-KZ" sz="2400" dirty="0" smtClean="0">
                <a:effectLst/>
                <a:latin typeface="Times New Roman"/>
                <a:ea typeface="Times New Roman"/>
              </a:rPr>
              <a:t>-сырға; </a:t>
            </a:r>
            <a:r>
              <a:rPr lang="kk-KZ" sz="2400" i="1" dirty="0" smtClean="0">
                <a:effectLst/>
                <a:latin typeface="Times New Roman"/>
                <a:ea typeface="Times New Roman"/>
              </a:rPr>
              <a:t>2</a:t>
            </a:r>
            <a:r>
              <a:rPr lang="kk-KZ" sz="2400" dirty="0" smtClean="0">
                <a:effectLst/>
                <a:latin typeface="Times New Roman"/>
                <a:ea typeface="Times New Roman"/>
              </a:rPr>
              <a:t>-саусақ; </a:t>
            </a:r>
            <a:r>
              <a:rPr lang="kk-KZ" sz="2400" i="1" dirty="0" smtClean="0">
                <a:effectLst/>
                <a:latin typeface="Times New Roman"/>
                <a:ea typeface="Times New Roman"/>
              </a:rPr>
              <a:t>3</a:t>
            </a:r>
            <a:r>
              <a:rPr lang="kk-KZ" sz="2400" dirty="0" smtClean="0">
                <a:effectLst/>
                <a:latin typeface="Times New Roman"/>
                <a:ea typeface="Times New Roman"/>
              </a:rPr>
              <a:t>-шплинттер; </a:t>
            </a:r>
            <a:r>
              <a:rPr lang="kk-KZ" sz="2400" i="1" dirty="0" smtClean="0">
                <a:effectLst/>
                <a:latin typeface="Times New Roman"/>
                <a:ea typeface="Times New Roman"/>
              </a:rPr>
              <a:t>4</a:t>
            </a:r>
            <a:r>
              <a:rPr lang="kk-KZ" sz="2400" dirty="0" smtClean="0">
                <a:effectLst/>
                <a:latin typeface="Times New Roman"/>
                <a:ea typeface="Times New Roman"/>
              </a:rPr>
              <a:t>-тұлға; </a:t>
            </a:r>
            <a:r>
              <a:rPr lang="kk-KZ" sz="2400" i="1" dirty="0" smtClean="0">
                <a:effectLst/>
                <a:latin typeface="Times New Roman"/>
                <a:ea typeface="Times New Roman"/>
              </a:rPr>
              <a:t>5</a:t>
            </a:r>
            <a:r>
              <a:rPr lang="kk-KZ" sz="2400" dirty="0" smtClean="0">
                <a:effectLst/>
                <a:latin typeface="Times New Roman"/>
                <a:ea typeface="Times New Roman"/>
              </a:rPr>
              <a:t>-ұстағыш; </a:t>
            </a:r>
            <a:r>
              <a:rPr lang="kk-KZ" sz="2400" i="1" dirty="0" smtClean="0">
                <a:effectLst/>
                <a:latin typeface="Times New Roman"/>
                <a:ea typeface="Times New Roman"/>
              </a:rPr>
              <a:t>6</a:t>
            </a:r>
            <a:r>
              <a:rPr lang="kk-KZ" sz="2400" dirty="0" smtClean="0">
                <a:effectLst/>
                <a:latin typeface="Times New Roman"/>
                <a:ea typeface="Times New Roman"/>
              </a:rPr>
              <a:t>-бағыттауыш төлке; </a:t>
            </a:r>
            <a:r>
              <a:rPr lang="kk-KZ" sz="2400" i="1" dirty="0" smtClean="0">
                <a:effectLst/>
                <a:latin typeface="Times New Roman"/>
                <a:ea typeface="Times New Roman"/>
              </a:rPr>
              <a:t>7</a:t>
            </a:r>
            <a:r>
              <a:rPr lang="kk-KZ" sz="2400" dirty="0" smtClean="0">
                <a:effectLst/>
                <a:latin typeface="Times New Roman"/>
                <a:ea typeface="Times New Roman"/>
              </a:rPr>
              <a:t>-штырь; </a:t>
            </a:r>
            <a:r>
              <a:rPr lang="kk-KZ" sz="2400" i="1" dirty="0" smtClean="0">
                <a:effectLst/>
                <a:latin typeface="Times New Roman"/>
                <a:ea typeface="Times New Roman"/>
              </a:rPr>
              <a:t>8</a:t>
            </a:r>
            <a:r>
              <a:rPr lang="kk-KZ" sz="2400" dirty="0" smtClean="0">
                <a:effectLst/>
                <a:latin typeface="Times New Roman"/>
                <a:ea typeface="Times New Roman"/>
              </a:rPr>
              <a:t>- жақ; </a:t>
            </a:r>
            <a:r>
              <a:rPr lang="kk-KZ" sz="2400" i="1" dirty="0" smtClean="0">
                <a:effectLst/>
                <a:latin typeface="Times New Roman"/>
                <a:ea typeface="Times New Roman"/>
              </a:rPr>
              <a:t>9</a:t>
            </a:r>
            <a:r>
              <a:rPr lang="kk-KZ" sz="2400" dirty="0" smtClean="0">
                <a:effectLst/>
                <a:latin typeface="Times New Roman"/>
                <a:ea typeface="Times New Roman"/>
              </a:rPr>
              <a:t>- бағыттауыштар; </a:t>
            </a:r>
            <a:r>
              <a:rPr lang="kk-KZ" sz="2400" i="1" dirty="0" smtClean="0">
                <a:effectLst/>
                <a:latin typeface="Times New Roman"/>
                <a:ea typeface="Times New Roman"/>
              </a:rPr>
              <a:t>10</a:t>
            </a:r>
            <a:r>
              <a:rPr lang="kk-KZ" sz="2400" dirty="0" smtClean="0">
                <a:effectLst/>
                <a:latin typeface="Times New Roman"/>
                <a:ea typeface="Times New Roman"/>
              </a:rPr>
              <a:t>- бұранда.</a:t>
            </a:r>
            <a:endParaRPr lang="ru-RU" sz="2400" dirty="0">
              <a:effectLst/>
              <a:latin typeface="Times New Roman"/>
              <a:ea typeface="Times New Roman"/>
            </a:endParaRPr>
          </a:p>
        </p:txBody>
      </p:sp>
    </p:spTree>
    <p:extLst>
      <p:ext uri="{BB962C8B-B14F-4D97-AF65-F5344CB8AC3E}">
        <p14:creationId xmlns:p14="http://schemas.microsoft.com/office/powerpoint/2010/main" val="381883549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p:cNvSpPr>
            <a:spLocks noChangeArrowheads="1"/>
          </p:cNvSpPr>
          <p:nvPr/>
        </p:nvSpPr>
        <p:spPr bwMode="auto">
          <a:xfrm>
            <a:off x="0" y="27813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altLang="ru-RU" sz="1800" b="0" i="0" u="none" strike="noStrike" cap="none" normalizeH="0" baseline="0" smtClean="0">
              <a:ln>
                <a:noFill/>
              </a:ln>
              <a:solidFill>
                <a:schemeClr val="tx1"/>
              </a:solidFill>
              <a:effectLst/>
              <a:latin typeface="Arial" pitchFamily="34" charset="0"/>
              <a:cs typeface="Arial" pitchFamily="34" charset="0"/>
            </a:endParaRPr>
          </a:p>
        </p:txBody>
      </p:sp>
      <p:sp>
        <p:nvSpPr>
          <p:cNvPr id="4" name="Rectangle 5"/>
          <p:cNvSpPr>
            <a:spLocks noChangeArrowheads="1"/>
          </p:cNvSpPr>
          <p:nvPr/>
        </p:nvSpPr>
        <p:spPr bwMode="auto">
          <a:xfrm>
            <a:off x="251520" y="-53523"/>
            <a:ext cx="8640960" cy="58785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kk-KZ" altLang="ru-RU" sz="2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Штангалы элеваторлар</a:t>
            </a:r>
          </a:p>
          <a:p>
            <a:pPr marL="0" marR="0" lvl="0" indent="0" algn="just" defTabSz="914400" rtl="0" eaLnBrk="1" fontAlgn="base" latinLnBrk="0" hangingPunct="1">
              <a:lnSpc>
                <a:spcPct val="100000"/>
              </a:lnSpc>
              <a:spcBef>
                <a:spcPct val="0"/>
              </a:spcBef>
              <a:spcAft>
                <a:spcPct val="0"/>
              </a:spcAft>
              <a:buClrTx/>
              <a:buSzTx/>
              <a:buFontTx/>
              <a:buNone/>
              <a:tabLst/>
            </a:pPr>
            <a:r>
              <a:rPr kumimoji="0" lang="kk-KZ" altLang="ru-RU" sz="2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kk-KZ" altLang="ru-RU"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ЭШН (сурет 3) түсіру-көтеру кезінде штангілер тізбегін қысып ұстау және аспалы түрде ұстау үшін арналған. Бұл элеватор болатты тұлға, төлке (втулка), қаптама және сырғадан тұрады.</a:t>
            </a:r>
            <a:endParaRPr kumimoji="0" lang="ru-RU" altLang="ru-RU" sz="2400" b="0" i="0" u="none" strike="noStrike" cap="none" normalizeH="0" baseline="0" dirty="0" smtClean="0">
              <a:ln>
                <a:noFill/>
              </a:ln>
              <a:solidFill>
                <a:schemeClr val="tx1"/>
              </a:solidFill>
              <a:effectLst/>
              <a:latin typeface="Arial" pitchFamily="34" charset="0"/>
              <a:cs typeface="Arial" pitchFamily="34" charset="0"/>
            </a:endParaRPr>
          </a:p>
          <a:p>
            <a:pPr algn="just">
              <a:spcAft>
                <a:spcPts val="0"/>
              </a:spcAft>
            </a:pPr>
            <a:r>
              <a:rPr kumimoji="0" lang="kk-KZ" altLang="ru-RU"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Сақиналы ойманың ішінде төлке айналады. Тұлға мен төлкенің ішіндегі ойық штанганы орналастыру үшін қажет. Ауыстырмалы қаптаманы элеватор тұлғасын тозудан сақтау үшін орналастырады</a:t>
            </a:r>
            <a:r>
              <a:rPr kumimoji="0" lang="kk-KZ" altLang="ru-RU" sz="2400" b="0" i="0" u="none" strike="noStrike" cap="none" normalizeH="0" dirty="0" smtClean="0">
                <a:ln>
                  <a:noFill/>
                </a:ln>
                <a:solidFill>
                  <a:schemeClr val="tx1"/>
                </a:solidFill>
                <a:effectLst/>
                <a:latin typeface="Arial" pitchFamily="34" charset="0"/>
                <a:ea typeface="Times New Roman" pitchFamily="18" charset="0"/>
                <a:cs typeface="Arial" pitchFamily="34" charset="0"/>
              </a:rPr>
              <a:t> </a:t>
            </a:r>
            <a:r>
              <a:rPr lang="kk-KZ" sz="2400" dirty="0" smtClean="0">
                <a:effectLst/>
                <a:latin typeface="Times New Roman"/>
                <a:ea typeface="Times New Roman"/>
              </a:rPr>
              <a:t>Қаптаманың екі түрлерін пайдаланады: </a:t>
            </a:r>
            <a:endParaRPr lang="ru-RU" sz="2800" dirty="0" smtClean="0">
              <a:effectLst/>
              <a:latin typeface="Times New Roman"/>
              <a:ea typeface="Times New Roman"/>
            </a:endParaRPr>
          </a:p>
          <a:p>
            <a:pPr algn="just">
              <a:spcAft>
                <a:spcPts val="0"/>
              </a:spcAft>
            </a:pPr>
            <a:r>
              <a:rPr lang="kk-KZ" sz="2800" dirty="0" smtClean="0">
                <a:effectLst/>
                <a:latin typeface="Times New Roman"/>
                <a:ea typeface="Times New Roman"/>
              </a:rPr>
              <a:t>Біреуі - 16,19,22 мм-лі диаметрі штангі үшін, ал екіншісі - диаметр 25 мм штангілер үшін арналған.</a:t>
            </a:r>
            <a:endParaRPr lang="ru-RU" sz="2800" dirty="0" smtClean="0">
              <a:effectLst/>
              <a:latin typeface="Times New Roman"/>
              <a:ea typeface="Times New Roman"/>
            </a:endParaRPr>
          </a:p>
          <a:p>
            <a:pPr algn="just">
              <a:spcAft>
                <a:spcPts val="0"/>
              </a:spcAft>
            </a:pPr>
            <a:r>
              <a:rPr lang="kk-KZ" sz="2800" dirty="0" smtClean="0">
                <a:effectLst/>
                <a:latin typeface="Times New Roman"/>
                <a:ea typeface="Times New Roman"/>
              </a:rPr>
              <a:t>Элеваторды ашып, жабу үшін төлкені бұрумен ұстағыш арқылы орындайды.</a:t>
            </a:r>
            <a:endParaRPr lang="ru-RU" sz="2800" dirty="0" smtClean="0">
              <a:effectLst/>
              <a:latin typeface="Times New Roman"/>
              <a:ea typeface="Times New Roman"/>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kk-KZ" altLang="ru-RU" sz="24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299122006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b="-4918"/>
          <a:stretch>
            <a:fillRect/>
          </a:stretch>
        </p:blipFill>
        <p:spPr bwMode="auto">
          <a:xfrm>
            <a:off x="683568" y="332656"/>
            <a:ext cx="4392488" cy="51845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Прямоугольник 1"/>
          <p:cNvSpPr/>
          <p:nvPr/>
        </p:nvSpPr>
        <p:spPr>
          <a:xfrm>
            <a:off x="5076056" y="2690336"/>
            <a:ext cx="3744416" cy="2677656"/>
          </a:xfrm>
          <a:prstGeom prst="rect">
            <a:avLst/>
          </a:prstGeom>
        </p:spPr>
        <p:txBody>
          <a:bodyPr wrap="square">
            <a:spAutoFit/>
          </a:bodyPr>
          <a:lstStyle/>
          <a:p>
            <a:pPr>
              <a:spcAft>
                <a:spcPts val="0"/>
              </a:spcAft>
            </a:pPr>
            <a:r>
              <a:rPr lang="kk-KZ" sz="2400" dirty="0" smtClean="0">
                <a:effectLst/>
                <a:latin typeface="Times New Roman"/>
                <a:ea typeface="Times New Roman"/>
              </a:rPr>
              <a:t>Сур</a:t>
            </a:r>
            <a:r>
              <a:rPr lang="ru-RU" sz="2400" dirty="0" smtClean="0">
                <a:effectLst/>
                <a:latin typeface="Times New Roman"/>
                <a:ea typeface="Times New Roman"/>
              </a:rPr>
              <a:t> - ЭШН</a:t>
            </a:r>
            <a:r>
              <a:rPr lang="kk-KZ" sz="2400" dirty="0" smtClean="0">
                <a:effectLst/>
                <a:latin typeface="Times New Roman"/>
                <a:ea typeface="Times New Roman"/>
              </a:rPr>
              <a:t> типті штангалы элеватор</a:t>
            </a:r>
            <a:endParaRPr lang="ru-RU" sz="2400" dirty="0" smtClean="0">
              <a:effectLst/>
              <a:latin typeface="Times New Roman"/>
              <a:ea typeface="Times New Roman"/>
            </a:endParaRPr>
          </a:p>
          <a:p>
            <a:pPr>
              <a:spcAft>
                <a:spcPts val="0"/>
              </a:spcAft>
            </a:pPr>
            <a:r>
              <a:rPr lang="kk-KZ" sz="2400" i="1" dirty="0" smtClean="0">
                <a:effectLst/>
                <a:latin typeface="Times New Roman"/>
                <a:ea typeface="Times New Roman"/>
              </a:rPr>
              <a:t>1</a:t>
            </a:r>
            <a:r>
              <a:rPr lang="kk-KZ" sz="2400" dirty="0" smtClean="0">
                <a:effectLst/>
                <a:latin typeface="Times New Roman"/>
                <a:ea typeface="Times New Roman"/>
              </a:rPr>
              <a:t>-шайба; </a:t>
            </a:r>
            <a:r>
              <a:rPr lang="kk-KZ" sz="2400" i="1" dirty="0" smtClean="0">
                <a:effectLst/>
                <a:latin typeface="Times New Roman"/>
                <a:ea typeface="Times New Roman"/>
              </a:rPr>
              <a:t>2,5</a:t>
            </a:r>
            <a:r>
              <a:rPr lang="kk-KZ" sz="2400" dirty="0" smtClean="0">
                <a:effectLst/>
                <a:latin typeface="Times New Roman"/>
                <a:ea typeface="Times New Roman"/>
              </a:rPr>
              <a:t>-винт; </a:t>
            </a:r>
            <a:r>
              <a:rPr lang="kk-KZ" sz="2400" i="1" dirty="0" smtClean="0">
                <a:effectLst/>
                <a:latin typeface="Times New Roman"/>
                <a:ea typeface="Times New Roman"/>
              </a:rPr>
              <a:t>3</a:t>
            </a:r>
            <a:r>
              <a:rPr lang="kk-KZ" sz="2400" dirty="0" smtClean="0">
                <a:effectLst/>
                <a:latin typeface="Times New Roman"/>
                <a:ea typeface="Times New Roman"/>
              </a:rPr>
              <a:t>-жақ; </a:t>
            </a:r>
            <a:r>
              <a:rPr lang="kk-KZ" sz="2400" i="1" dirty="0" smtClean="0">
                <a:effectLst/>
                <a:latin typeface="Times New Roman"/>
                <a:ea typeface="Times New Roman"/>
              </a:rPr>
              <a:t>4</a:t>
            </a:r>
            <a:r>
              <a:rPr lang="kk-KZ" sz="2400" dirty="0" smtClean="0">
                <a:effectLst/>
                <a:latin typeface="Times New Roman"/>
                <a:ea typeface="Times New Roman"/>
              </a:rPr>
              <a:t>-шплинт; </a:t>
            </a:r>
            <a:r>
              <a:rPr lang="kk-KZ" sz="2400" i="1" dirty="0" smtClean="0">
                <a:effectLst/>
                <a:latin typeface="Times New Roman"/>
                <a:ea typeface="Times New Roman"/>
              </a:rPr>
              <a:t>6</a:t>
            </a:r>
            <a:r>
              <a:rPr lang="kk-KZ" sz="2400" dirty="0" smtClean="0">
                <a:effectLst/>
                <a:latin typeface="Times New Roman"/>
                <a:ea typeface="Times New Roman"/>
              </a:rPr>
              <a:t>-қаптама (вкладыш); </a:t>
            </a:r>
            <a:r>
              <a:rPr lang="kk-KZ" sz="2400" i="1" dirty="0" smtClean="0">
                <a:effectLst/>
                <a:latin typeface="Times New Roman"/>
                <a:ea typeface="Times New Roman"/>
              </a:rPr>
              <a:t>7</a:t>
            </a:r>
            <a:r>
              <a:rPr lang="kk-KZ" sz="2400" dirty="0" smtClean="0">
                <a:effectLst/>
                <a:latin typeface="Times New Roman"/>
                <a:ea typeface="Times New Roman"/>
              </a:rPr>
              <a:t>- төлке (втулка); </a:t>
            </a:r>
            <a:r>
              <a:rPr lang="kk-KZ" sz="2400" i="1" dirty="0" smtClean="0">
                <a:effectLst/>
                <a:latin typeface="Times New Roman"/>
                <a:ea typeface="Times New Roman"/>
              </a:rPr>
              <a:t>8</a:t>
            </a:r>
            <a:r>
              <a:rPr lang="kk-KZ" sz="2400" dirty="0" smtClean="0">
                <a:effectLst/>
                <a:latin typeface="Times New Roman"/>
                <a:ea typeface="Times New Roman"/>
              </a:rPr>
              <a:t>- сырға.</a:t>
            </a:r>
            <a:endParaRPr lang="ru-RU" sz="2400" dirty="0" smtClean="0">
              <a:effectLst/>
              <a:latin typeface="Times New Roman"/>
              <a:ea typeface="Times New Roman"/>
            </a:endParaRPr>
          </a:p>
          <a:p>
            <a:pPr algn="just">
              <a:spcAft>
                <a:spcPts val="0"/>
              </a:spcAft>
            </a:pPr>
            <a:r>
              <a:rPr lang="kk-KZ" sz="2400" dirty="0" smtClean="0">
                <a:effectLst/>
                <a:latin typeface="Times New Roman"/>
                <a:ea typeface="Times New Roman"/>
              </a:rPr>
              <a:t> </a:t>
            </a:r>
            <a:endParaRPr lang="ru-RU" sz="2400" dirty="0">
              <a:effectLst/>
              <a:latin typeface="Times New Roman"/>
              <a:ea typeface="Times New Roman"/>
            </a:endParaRPr>
          </a:p>
        </p:txBody>
      </p:sp>
    </p:spTree>
    <p:extLst>
      <p:ext uri="{BB962C8B-B14F-4D97-AF65-F5344CB8AC3E}">
        <p14:creationId xmlns:p14="http://schemas.microsoft.com/office/powerpoint/2010/main" val="294148117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23528" y="116632"/>
            <a:ext cx="8640960" cy="1938992"/>
          </a:xfrm>
          <a:prstGeom prst="rect">
            <a:avLst/>
          </a:prstGeom>
        </p:spPr>
        <p:txBody>
          <a:bodyPr wrap="square">
            <a:spAutoFit/>
          </a:bodyPr>
          <a:lstStyle/>
          <a:p>
            <a:pPr algn="just">
              <a:spcAft>
                <a:spcPts val="0"/>
              </a:spcAft>
            </a:pPr>
            <a:r>
              <a:rPr lang="kk-KZ" sz="2400" b="1" dirty="0" smtClean="0">
                <a:effectLst/>
                <a:latin typeface="Times New Roman"/>
                <a:ea typeface="Times New Roman"/>
              </a:rPr>
              <a:t>             Сырғалар.</a:t>
            </a:r>
          </a:p>
          <a:p>
            <a:pPr algn="just">
              <a:spcAft>
                <a:spcPts val="0"/>
              </a:spcAft>
            </a:pPr>
            <a:r>
              <a:rPr lang="kk-KZ" sz="2400" dirty="0" smtClean="0">
                <a:effectLst/>
                <a:latin typeface="Times New Roman"/>
                <a:ea typeface="Times New Roman"/>
              </a:rPr>
              <a:t> Сырғалар элеваторды көтергіш ілмекке ілу үшін арналған. Олар тұйық, болатты сопақ тәріздес ілмек түрінде болады. Осы сырғалар элеватордан босатылып кетпес үшін, оларды шпилькамен бекітеді. </a:t>
            </a:r>
            <a:endParaRPr lang="ru-RU" sz="2400" dirty="0">
              <a:effectLst/>
              <a:latin typeface="Times New Roman"/>
              <a:ea typeface="Times New Roman"/>
            </a:endParaRPr>
          </a:p>
        </p:txBody>
      </p:sp>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r="44624" b="-3329"/>
          <a:stretch>
            <a:fillRect/>
          </a:stretch>
        </p:blipFill>
        <p:spPr bwMode="auto">
          <a:xfrm>
            <a:off x="539552" y="2055624"/>
            <a:ext cx="2088232" cy="34616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19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83969" y="2055624"/>
            <a:ext cx="1800199" cy="3461608"/>
          </a:xfrm>
          <a:prstGeom prst="rect">
            <a:avLst/>
          </a:prstGeom>
          <a:noFill/>
          <a:extLst>
            <a:ext uri="{909E8E84-426E-40DD-AFC4-6F175D3DCCD1}">
              <a14:hiddenFill xmlns:a14="http://schemas.microsoft.com/office/drawing/2010/main">
                <a:solidFill>
                  <a:srgbClr val="FFFFFF"/>
                </a:solidFill>
              </a14:hiddenFill>
            </a:ext>
          </a:extLst>
        </p:spPr>
      </p:pic>
      <p:sp>
        <p:nvSpPr>
          <p:cNvPr id="3" name="Прямоугольник 2"/>
          <p:cNvSpPr/>
          <p:nvPr/>
        </p:nvSpPr>
        <p:spPr>
          <a:xfrm>
            <a:off x="899592" y="5385990"/>
            <a:ext cx="5958408" cy="1015663"/>
          </a:xfrm>
          <a:prstGeom prst="rect">
            <a:avLst/>
          </a:prstGeom>
        </p:spPr>
        <p:txBody>
          <a:bodyPr wrap="square">
            <a:spAutoFit/>
          </a:bodyPr>
          <a:lstStyle/>
          <a:p>
            <a:pPr algn="just">
              <a:spcAft>
                <a:spcPts val="0"/>
              </a:spcAft>
            </a:pPr>
            <a:r>
              <a:rPr lang="kk-KZ" sz="2000" dirty="0" smtClean="0">
                <a:effectLst/>
                <a:latin typeface="Times New Roman"/>
                <a:ea typeface="Times New Roman"/>
              </a:rPr>
              <a:t>Сур</a:t>
            </a:r>
            <a:r>
              <a:rPr lang="ru-RU" sz="2000" dirty="0" smtClean="0">
                <a:effectLst/>
                <a:latin typeface="Times New Roman"/>
                <a:ea typeface="Times New Roman"/>
              </a:rPr>
              <a:t>.4 </a:t>
            </a:r>
            <a:r>
              <a:rPr lang="kk-KZ" sz="2000" dirty="0" smtClean="0">
                <a:effectLst/>
                <a:latin typeface="Times New Roman"/>
                <a:ea typeface="Times New Roman"/>
              </a:rPr>
              <a:t>Пайдалану сырғасы                 Сур</a:t>
            </a:r>
            <a:r>
              <a:rPr lang="ru-RU" sz="2000" dirty="0" smtClean="0">
                <a:effectLst/>
                <a:latin typeface="Times New Roman"/>
                <a:ea typeface="Times New Roman"/>
              </a:rPr>
              <a:t>.5 </a:t>
            </a:r>
            <a:r>
              <a:rPr lang="ru-RU" sz="2000" dirty="0" err="1" smtClean="0">
                <a:effectLst/>
                <a:latin typeface="Times New Roman"/>
                <a:ea typeface="Times New Roman"/>
              </a:rPr>
              <a:t>Спайдер</a:t>
            </a:r>
            <a:r>
              <a:rPr lang="ru-RU" sz="2000" dirty="0" smtClean="0">
                <a:effectLst/>
                <a:latin typeface="Times New Roman"/>
                <a:ea typeface="Times New Roman"/>
              </a:rPr>
              <a:t> АГС-80</a:t>
            </a:r>
          </a:p>
          <a:p>
            <a:pPr algn="just">
              <a:spcAft>
                <a:spcPts val="0"/>
              </a:spcAft>
            </a:pPr>
            <a:r>
              <a:rPr lang="ru-RU" sz="2000" i="1" dirty="0" smtClean="0">
                <a:effectLst/>
                <a:latin typeface="Times New Roman"/>
                <a:ea typeface="Times New Roman"/>
              </a:rPr>
              <a:t>1-</a:t>
            </a:r>
            <a:r>
              <a:rPr lang="kk-KZ" sz="2000" dirty="0" smtClean="0">
                <a:effectLst/>
                <a:latin typeface="Times New Roman"/>
                <a:ea typeface="Times New Roman"/>
              </a:rPr>
              <a:t>сырға</a:t>
            </a:r>
            <a:r>
              <a:rPr lang="ru-RU" sz="2000" dirty="0" smtClean="0">
                <a:effectLst/>
                <a:latin typeface="Times New Roman"/>
                <a:ea typeface="Times New Roman"/>
              </a:rPr>
              <a:t>; </a:t>
            </a:r>
            <a:r>
              <a:rPr lang="ru-RU" sz="2000" i="1" dirty="0" smtClean="0">
                <a:effectLst/>
                <a:latin typeface="Times New Roman"/>
                <a:ea typeface="Times New Roman"/>
              </a:rPr>
              <a:t>2</a:t>
            </a:r>
            <a:r>
              <a:rPr lang="ru-RU" sz="2000" dirty="0" smtClean="0">
                <a:effectLst/>
                <a:latin typeface="Times New Roman"/>
                <a:ea typeface="Times New Roman"/>
              </a:rPr>
              <a:t>-</a:t>
            </a:r>
            <a:r>
              <a:rPr lang="kk-KZ" sz="2000" dirty="0" smtClean="0">
                <a:effectLst/>
                <a:latin typeface="Times New Roman"/>
                <a:ea typeface="Times New Roman"/>
              </a:rPr>
              <a:t>ұстағыш</a:t>
            </a:r>
            <a:endParaRPr lang="ru-RU" sz="2000" dirty="0">
              <a:effectLst/>
              <a:latin typeface="Times New Roman"/>
              <a:ea typeface="Times New Roman"/>
            </a:endParaRPr>
          </a:p>
        </p:txBody>
      </p:sp>
    </p:spTree>
    <p:extLst>
      <p:ext uri="{BB962C8B-B14F-4D97-AF65-F5344CB8AC3E}">
        <p14:creationId xmlns:p14="http://schemas.microsoft.com/office/powerpoint/2010/main" val="193170597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07504" y="116632"/>
            <a:ext cx="9036496" cy="6740307"/>
          </a:xfrm>
          <a:prstGeom prst="rect">
            <a:avLst/>
          </a:prstGeom>
        </p:spPr>
        <p:txBody>
          <a:bodyPr wrap="square">
            <a:spAutoFit/>
          </a:bodyPr>
          <a:lstStyle/>
          <a:p>
            <a:pPr algn="just">
              <a:spcAft>
                <a:spcPts val="0"/>
              </a:spcAft>
            </a:pPr>
            <a:r>
              <a:rPr lang="kk-KZ" sz="2400" dirty="0" smtClean="0">
                <a:effectLst/>
                <a:latin typeface="Times New Roman"/>
                <a:ea typeface="Times New Roman"/>
              </a:rPr>
              <a:t>Сырғалар екі түрде болады: ШБН (штропы буровые нормальные) қалыпты бұрғылауға арналған сырғалар және ШБУ (штропы буровые укороченные) бұрғылауға арналған қысқартылған. Осылар өлшемдері мен жүккөтергіштігімен ажыратылады.</a:t>
            </a:r>
            <a:endParaRPr lang="ru-RU" sz="2400" dirty="0" smtClean="0">
              <a:effectLst/>
              <a:latin typeface="Times New Roman"/>
              <a:ea typeface="Times New Roman"/>
            </a:endParaRPr>
          </a:p>
          <a:p>
            <a:pPr algn="just">
              <a:spcAft>
                <a:spcPts val="0"/>
              </a:spcAft>
            </a:pPr>
            <a:r>
              <a:rPr lang="kk-KZ" sz="2400" b="1" dirty="0" smtClean="0">
                <a:effectLst/>
                <a:latin typeface="Times New Roman"/>
                <a:ea typeface="Times New Roman"/>
              </a:rPr>
              <a:t>Спайдерлер</a:t>
            </a:r>
            <a:endParaRPr lang="ru-RU" sz="2400" dirty="0" smtClean="0">
              <a:effectLst/>
              <a:latin typeface="Times New Roman"/>
              <a:ea typeface="Times New Roman"/>
            </a:endParaRPr>
          </a:p>
          <a:p>
            <a:pPr algn="just">
              <a:spcAft>
                <a:spcPts val="0"/>
              </a:spcAft>
            </a:pPr>
            <a:r>
              <a:rPr lang="kk-KZ" sz="2400" u="sng" dirty="0" smtClean="0">
                <a:effectLst/>
                <a:latin typeface="Times New Roman"/>
                <a:ea typeface="Times New Roman"/>
              </a:rPr>
              <a:t>Спайдер</a:t>
            </a:r>
            <a:r>
              <a:rPr lang="kk-KZ" sz="2400" b="1" u="sng" dirty="0" smtClean="0">
                <a:effectLst/>
                <a:latin typeface="Times New Roman"/>
                <a:ea typeface="Times New Roman"/>
              </a:rPr>
              <a:t>, </a:t>
            </a:r>
            <a:r>
              <a:rPr lang="kk-KZ" sz="2400" dirty="0" smtClean="0">
                <a:effectLst/>
                <a:latin typeface="Times New Roman"/>
                <a:ea typeface="Times New Roman"/>
              </a:rPr>
              <a:t>ұңғыға шегендеу құбырлар тізбегін түсіру кезінде, оларды өз салмағында ұстап тұру үшін арналған.</a:t>
            </a:r>
            <a:endParaRPr lang="ru-RU" sz="2400" dirty="0" smtClean="0">
              <a:effectLst/>
              <a:latin typeface="Times New Roman"/>
              <a:ea typeface="Times New Roman"/>
            </a:endParaRPr>
          </a:p>
          <a:p>
            <a:pPr algn="just">
              <a:spcAft>
                <a:spcPts val="0"/>
              </a:spcAft>
            </a:pPr>
            <a:r>
              <a:rPr lang="kk-KZ" sz="2400" dirty="0" smtClean="0">
                <a:effectLst/>
                <a:latin typeface="Times New Roman"/>
                <a:ea typeface="Times New Roman"/>
              </a:rPr>
              <a:t>Элеваторларды сағадан құбырлар орналасатын орынға апару өте күрделі жұмыс, сондықтан осы жұмыстарды жеңілдету үшін ұстаушы аспап-спайдерді қолданады. Негізгі болшектері – тұлға, плашкалар, жұдырықша, сыналар, хомуттар.</a:t>
            </a:r>
            <a:endParaRPr lang="ru-RU" sz="2400" dirty="0" smtClean="0">
              <a:effectLst/>
              <a:latin typeface="Times New Roman"/>
              <a:ea typeface="Times New Roman"/>
            </a:endParaRPr>
          </a:p>
          <a:p>
            <a:pPr algn="just">
              <a:spcAft>
                <a:spcPts val="0"/>
              </a:spcAft>
            </a:pPr>
            <a:r>
              <a:rPr lang="kk-KZ" sz="2400" u="sng" dirty="0" smtClean="0">
                <a:effectLst/>
                <a:latin typeface="Times New Roman"/>
                <a:ea typeface="Times New Roman"/>
              </a:rPr>
              <a:t>Плашкалар</a:t>
            </a:r>
            <a:r>
              <a:rPr lang="kk-KZ" sz="2400" dirty="0" smtClean="0">
                <a:effectLst/>
                <a:latin typeface="Times New Roman"/>
                <a:ea typeface="Times New Roman"/>
              </a:rPr>
              <a:t> өз тістерімен құбырдың сыртынан қысып ұстау үшін қажет.</a:t>
            </a:r>
            <a:endParaRPr lang="ru-RU" sz="2400" dirty="0" smtClean="0">
              <a:effectLst/>
              <a:latin typeface="Times New Roman"/>
              <a:ea typeface="Times New Roman"/>
            </a:endParaRPr>
          </a:p>
          <a:p>
            <a:pPr algn="just">
              <a:spcAft>
                <a:spcPts val="0"/>
              </a:spcAft>
            </a:pPr>
            <a:r>
              <a:rPr lang="kk-KZ" sz="2400" u="sng" dirty="0" smtClean="0">
                <a:effectLst/>
                <a:latin typeface="Times New Roman"/>
                <a:ea typeface="Times New Roman"/>
              </a:rPr>
              <a:t>Сыналар</a:t>
            </a:r>
            <a:r>
              <a:rPr lang="kk-KZ" sz="2400" dirty="0" smtClean="0">
                <a:effectLst/>
                <a:latin typeface="Times New Roman"/>
                <a:ea typeface="Times New Roman"/>
              </a:rPr>
              <a:t> плашкалардың айналмалы қозғалуын болдыртпайды.</a:t>
            </a:r>
            <a:endParaRPr lang="ru-RU" sz="2400" dirty="0" smtClean="0">
              <a:effectLst/>
              <a:latin typeface="Times New Roman"/>
              <a:ea typeface="Times New Roman"/>
            </a:endParaRPr>
          </a:p>
          <a:p>
            <a:pPr algn="just">
              <a:spcAft>
                <a:spcPts val="0"/>
              </a:spcAft>
            </a:pPr>
            <a:r>
              <a:rPr lang="kk-KZ" sz="2400" u="sng" dirty="0" smtClean="0">
                <a:effectLst/>
                <a:latin typeface="Times New Roman"/>
                <a:ea typeface="Times New Roman"/>
              </a:rPr>
              <a:t>Хомуттар </a:t>
            </a:r>
            <a:r>
              <a:rPr lang="kk-KZ" sz="2400" dirty="0" smtClean="0">
                <a:effectLst/>
                <a:latin typeface="Times New Roman"/>
                <a:ea typeface="Times New Roman"/>
              </a:rPr>
              <a:t>екі бөліктерден тұрып, жұдырықшаның жоғары қозғалуын болдыртпауға арналған. </a:t>
            </a:r>
            <a:endParaRPr lang="ru-RU" sz="2400" dirty="0" smtClean="0">
              <a:effectLst/>
              <a:latin typeface="Times New Roman"/>
              <a:ea typeface="Times New Roman"/>
            </a:endParaRPr>
          </a:p>
          <a:p>
            <a:pPr algn="just">
              <a:spcAft>
                <a:spcPts val="0"/>
              </a:spcAft>
            </a:pPr>
            <a:r>
              <a:rPr lang="kk-KZ" sz="2400" dirty="0" smtClean="0">
                <a:effectLst/>
                <a:latin typeface="Times New Roman"/>
                <a:ea typeface="Times New Roman"/>
              </a:rPr>
              <a:t>Спайдерді мұнараның өсіне сәйкес, горизонталь бойынша орналастырады.</a:t>
            </a:r>
            <a:endParaRPr lang="ru-RU" sz="2400" dirty="0">
              <a:effectLst/>
              <a:latin typeface="Times New Roman"/>
              <a:ea typeface="Times New Roman"/>
            </a:endParaRPr>
          </a:p>
        </p:txBody>
      </p:sp>
    </p:spTree>
    <p:extLst>
      <p:ext uri="{BB962C8B-B14F-4D97-AF65-F5344CB8AC3E}">
        <p14:creationId xmlns:p14="http://schemas.microsoft.com/office/powerpoint/2010/main" val="294685978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467544" y="188640"/>
            <a:ext cx="8496944" cy="3416320"/>
          </a:xfrm>
          <a:prstGeom prst="rect">
            <a:avLst/>
          </a:prstGeom>
        </p:spPr>
        <p:txBody>
          <a:bodyPr wrap="square">
            <a:spAutoFit/>
          </a:bodyPr>
          <a:lstStyle/>
          <a:p>
            <a:r>
              <a:rPr lang="kk-KZ" sz="2400" b="1"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Ұңғымаларды </a:t>
            </a:r>
            <a:r>
              <a:rPr lang="kk-KZ" sz="24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күрделі </a:t>
            </a:r>
            <a:r>
              <a:rPr lang="kk-KZ" sz="2400" b="1"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жөндеуде қолданатын    қондырғыл</a:t>
            </a:r>
            <a:r>
              <a:rPr lang="kk-KZ" sz="24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ары</a:t>
            </a:r>
          </a:p>
          <a:p>
            <a:endParaRPr lang="kk-KZ" sz="2400" dirty="0">
              <a:solidFill>
                <a:srgbClr val="000000"/>
              </a:solidFill>
              <a:latin typeface="Times New Roman" panose="02020603050405020304" pitchFamily="18" charset="0"/>
              <a:cs typeface="Times New Roman" panose="02020603050405020304" pitchFamily="18" charset="0"/>
            </a:endParaRPr>
          </a:p>
          <a:p>
            <a:r>
              <a:rPr lang="kk-KZ" sz="24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Күрделі </a:t>
            </a:r>
            <a:r>
              <a:rPr lang="kk-KZ"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жөндеуде қолданатын </a:t>
            </a:r>
            <a:r>
              <a:rPr lang="kk-KZ" sz="24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қондырғылары екі түрге бөлінеді </a:t>
            </a:r>
            <a:r>
              <a:rPr lang="ru-RU" sz="24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1) </a:t>
            </a:r>
            <a:r>
              <a:rPr lang="ru-RU" sz="24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стационарлы</a:t>
            </a:r>
            <a:r>
              <a:rPr lang="kk-KZ" sz="24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қ, 2</a:t>
            </a:r>
            <a:r>
              <a:rPr lang="ru-RU" sz="24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жылжымалы</a:t>
            </a:r>
            <a:r>
              <a:rPr lang="ru-RU" sz="24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және</a:t>
            </a:r>
            <a:r>
              <a:rPr lang="ru-RU" sz="24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kk-KZ" sz="24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өзі жүретін</a:t>
            </a:r>
            <a:r>
              <a:rPr lang="kk-KZ"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kk-KZ" sz="24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қондырғылары.</a:t>
            </a:r>
          </a:p>
          <a:p>
            <a:r>
              <a:rPr lang="kk-KZ" sz="24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Стационарлық қондырғылары ол бұрғы</a:t>
            </a:r>
            <a:r>
              <a:rPr lang="kk-KZ"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kk-KZ" sz="24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қондырғылары. Негізгі элементы ол мұнаралары. </a:t>
            </a:r>
          </a:p>
          <a:p>
            <a:r>
              <a:rPr lang="kk-KZ" sz="24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endParaRPr lang="ru-RU" sz="2400" dirty="0"/>
          </a:p>
        </p:txBody>
      </p:sp>
    </p:spTree>
    <p:extLst>
      <p:ext uri="{BB962C8B-B14F-4D97-AF65-F5344CB8AC3E}">
        <p14:creationId xmlns:p14="http://schemas.microsoft.com/office/powerpoint/2010/main" val="283475038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Номер слайда 3"/>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fld id="{DEBA0954-6EFB-4660-9991-45AE5A248424}" type="slidenum">
              <a:rPr lang="ru-RU" altLang="ru-RU" sz="1400">
                <a:solidFill>
                  <a:srgbClr val="000000"/>
                </a:solidFill>
              </a:rPr>
              <a:pPr>
                <a:spcBef>
                  <a:spcPct val="0"/>
                </a:spcBef>
                <a:buFontTx/>
                <a:buNone/>
              </a:pPr>
              <a:t>19</a:t>
            </a:fld>
            <a:endParaRPr lang="ru-RU" altLang="ru-RU" sz="1400">
              <a:solidFill>
                <a:srgbClr val="000000"/>
              </a:solidFill>
            </a:endParaRPr>
          </a:p>
        </p:txBody>
      </p:sp>
      <p:sp>
        <p:nvSpPr>
          <p:cNvPr id="2" name="Rectangle 2"/>
          <p:cNvSpPr>
            <a:spLocks noChangeArrowheads="1"/>
          </p:cNvSpPr>
          <p:nvPr/>
        </p:nvSpPr>
        <p:spPr bwMode="auto">
          <a:xfrm>
            <a:off x="755650" y="620713"/>
            <a:ext cx="7772400" cy="1655762"/>
          </a:xfrm>
          <a:prstGeom prst="rect">
            <a:avLst/>
          </a:prstGeom>
          <a:noFill/>
          <a:ln>
            <a:noFill/>
          </a:ln>
          <a:effectLst>
            <a:outerShdw dist="53882" dir="2700000" algn="ctr" rotWithShape="0">
              <a:srgbClr val="CCECFF"/>
            </a:outerShdw>
          </a:effectLst>
        </p:spPr>
        <p:txBody>
          <a:bodyPr anchor="ctr"/>
          <a:lstStyle/>
          <a:p>
            <a:pPr fontAlgn="base">
              <a:spcBef>
                <a:spcPct val="0"/>
              </a:spcBef>
              <a:spcAft>
                <a:spcPct val="0"/>
              </a:spcAft>
              <a:defRPr/>
            </a:pPr>
            <a:r>
              <a:rPr lang="ru-RU" sz="3600" b="1" dirty="0">
                <a:solidFill>
                  <a:srgbClr val="333399"/>
                </a:solidFill>
                <a:effectLst>
                  <a:outerShdw blurRad="38100" dist="38100" dir="2700000" algn="tl">
                    <a:srgbClr val="C0C0C0"/>
                  </a:outerShdw>
                </a:effectLst>
              </a:rPr>
              <a:t> </a:t>
            </a:r>
            <a:br>
              <a:rPr lang="ru-RU" sz="3600" b="1" dirty="0">
                <a:solidFill>
                  <a:srgbClr val="333399"/>
                </a:solidFill>
                <a:effectLst>
                  <a:outerShdw blurRad="38100" dist="38100" dir="2700000" algn="tl">
                    <a:srgbClr val="C0C0C0"/>
                  </a:outerShdw>
                </a:effectLst>
              </a:rPr>
            </a:br>
            <a:r>
              <a:rPr lang="ru-RU" sz="3600" b="1" dirty="0">
                <a:solidFill>
                  <a:srgbClr val="333399"/>
                </a:solidFill>
                <a:effectLst>
                  <a:outerShdw blurRad="38100" dist="38100" dir="2700000" algn="tl">
                    <a:srgbClr val="C0C0C0"/>
                  </a:outerShdw>
                </a:effectLst>
              </a:rPr>
              <a:t/>
            </a:r>
            <a:br>
              <a:rPr lang="ru-RU" sz="3600" b="1" dirty="0">
                <a:solidFill>
                  <a:srgbClr val="333399"/>
                </a:solidFill>
                <a:effectLst>
                  <a:outerShdw blurRad="38100" dist="38100" dir="2700000" algn="tl">
                    <a:srgbClr val="C0C0C0"/>
                  </a:outerShdw>
                </a:effectLst>
              </a:rPr>
            </a:br>
            <a:endParaRPr lang="ru-RU" sz="3600" b="1" dirty="0">
              <a:solidFill>
                <a:srgbClr val="333399"/>
              </a:solidFill>
              <a:effectLst>
                <a:outerShdw blurRad="38100" dist="38100" dir="2700000" algn="tl">
                  <a:srgbClr val="C0C0C0"/>
                </a:outerShdw>
              </a:effectLst>
            </a:endParaRPr>
          </a:p>
        </p:txBody>
      </p:sp>
      <p:sp>
        <p:nvSpPr>
          <p:cNvPr id="10244" name="Rectangle 5"/>
          <p:cNvSpPr>
            <a:spLocks noChangeArrowheads="1"/>
          </p:cNvSpPr>
          <p:nvPr/>
        </p:nvSpPr>
        <p:spPr bwMode="auto">
          <a:xfrm>
            <a:off x="687388" y="1341438"/>
            <a:ext cx="7772400" cy="4967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fontAlgn="base">
              <a:spcBef>
                <a:spcPct val="0"/>
              </a:spcBef>
              <a:spcAft>
                <a:spcPct val="0"/>
              </a:spcAft>
              <a:buFontTx/>
              <a:buNone/>
            </a:pPr>
            <a:endParaRPr lang="ru-RU" altLang="ru-RU" sz="1600" smtClean="0">
              <a:solidFill>
                <a:srgbClr val="333399"/>
              </a:solidFill>
            </a:endParaRPr>
          </a:p>
        </p:txBody>
      </p:sp>
      <p:sp>
        <p:nvSpPr>
          <p:cNvPr id="10245" name="Rectangle 7"/>
          <p:cNvSpPr>
            <a:spLocks noChangeArrowheads="1"/>
          </p:cNvSpPr>
          <p:nvPr/>
        </p:nvSpPr>
        <p:spPr bwMode="auto">
          <a:xfrm>
            <a:off x="468313" y="-26988"/>
            <a:ext cx="8224837" cy="611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spcBef>
                <a:spcPct val="20000"/>
              </a:spcBef>
              <a:buChar char="•"/>
              <a:tabLst>
                <a:tab pos="2970213" algn="ctr"/>
                <a:tab pos="5940425" algn="r"/>
              </a:tabLst>
              <a:defRPr sz="3200">
                <a:solidFill>
                  <a:schemeClr val="tx1"/>
                </a:solidFill>
                <a:latin typeface="Arial" charset="0"/>
              </a:defRPr>
            </a:lvl1pPr>
            <a:lvl2pPr marL="742950" indent="-285750">
              <a:spcBef>
                <a:spcPct val="20000"/>
              </a:spcBef>
              <a:buChar char="–"/>
              <a:tabLst>
                <a:tab pos="2970213" algn="ctr"/>
                <a:tab pos="5940425" algn="r"/>
              </a:tabLst>
              <a:defRPr sz="2800">
                <a:solidFill>
                  <a:schemeClr val="tx1"/>
                </a:solidFill>
                <a:latin typeface="Arial" charset="0"/>
              </a:defRPr>
            </a:lvl2pPr>
            <a:lvl3pPr marL="1143000" indent="-228600">
              <a:spcBef>
                <a:spcPct val="20000"/>
              </a:spcBef>
              <a:buChar char="•"/>
              <a:tabLst>
                <a:tab pos="2970213" algn="ctr"/>
                <a:tab pos="5940425" algn="r"/>
              </a:tabLst>
              <a:defRPr sz="2400">
                <a:solidFill>
                  <a:schemeClr val="tx1"/>
                </a:solidFill>
                <a:latin typeface="Arial" charset="0"/>
              </a:defRPr>
            </a:lvl3pPr>
            <a:lvl4pPr marL="1600200" indent="-228600">
              <a:spcBef>
                <a:spcPct val="20000"/>
              </a:spcBef>
              <a:buChar char="–"/>
              <a:tabLst>
                <a:tab pos="2970213" algn="ctr"/>
                <a:tab pos="5940425" algn="r"/>
              </a:tabLst>
              <a:defRPr sz="2000">
                <a:solidFill>
                  <a:schemeClr val="tx1"/>
                </a:solidFill>
                <a:latin typeface="Arial" charset="0"/>
              </a:defRPr>
            </a:lvl4pPr>
            <a:lvl5pPr marL="2057400" indent="-228600">
              <a:spcBef>
                <a:spcPct val="20000"/>
              </a:spcBef>
              <a:buChar char="»"/>
              <a:tabLst>
                <a:tab pos="2970213" algn="ctr"/>
                <a:tab pos="5940425" algn="r"/>
              </a:tabLst>
              <a:defRPr sz="2000">
                <a:solidFill>
                  <a:schemeClr val="tx1"/>
                </a:solidFill>
                <a:latin typeface="Arial" charset="0"/>
              </a:defRPr>
            </a:lvl5pPr>
            <a:lvl6pPr marL="2514600" indent="-228600" eaLnBrk="0" fontAlgn="base" hangingPunct="0">
              <a:spcBef>
                <a:spcPct val="20000"/>
              </a:spcBef>
              <a:spcAft>
                <a:spcPct val="0"/>
              </a:spcAft>
              <a:buChar char="»"/>
              <a:tabLst>
                <a:tab pos="2970213" algn="ctr"/>
                <a:tab pos="5940425" algn="r"/>
              </a:tabLst>
              <a:defRPr sz="2000">
                <a:solidFill>
                  <a:schemeClr val="tx1"/>
                </a:solidFill>
                <a:latin typeface="Arial" charset="0"/>
              </a:defRPr>
            </a:lvl6pPr>
            <a:lvl7pPr marL="2971800" indent="-228600" eaLnBrk="0" fontAlgn="base" hangingPunct="0">
              <a:spcBef>
                <a:spcPct val="20000"/>
              </a:spcBef>
              <a:spcAft>
                <a:spcPct val="0"/>
              </a:spcAft>
              <a:buChar char="»"/>
              <a:tabLst>
                <a:tab pos="2970213" algn="ctr"/>
                <a:tab pos="5940425" algn="r"/>
              </a:tabLst>
              <a:defRPr sz="2000">
                <a:solidFill>
                  <a:schemeClr val="tx1"/>
                </a:solidFill>
                <a:latin typeface="Arial" charset="0"/>
              </a:defRPr>
            </a:lvl7pPr>
            <a:lvl8pPr marL="3429000" indent="-228600" eaLnBrk="0" fontAlgn="base" hangingPunct="0">
              <a:spcBef>
                <a:spcPct val="20000"/>
              </a:spcBef>
              <a:spcAft>
                <a:spcPct val="0"/>
              </a:spcAft>
              <a:buChar char="»"/>
              <a:tabLst>
                <a:tab pos="2970213" algn="ctr"/>
                <a:tab pos="5940425" algn="r"/>
              </a:tabLst>
              <a:defRPr sz="2000">
                <a:solidFill>
                  <a:schemeClr val="tx1"/>
                </a:solidFill>
                <a:latin typeface="Arial" charset="0"/>
              </a:defRPr>
            </a:lvl8pPr>
            <a:lvl9pPr marL="3886200" indent="-228600" eaLnBrk="0" fontAlgn="base" hangingPunct="0">
              <a:spcBef>
                <a:spcPct val="20000"/>
              </a:spcBef>
              <a:spcAft>
                <a:spcPct val="0"/>
              </a:spcAft>
              <a:buChar char="»"/>
              <a:tabLst>
                <a:tab pos="2970213" algn="ctr"/>
                <a:tab pos="5940425" algn="r"/>
              </a:tabLst>
              <a:defRPr sz="2000">
                <a:solidFill>
                  <a:schemeClr val="tx1"/>
                </a:solidFill>
                <a:latin typeface="Arial" charset="0"/>
              </a:defRPr>
            </a:lvl9pPr>
          </a:lstStyle>
          <a:p>
            <a:pPr algn="ctr" fontAlgn="base">
              <a:spcBef>
                <a:spcPct val="0"/>
              </a:spcBef>
              <a:spcAft>
                <a:spcPct val="0"/>
              </a:spcAft>
              <a:buFontTx/>
              <a:buNone/>
            </a:pPr>
            <a:r>
              <a:rPr lang="ru-RU" altLang="ru-RU" sz="1800" dirty="0" smtClean="0">
                <a:solidFill>
                  <a:srgbClr val="000000"/>
                </a:solidFill>
              </a:rPr>
              <a:t> </a:t>
            </a:r>
            <a:r>
              <a:rPr lang="ru-RU" altLang="ru-RU" sz="800" dirty="0" smtClean="0">
                <a:solidFill>
                  <a:srgbClr val="333399"/>
                </a:solidFill>
              </a:rPr>
              <a:t>ҚАЗАҚСТАН РЕСПУБЛИКАСЫ БІЛІМ ЖӘНЕ ҒЫЛЫМ МИНИСТРЛІГІ</a:t>
            </a:r>
          </a:p>
          <a:p>
            <a:pPr algn="ctr" fontAlgn="base">
              <a:spcBef>
                <a:spcPct val="0"/>
              </a:spcBef>
              <a:spcAft>
                <a:spcPct val="0"/>
              </a:spcAft>
              <a:buFontTx/>
              <a:buNone/>
            </a:pPr>
            <a:r>
              <a:rPr lang="ru-RU" altLang="ru-RU" sz="800" dirty="0" smtClean="0">
                <a:solidFill>
                  <a:srgbClr val="333399"/>
                </a:solidFill>
              </a:rPr>
              <a:t>Қ.И. СӘТБАЕВ АТЫНДАҒЫ ҚАЗАҚ ҰЛТТЫҚ ТЕХНИКАЛЫҚ УНИВЕРСИТЕТІ</a:t>
            </a:r>
          </a:p>
          <a:p>
            <a:pPr algn="ctr" fontAlgn="base">
              <a:spcBef>
                <a:spcPct val="0"/>
              </a:spcBef>
              <a:spcAft>
                <a:spcPct val="0"/>
              </a:spcAft>
              <a:buFontTx/>
              <a:buNone/>
            </a:pPr>
            <a:endParaRPr lang="ru-RU" altLang="ru-RU" sz="800" dirty="0" smtClean="0">
              <a:solidFill>
                <a:srgbClr val="000000"/>
              </a:solidFill>
            </a:endParaRPr>
          </a:p>
        </p:txBody>
      </p:sp>
      <p:sp>
        <p:nvSpPr>
          <p:cNvPr id="10246" name="Rectangle 8"/>
          <p:cNvSpPr>
            <a:spLocks noChangeArrowheads="1"/>
          </p:cNvSpPr>
          <p:nvPr/>
        </p:nvSpPr>
        <p:spPr bwMode="auto">
          <a:xfrm>
            <a:off x="58738" y="1341438"/>
            <a:ext cx="8634412" cy="677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just" eaLnBrk="0" fontAlgn="base" hangingPunct="0">
              <a:spcBef>
                <a:spcPct val="0"/>
              </a:spcBef>
              <a:spcAft>
                <a:spcPct val="0"/>
              </a:spcAft>
              <a:buFontTx/>
              <a:buNone/>
            </a:pPr>
            <a:endParaRPr lang="kk-KZ" altLang="ru-RU" sz="1800" smtClean="0">
              <a:solidFill>
                <a:srgbClr val="000000"/>
              </a:solidFill>
              <a:cs typeface="Times New Roman" pitchFamily="18" charset="0"/>
            </a:endParaRPr>
          </a:p>
          <a:p>
            <a:pPr algn="just" eaLnBrk="0" fontAlgn="base" hangingPunct="0">
              <a:spcBef>
                <a:spcPct val="0"/>
              </a:spcBef>
              <a:spcAft>
                <a:spcPct val="0"/>
              </a:spcAft>
              <a:buFontTx/>
              <a:buNone/>
            </a:pPr>
            <a:endParaRPr lang="kk-KZ" altLang="ru-RU" sz="2000" smtClean="0">
              <a:solidFill>
                <a:srgbClr val="000000"/>
              </a:solidFill>
            </a:endParaRPr>
          </a:p>
        </p:txBody>
      </p:sp>
      <p:sp>
        <p:nvSpPr>
          <p:cNvPr id="10247" name="Rectangle 8"/>
          <p:cNvSpPr>
            <a:spLocks noChangeArrowheads="1"/>
          </p:cNvSpPr>
          <p:nvPr/>
        </p:nvSpPr>
        <p:spPr bwMode="auto">
          <a:xfrm>
            <a:off x="214313" y="2066082"/>
            <a:ext cx="8429625" cy="2308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indent="342900">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just" eaLnBrk="0" fontAlgn="base" hangingPunct="0">
              <a:spcBef>
                <a:spcPct val="0"/>
              </a:spcBef>
              <a:spcAft>
                <a:spcPct val="0"/>
              </a:spcAft>
              <a:buFontTx/>
              <a:buNone/>
            </a:pPr>
            <a:r>
              <a:rPr lang="kk-KZ" altLang="ru-RU" sz="2400" b="1" dirty="0" smtClean="0">
                <a:solidFill>
                  <a:srgbClr val="000000"/>
                </a:solidFill>
                <a:cs typeface="Times New Roman" pitchFamily="18" charset="0"/>
              </a:rPr>
              <a:t>Бұрғы мұнаралары </a:t>
            </a:r>
            <a:r>
              <a:rPr lang="kk-KZ" altLang="ru-RU" sz="2400" dirty="0" smtClean="0">
                <a:solidFill>
                  <a:srgbClr val="000000"/>
                </a:solidFill>
                <a:cs typeface="Times New Roman" pitchFamily="18" charset="0"/>
              </a:rPr>
              <a:t>көтеріп-түсіру операцияларына кететін уақытты азайту үшін қолданылады. </a:t>
            </a:r>
            <a:r>
              <a:rPr lang="kk-KZ" altLang="ru-RU" sz="2400" dirty="0" smtClean="0">
                <a:solidFill>
                  <a:srgbClr val="000000"/>
                </a:solidFill>
                <a:cs typeface="Times New Roman" pitchFamily="18" charset="0"/>
              </a:rPr>
              <a:t>Жылжымалы және өзі жүретін бұрғылау қондырғыларын шығарушы зауыттар, заңды түрде, бұрғылау жабдықтарымен және қосалқы, қосымша құрал-саймандармен толық жинақталынған түрде зауыттан </a:t>
            </a:r>
            <a:r>
              <a:rPr lang="kk-KZ" altLang="ru-RU" sz="2400" dirty="0" smtClean="0">
                <a:solidFill>
                  <a:srgbClr val="000000"/>
                </a:solidFill>
                <a:cs typeface="Times New Roman" pitchFamily="18" charset="0"/>
              </a:rPr>
              <a:t>шығарылады. </a:t>
            </a:r>
            <a:endParaRPr lang="kk-KZ" altLang="ru-RU" sz="2400" dirty="0" smtClean="0">
              <a:solidFill>
                <a:srgbClr val="000000"/>
              </a:solidFill>
            </a:endParaRPr>
          </a:p>
        </p:txBody>
      </p:sp>
    </p:spTree>
    <p:extLst>
      <p:ext uri="{BB962C8B-B14F-4D97-AF65-F5344CB8AC3E}">
        <p14:creationId xmlns:p14="http://schemas.microsoft.com/office/powerpoint/2010/main" val="632655852"/>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267745" y="548680"/>
            <a:ext cx="5728686" cy="461665"/>
          </a:xfrm>
          <a:prstGeom prst="rect">
            <a:avLst/>
          </a:prstGeom>
        </p:spPr>
        <p:txBody>
          <a:bodyPr wrap="square">
            <a:spAutoFit/>
          </a:bodyPr>
          <a:lstStyle/>
          <a:p>
            <a:r>
              <a:rPr lang="kk-KZ" sz="2400" b="1" dirty="0" smtClean="0">
                <a:effectLst/>
                <a:latin typeface="Times New Roman"/>
                <a:ea typeface="Times New Roman"/>
              </a:rPr>
              <a:t>ТҮСІРУ-КӨТЕРУ ОПЕРАЦИЯЛАРЫ</a:t>
            </a:r>
            <a:endParaRPr lang="ru-RU" sz="2400" dirty="0"/>
          </a:p>
        </p:txBody>
      </p:sp>
      <p:sp>
        <p:nvSpPr>
          <p:cNvPr id="3" name="Прямоугольник 2"/>
          <p:cNvSpPr/>
          <p:nvPr/>
        </p:nvSpPr>
        <p:spPr>
          <a:xfrm>
            <a:off x="323528" y="1031825"/>
            <a:ext cx="8820472" cy="5632311"/>
          </a:xfrm>
          <a:prstGeom prst="rect">
            <a:avLst/>
          </a:prstGeom>
        </p:spPr>
        <p:txBody>
          <a:bodyPr wrap="square">
            <a:spAutoFit/>
          </a:bodyPr>
          <a:lstStyle/>
          <a:p>
            <a:pPr algn="just">
              <a:spcAft>
                <a:spcPts val="0"/>
              </a:spcAft>
            </a:pPr>
            <a:r>
              <a:rPr lang="kk-KZ" sz="2400" dirty="0" smtClean="0">
                <a:effectLst/>
                <a:latin typeface="Times New Roman"/>
                <a:ea typeface="Times New Roman"/>
              </a:rPr>
              <a:t>Ұңғыны жер асты жөндеу құбырларды, штангаларды түсіру және көтеру операцияларымен тығыз байланысты.</a:t>
            </a:r>
            <a:endParaRPr lang="ru-RU" sz="2400" dirty="0" smtClean="0">
              <a:effectLst/>
              <a:latin typeface="Times New Roman"/>
              <a:ea typeface="Times New Roman"/>
            </a:endParaRPr>
          </a:p>
          <a:p>
            <a:pPr algn="just">
              <a:spcAft>
                <a:spcPts val="0"/>
              </a:spcAft>
            </a:pPr>
            <a:r>
              <a:rPr lang="kk-KZ" sz="2400" b="1" dirty="0" smtClean="0">
                <a:effectLst/>
                <a:latin typeface="Times New Roman"/>
                <a:ea typeface="Times New Roman"/>
              </a:rPr>
              <a:t>Түсіру-көтеру операциялары (ТКО) </a:t>
            </a:r>
            <a:r>
              <a:rPr lang="kk-KZ" sz="2400" dirty="0" smtClean="0">
                <a:effectLst/>
                <a:latin typeface="Times New Roman"/>
                <a:ea typeface="Times New Roman"/>
              </a:rPr>
              <a:t>деп құбырлар мен штангаларды ұңғыға түсіру және оларды көтеру жұмыстарын айтамыз.</a:t>
            </a:r>
            <a:endParaRPr lang="ru-RU" sz="2400" dirty="0" smtClean="0">
              <a:effectLst/>
              <a:latin typeface="Times New Roman"/>
              <a:ea typeface="Times New Roman"/>
            </a:endParaRPr>
          </a:p>
          <a:p>
            <a:pPr algn="just">
              <a:spcAft>
                <a:spcPts val="0"/>
              </a:spcAft>
            </a:pPr>
            <a:r>
              <a:rPr lang="kk-KZ" sz="2400" dirty="0" smtClean="0">
                <a:effectLst/>
                <a:latin typeface="Times New Roman"/>
                <a:ea typeface="Times New Roman"/>
              </a:rPr>
              <a:t>Бұл операциялар қиын орындалады және жөндеудің түріне қарай жөндеуге берілген уақыттан 40-тан 85% пайызды құрайды, яғни олар жер асты жөндеудің жалпы ұзақтылығын анықтайды.</a:t>
            </a:r>
            <a:endParaRPr lang="ru-RU" sz="2400" dirty="0" smtClean="0">
              <a:effectLst/>
              <a:latin typeface="Times New Roman"/>
              <a:ea typeface="Times New Roman"/>
            </a:endParaRPr>
          </a:p>
          <a:p>
            <a:pPr algn="just">
              <a:spcAft>
                <a:spcPts val="0"/>
              </a:spcAft>
            </a:pPr>
            <a:r>
              <a:rPr lang="kk-KZ" sz="2400" dirty="0" smtClean="0">
                <a:effectLst/>
                <a:latin typeface="Times New Roman"/>
                <a:ea typeface="Times New Roman"/>
              </a:rPr>
              <a:t>Құбырды түсірген кезде олардың әрқайсысын шаблондау керек. Қорғау сақинасын босатып, құбырлардың бұрандасын құм және ластан тазалап, оларды графитті маймен жағады. Келесі құбырларды ұңғыға түсіруге болмайды: дефектілі, қисық, бұрандасы майысан немесе желінген (қажалған).</a:t>
            </a:r>
            <a:endParaRPr lang="ru-RU" sz="2400" dirty="0" smtClean="0">
              <a:effectLst/>
              <a:latin typeface="Times New Roman"/>
              <a:ea typeface="Times New Roman"/>
            </a:endParaRPr>
          </a:p>
          <a:p>
            <a:r>
              <a:rPr lang="kk-KZ" sz="2400" dirty="0" smtClean="0">
                <a:effectLst/>
                <a:latin typeface="Times New Roman"/>
                <a:ea typeface="Times New Roman"/>
              </a:rPr>
              <a:t>Муфталардың шеті пайдалану тізбектің, ұшжақтылардың шетіне тиіп кетпес үшін, бағыттауыш воронкаларды қолданады. </a:t>
            </a:r>
            <a:endParaRPr lang="ru-RU" sz="2400" dirty="0"/>
          </a:p>
        </p:txBody>
      </p:sp>
    </p:spTree>
    <p:extLst>
      <p:ext uri="{BB962C8B-B14F-4D97-AF65-F5344CB8AC3E}">
        <p14:creationId xmlns:p14="http://schemas.microsoft.com/office/powerpoint/2010/main" val="204633551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descr="C:\Users\пользователь\Downloads\image340.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5650" y="1557338"/>
            <a:ext cx="7756525" cy="3824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894302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Номер слайда 1"/>
          <p:cNvSpPr>
            <a:spLocks noGrp="1" noChangeArrowheads="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fld id="{0BBA465D-E82F-4BF5-B26C-CB9B69AC008C}" type="slidenum">
              <a:rPr lang="ru-RU" altLang="ru-RU" sz="1400">
                <a:solidFill>
                  <a:srgbClr val="000000"/>
                </a:solidFill>
              </a:rPr>
              <a:pPr>
                <a:spcBef>
                  <a:spcPct val="0"/>
                </a:spcBef>
                <a:buFontTx/>
                <a:buNone/>
              </a:pPr>
              <a:t>21</a:t>
            </a:fld>
            <a:endParaRPr lang="ru-RU" altLang="ru-RU" sz="1400">
              <a:solidFill>
                <a:srgbClr val="000000"/>
              </a:solidFill>
            </a:endParaRPr>
          </a:p>
        </p:txBody>
      </p:sp>
      <p:pic>
        <p:nvPicPr>
          <p:cNvPr id="12291" name="Рисунок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1188" y="476250"/>
            <a:ext cx="8075612" cy="5768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1518163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p:cNvSpPr>
            <a:spLocks noGrp="1"/>
          </p:cNvSpPr>
          <p:nvPr>
            <p:ph type="sldNum" sz="quarter" idx="12"/>
          </p:nvPr>
        </p:nvSpPr>
        <p:spPr/>
        <p:txBody>
          <a:bodyPr/>
          <a:lstStyle/>
          <a:p>
            <a:fld id="{9409C4A3-0FA3-42B9-92D4-DAB61E17E2C7}" type="slidenum">
              <a:rPr lang="ru-RU" altLang="ru-RU" smtClean="0">
                <a:solidFill>
                  <a:srgbClr val="000000"/>
                </a:solidFill>
              </a:rPr>
              <a:pPr/>
              <a:t>22</a:t>
            </a:fld>
            <a:endParaRPr lang="ru-RU" altLang="ru-RU">
              <a:solidFill>
                <a:srgbClr val="000000"/>
              </a:solidFill>
            </a:endParaRPr>
          </a:p>
        </p:txBody>
      </p:sp>
      <p:sp>
        <p:nvSpPr>
          <p:cNvPr id="3" name="Прямоугольник 2"/>
          <p:cNvSpPr/>
          <p:nvPr/>
        </p:nvSpPr>
        <p:spPr>
          <a:xfrm>
            <a:off x="323528" y="404664"/>
            <a:ext cx="8568952" cy="1938992"/>
          </a:xfrm>
          <a:prstGeom prst="rect">
            <a:avLst/>
          </a:prstGeom>
        </p:spPr>
        <p:txBody>
          <a:bodyPr wrap="square">
            <a:spAutoFit/>
          </a:bodyPr>
          <a:lstStyle/>
          <a:p>
            <a:pPr lvl="0" algn="just" eaLnBrk="0" fontAlgn="base" hangingPunct="0">
              <a:spcBef>
                <a:spcPct val="0"/>
              </a:spcBef>
              <a:spcAft>
                <a:spcPct val="0"/>
              </a:spcAft>
            </a:pPr>
            <a:r>
              <a:rPr lang="kk-KZ" altLang="ru-RU" sz="2400" dirty="0">
                <a:solidFill>
                  <a:srgbClr val="000000"/>
                </a:solidFill>
                <a:latin typeface="Arial" charset="0"/>
                <a:cs typeface="Times New Roman" pitchFamily="18" charset="0"/>
              </a:rPr>
              <a:t>Мұнараларды таңдау оның биіктігі мен жүк көтергіштігіне байланысты жүргізіледі</a:t>
            </a:r>
            <a:r>
              <a:rPr lang="kk-KZ" altLang="ru-RU" sz="2400" dirty="0" smtClean="0">
                <a:solidFill>
                  <a:srgbClr val="000000"/>
                </a:solidFill>
                <a:latin typeface="Arial" charset="0"/>
                <a:cs typeface="Times New Roman" pitchFamily="18" charset="0"/>
              </a:rPr>
              <a:t>.</a:t>
            </a:r>
          </a:p>
          <a:p>
            <a:pPr lvl="0" algn="just" eaLnBrk="0" fontAlgn="base" hangingPunct="0">
              <a:spcBef>
                <a:spcPct val="0"/>
              </a:spcBef>
              <a:spcAft>
                <a:spcPct val="0"/>
              </a:spcAft>
            </a:pPr>
            <a:r>
              <a:rPr lang="kk-KZ" altLang="ru-RU" sz="2400" dirty="0" smtClean="0">
                <a:solidFill>
                  <a:srgbClr val="000000"/>
                </a:solidFill>
                <a:latin typeface="Arial" charset="0"/>
                <a:cs typeface="Times New Roman" pitchFamily="18" charset="0"/>
              </a:rPr>
              <a:t> Мұнараларының </a:t>
            </a:r>
            <a:r>
              <a:rPr lang="kk-KZ" altLang="ru-RU" sz="2400" dirty="0">
                <a:solidFill>
                  <a:srgbClr val="000000"/>
                </a:solidFill>
                <a:latin typeface="Arial" charset="0"/>
                <a:cs typeface="Times New Roman" pitchFamily="18" charset="0"/>
              </a:rPr>
              <a:t>жүк </a:t>
            </a:r>
            <a:r>
              <a:rPr lang="kk-KZ" altLang="ru-RU" sz="2400" dirty="0" smtClean="0">
                <a:solidFill>
                  <a:srgbClr val="000000"/>
                </a:solidFill>
                <a:latin typeface="Arial" charset="0"/>
                <a:cs typeface="Times New Roman" pitchFamily="18" charset="0"/>
              </a:rPr>
              <a:t>көтергіштігін практикалық сабақта қарайық.</a:t>
            </a:r>
            <a:endParaRPr lang="kk-KZ" altLang="ru-RU" sz="2400" dirty="0">
              <a:solidFill>
                <a:srgbClr val="000000"/>
              </a:solidFill>
              <a:latin typeface="Arial" charset="0"/>
              <a:cs typeface="Times New Roman" pitchFamily="18" charset="0"/>
            </a:endParaRPr>
          </a:p>
          <a:p>
            <a:pPr lvl="0" algn="just" eaLnBrk="0" fontAlgn="base" hangingPunct="0">
              <a:spcBef>
                <a:spcPct val="0"/>
              </a:spcBef>
              <a:spcAft>
                <a:spcPct val="0"/>
              </a:spcAft>
            </a:pPr>
            <a:endParaRPr lang="kk-KZ" altLang="ru-RU" sz="2400" dirty="0">
              <a:solidFill>
                <a:srgbClr val="000000"/>
              </a:solidFill>
              <a:latin typeface="Arial" charset="0"/>
            </a:endParaRPr>
          </a:p>
        </p:txBody>
      </p:sp>
    </p:spTree>
    <p:extLst>
      <p:ext uri="{BB962C8B-B14F-4D97-AF65-F5344CB8AC3E}">
        <p14:creationId xmlns:p14="http://schemas.microsoft.com/office/powerpoint/2010/main" val="2856108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67544" y="58847"/>
            <a:ext cx="8496944" cy="6370975"/>
          </a:xfrm>
          <a:prstGeom prst="rect">
            <a:avLst/>
          </a:prstGeom>
        </p:spPr>
        <p:txBody>
          <a:bodyPr wrap="square">
            <a:spAutoFit/>
          </a:bodyPr>
          <a:lstStyle/>
          <a:p>
            <a:pPr algn="just">
              <a:spcAft>
                <a:spcPts val="0"/>
              </a:spcAft>
            </a:pPr>
            <a:r>
              <a:rPr lang="kk-KZ" sz="2400" b="1" i="1" dirty="0" smtClean="0">
                <a:effectLst/>
                <a:latin typeface="Times New Roman"/>
                <a:ea typeface="Times New Roman"/>
              </a:rPr>
              <a:t>ТКО- ның қолмен келесі түрде жүргізеді.</a:t>
            </a:r>
            <a:endParaRPr lang="ru-RU" sz="2400" dirty="0" smtClean="0">
              <a:effectLst/>
              <a:latin typeface="Times New Roman"/>
              <a:ea typeface="Times New Roman"/>
            </a:endParaRPr>
          </a:p>
          <a:p>
            <a:pPr algn="just">
              <a:spcAft>
                <a:spcPts val="0"/>
              </a:spcAft>
            </a:pPr>
            <a:r>
              <a:rPr lang="kk-KZ" sz="2400" dirty="0" smtClean="0">
                <a:effectLst/>
                <a:latin typeface="Times New Roman"/>
                <a:ea typeface="Times New Roman"/>
              </a:rPr>
              <a:t>Ұңғыға түсірілетін тізбекті ілмекке элеватор арқылы іледі. Құбырларды көтерген кезде келесі құбырдың муфтасы көрінгенде екінші элеваторды орнатады, оған құбыр тізбегін орналастырады. Жоғарғы құбырды босатып, құбырларды босату операциялары осылай қайталанып отырады. Құбырларды түсіру кері тәртіпте жүргізіледі. Пайдалану кезде түсіру құбырлардың ұзындықтарын өзгерту қажеттілігі болады.</a:t>
            </a:r>
            <a:endParaRPr lang="ru-RU" sz="2400" dirty="0" smtClean="0">
              <a:effectLst/>
              <a:latin typeface="Times New Roman"/>
              <a:ea typeface="Times New Roman"/>
            </a:endParaRPr>
          </a:p>
          <a:p>
            <a:pPr algn="just">
              <a:spcAft>
                <a:spcPts val="0"/>
              </a:spcAft>
            </a:pPr>
            <a:r>
              <a:rPr lang="kk-KZ" sz="2400" b="1" u="sng" dirty="0" smtClean="0">
                <a:effectLst/>
                <a:latin typeface="Times New Roman"/>
                <a:ea typeface="Times New Roman"/>
              </a:rPr>
              <a:t>Көтеру құбырларды толықтыру</a:t>
            </a:r>
            <a:r>
              <a:rPr lang="kk-KZ" sz="2400" b="1" dirty="0" smtClean="0">
                <a:effectLst/>
                <a:latin typeface="Times New Roman"/>
                <a:ea typeface="Times New Roman"/>
              </a:rPr>
              <a:t>, </a:t>
            </a:r>
            <a:r>
              <a:rPr lang="kk-KZ" sz="2400" dirty="0" smtClean="0">
                <a:effectLst/>
                <a:latin typeface="Times New Roman"/>
                <a:ea typeface="Times New Roman"/>
              </a:rPr>
              <a:t>яғни</a:t>
            </a:r>
            <a:r>
              <a:rPr lang="kk-KZ" sz="2400" b="1" dirty="0" smtClean="0">
                <a:effectLst/>
                <a:latin typeface="Times New Roman"/>
                <a:ea typeface="Times New Roman"/>
              </a:rPr>
              <a:t> </a:t>
            </a:r>
            <a:r>
              <a:rPr lang="kk-KZ" sz="2400" dirty="0" smtClean="0">
                <a:effectLst/>
                <a:latin typeface="Times New Roman"/>
                <a:ea typeface="Times New Roman"/>
              </a:rPr>
              <a:t>ұңғыға түсірілген</a:t>
            </a:r>
            <a:r>
              <a:rPr lang="kk-KZ" sz="2400" b="1" dirty="0" smtClean="0">
                <a:effectLst/>
                <a:latin typeface="Times New Roman"/>
                <a:ea typeface="Times New Roman"/>
              </a:rPr>
              <a:t> </a:t>
            </a:r>
            <a:r>
              <a:rPr lang="kk-KZ" sz="2400" dirty="0" smtClean="0">
                <a:effectLst/>
                <a:latin typeface="Times New Roman"/>
                <a:ea typeface="Times New Roman"/>
              </a:rPr>
              <a:t>сорапты-компрессорлы тізбегінің ұзындығын арттыру. Игеруді газды көтергіш ұзындығын өсіру тәсілмен, не болмаса ұңғыдағы динамикалық деңгейді төмендету тәсілмен (ол жұмыс қысымының түсуімен байқалады) жүргізген кезде осы жұмысты орындайды. Толықтыру мөлшері алдын-ала есептеліну керек. Деңгейдің көтерілуін ескеріп, компрессордың ең үлкен қысымымен ұңғыны «бастыру» арқылы ұңғыны тоқтату үшін ол мөлшерді білу қажет.</a:t>
            </a:r>
            <a:endParaRPr lang="ru-RU" sz="2400" dirty="0">
              <a:effectLst/>
              <a:latin typeface="Times New Roman"/>
              <a:ea typeface="Times New Roman"/>
            </a:endParaRPr>
          </a:p>
        </p:txBody>
      </p:sp>
    </p:spTree>
    <p:extLst>
      <p:ext uri="{BB962C8B-B14F-4D97-AF65-F5344CB8AC3E}">
        <p14:creationId xmlns:p14="http://schemas.microsoft.com/office/powerpoint/2010/main" val="160078983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11560" y="116632"/>
            <a:ext cx="7704856" cy="5632311"/>
          </a:xfrm>
          <a:prstGeom prst="rect">
            <a:avLst/>
          </a:prstGeom>
        </p:spPr>
        <p:txBody>
          <a:bodyPr wrap="square">
            <a:spAutoFit/>
          </a:bodyPr>
          <a:lstStyle/>
          <a:p>
            <a:pPr algn="just">
              <a:spcAft>
                <a:spcPts val="0"/>
              </a:spcAft>
            </a:pPr>
            <a:r>
              <a:rPr lang="kk-KZ" sz="2400" b="1" u="sng" dirty="0" smtClean="0">
                <a:effectLst/>
                <a:latin typeface="Times New Roman"/>
                <a:ea typeface="Times New Roman"/>
              </a:rPr>
              <a:t>Құбырларды қысқарту</a:t>
            </a:r>
            <a:r>
              <a:rPr lang="kk-KZ" sz="2400" dirty="0" smtClean="0">
                <a:effectLst/>
                <a:latin typeface="Times New Roman"/>
                <a:ea typeface="Times New Roman"/>
              </a:rPr>
              <a:t>, яғни кейбір құбыр санын көтеру. Құбырларды қысқарту,-сұйықтың алу мөлшерін шектеу, ұңғыда оның деңгейін көтеру және басқа геологиялық себептер мақсатында орындайды. Көтерілген құбырлардың ұзындығы мен санын өлшеп құжат кітапқа жазу қажет.</a:t>
            </a:r>
            <a:endParaRPr lang="ru-RU" sz="2400" dirty="0" smtClean="0">
              <a:effectLst/>
              <a:latin typeface="Times New Roman"/>
              <a:ea typeface="Times New Roman"/>
            </a:endParaRPr>
          </a:p>
          <a:p>
            <a:pPr algn="just">
              <a:spcAft>
                <a:spcPts val="0"/>
              </a:spcAft>
            </a:pPr>
            <a:r>
              <a:rPr lang="kk-KZ" sz="2400" b="1" u="sng" dirty="0" smtClean="0">
                <a:effectLst/>
                <a:latin typeface="Times New Roman"/>
                <a:ea typeface="Times New Roman"/>
              </a:rPr>
              <a:t>Құбырларды ауыстыру</a:t>
            </a:r>
            <a:r>
              <a:rPr lang="kk-KZ" sz="2400" b="1" dirty="0" smtClean="0">
                <a:effectLst/>
                <a:latin typeface="Times New Roman"/>
                <a:ea typeface="Times New Roman"/>
              </a:rPr>
              <a:t>. </a:t>
            </a:r>
            <a:r>
              <a:rPr lang="kk-KZ" sz="2400" dirty="0" smtClean="0">
                <a:effectLst/>
                <a:latin typeface="Times New Roman"/>
                <a:ea typeface="Times New Roman"/>
              </a:rPr>
              <a:t>Толық немесе жартылай ауыстыру мына жағдайларда орындалады:</a:t>
            </a:r>
            <a:endParaRPr lang="ru-RU" sz="2400" dirty="0" smtClean="0">
              <a:effectLst/>
              <a:latin typeface="Times New Roman"/>
              <a:ea typeface="Times New Roman"/>
            </a:endParaRPr>
          </a:p>
          <a:p>
            <a:pPr marL="342900" lvl="0" indent="-342900" algn="just">
              <a:spcAft>
                <a:spcPts val="0"/>
              </a:spcAft>
              <a:buFont typeface="Symbol"/>
              <a:buChar char=""/>
              <a:tabLst>
                <a:tab pos="533400" algn="l"/>
              </a:tabLst>
            </a:pPr>
            <a:r>
              <a:rPr lang="kk-KZ" sz="2400" dirty="0" smtClean="0">
                <a:effectLst/>
                <a:latin typeface="Times New Roman"/>
                <a:ea typeface="Times New Roman"/>
              </a:rPr>
              <a:t>бұрандалы қосылыстар қажалып, олардан газ (ауа) өтетін кезде;</a:t>
            </a:r>
            <a:endParaRPr lang="ru-RU" sz="2400" dirty="0" smtClean="0">
              <a:effectLst/>
              <a:latin typeface="Times New Roman"/>
              <a:ea typeface="Times New Roman"/>
            </a:endParaRPr>
          </a:p>
          <a:p>
            <a:pPr marL="342900" lvl="0" indent="-342900" algn="just">
              <a:spcAft>
                <a:spcPts val="0"/>
              </a:spcAft>
              <a:buFont typeface="Symbol"/>
              <a:buChar char=""/>
              <a:tabLst>
                <a:tab pos="533400" algn="l"/>
              </a:tabLst>
            </a:pPr>
            <a:r>
              <a:rPr lang="kk-KZ" sz="2400" dirty="0" smtClean="0">
                <a:effectLst/>
                <a:latin typeface="Times New Roman"/>
                <a:ea typeface="Times New Roman"/>
              </a:rPr>
              <a:t>құбыр денесінде жарықтар мен тесік болғанда;</a:t>
            </a:r>
            <a:endParaRPr lang="ru-RU" sz="2400" dirty="0" smtClean="0">
              <a:effectLst/>
              <a:latin typeface="Times New Roman"/>
              <a:ea typeface="Times New Roman"/>
            </a:endParaRPr>
          </a:p>
          <a:p>
            <a:pPr marL="342900" lvl="0" indent="-342900" algn="just">
              <a:spcAft>
                <a:spcPts val="0"/>
              </a:spcAft>
              <a:buFont typeface="Symbol"/>
              <a:buChar char=""/>
              <a:tabLst>
                <a:tab pos="533400" algn="l"/>
              </a:tabLst>
            </a:pPr>
            <a:r>
              <a:rPr lang="kk-KZ" sz="2400" dirty="0" smtClean="0">
                <a:effectLst/>
                <a:latin typeface="Times New Roman"/>
                <a:ea typeface="Times New Roman"/>
              </a:rPr>
              <a:t>тұздар, парафиндердің түзілуі құбырды шығарусыз тазаланбаса;</a:t>
            </a:r>
            <a:endParaRPr lang="ru-RU" sz="2400" dirty="0" smtClean="0">
              <a:effectLst/>
              <a:latin typeface="Times New Roman"/>
              <a:ea typeface="Times New Roman"/>
            </a:endParaRPr>
          </a:p>
          <a:p>
            <a:pPr marL="342900" lvl="0" indent="-342900" algn="just">
              <a:spcAft>
                <a:spcPts val="0"/>
              </a:spcAft>
              <a:buFont typeface="Symbol"/>
              <a:buChar char=""/>
              <a:tabLst>
                <a:tab pos="533400" algn="l"/>
              </a:tabLst>
            </a:pPr>
            <a:r>
              <a:rPr lang="kk-KZ" sz="2400" dirty="0" smtClean="0">
                <a:effectLst/>
                <a:latin typeface="Times New Roman"/>
                <a:ea typeface="Times New Roman"/>
              </a:rPr>
              <a:t>көтергіштің конструкциясын немесе жүйесін өзгерту қажеттілігі болса.</a:t>
            </a:r>
            <a:endParaRPr lang="ru-RU" sz="2400" dirty="0">
              <a:effectLst/>
              <a:latin typeface="Times New Roman"/>
              <a:ea typeface="Times New Roman"/>
            </a:endParaRPr>
          </a:p>
        </p:txBody>
      </p:sp>
    </p:spTree>
    <p:extLst>
      <p:ext uri="{BB962C8B-B14F-4D97-AF65-F5344CB8AC3E}">
        <p14:creationId xmlns:p14="http://schemas.microsoft.com/office/powerpoint/2010/main" val="48747313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39552" y="282128"/>
            <a:ext cx="8064896" cy="4154984"/>
          </a:xfrm>
          <a:prstGeom prst="rect">
            <a:avLst/>
          </a:prstGeom>
        </p:spPr>
        <p:txBody>
          <a:bodyPr wrap="square">
            <a:spAutoFit/>
          </a:bodyPr>
          <a:lstStyle/>
          <a:p>
            <a:pPr algn="just">
              <a:spcAft>
                <a:spcPts val="0"/>
              </a:spcAft>
            </a:pPr>
            <a:r>
              <a:rPr lang="kk-KZ" sz="2400" dirty="0" smtClean="0">
                <a:effectLst/>
                <a:latin typeface="Times New Roman"/>
                <a:ea typeface="Times New Roman"/>
              </a:rPr>
              <a:t>Құбырларды ауыстыру үшін алдын ала ұңғы жанына қажетті құбырлар санын жеткізіп, тексеріп, оларды өлшеп, стеллаждарға жинап қояды. Көбінесе геологиялық себептер бойынша құбырларды толықтуру және ауыстыру қажеттілігі туындайды. Ауыстырғышты түсіру тереңдігі көп жағдайда жеткіліксіз болады. Осы кезде екі қатар құбырларды көтеріп, хвостовик ұзындығын азайту арқасында бірінші қатар құбырлардың жоғарғы жағын ұзарту арқылы түсіру тереңдігін ұзартады немесе бірінші құбыр қатарының жоғарғы жағын созу арқылы екінші құбырлар қатарының ұзындыгын ұзарту арқылы түсіру тереңдігін ұзартады.</a:t>
            </a:r>
            <a:endParaRPr lang="ru-RU" sz="2400" dirty="0">
              <a:effectLst/>
              <a:latin typeface="Times New Roman"/>
              <a:ea typeface="Times New Roman"/>
            </a:endParaRPr>
          </a:p>
        </p:txBody>
      </p:sp>
    </p:spTree>
    <p:extLst>
      <p:ext uri="{BB962C8B-B14F-4D97-AF65-F5344CB8AC3E}">
        <p14:creationId xmlns:p14="http://schemas.microsoft.com/office/powerpoint/2010/main" val="113952357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51520" y="188640"/>
            <a:ext cx="8784976" cy="6740307"/>
          </a:xfrm>
          <a:prstGeom prst="rect">
            <a:avLst/>
          </a:prstGeom>
        </p:spPr>
        <p:txBody>
          <a:bodyPr wrap="square">
            <a:spAutoFit/>
          </a:bodyPr>
          <a:lstStyle/>
          <a:p>
            <a:pPr algn="just">
              <a:spcAft>
                <a:spcPts val="0"/>
              </a:spcAft>
            </a:pPr>
            <a:r>
              <a:rPr lang="kk-KZ" sz="2400" b="1" i="1" dirty="0" smtClean="0">
                <a:effectLst/>
                <a:latin typeface="Times New Roman"/>
                <a:ea typeface="Times New Roman"/>
              </a:rPr>
              <a:t>Сорапты ұңғыларда ТКО-ң ерекшеліктері.</a:t>
            </a:r>
            <a:endParaRPr lang="ru-RU" sz="2400" dirty="0" smtClean="0">
              <a:effectLst/>
              <a:latin typeface="Times New Roman"/>
              <a:ea typeface="Times New Roman"/>
            </a:endParaRPr>
          </a:p>
          <a:p>
            <a:pPr algn="just">
              <a:spcAft>
                <a:spcPts val="0"/>
              </a:spcAft>
            </a:pPr>
            <a:r>
              <a:rPr lang="kk-KZ" sz="2400" b="1" i="1" dirty="0" smtClean="0">
                <a:effectLst/>
                <a:latin typeface="Times New Roman"/>
                <a:ea typeface="Times New Roman"/>
              </a:rPr>
              <a:t> </a:t>
            </a:r>
            <a:r>
              <a:rPr lang="kk-KZ" sz="2400" dirty="0" smtClean="0">
                <a:effectLst/>
                <a:latin typeface="Times New Roman"/>
                <a:ea typeface="Times New Roman"/>
              </a:rPr>
              <a:t>Сорапты, қорғау құралдарын, ал кей жағдайларда сұйықпен бірге құбырларды көтеру қажеттілігімен орындалады.</a:t>
            </a:r>
            <a:endParaRPr lang="ru-RU" sz="2400" dirty="0" smtClean="0">
              <a:effectLst/>
              <a:latin typeface="Times New Roman"/>
              <a:ea typeface="Times New Roman"/>
            </a:endParaRPr>
          </a:p>
          <a:p>
            <a:pPr algn="just">
              <a:spcAft>
                <a:spcPts val="0"/>
              </a:spcAft>
            </a:pPr>
            <a:r>
              <a:rPr lang="kk-KZ" sz="2400" dirty="0" smtClean="0">
                <a:effectLst/>
                <a:latin typeface="Times New Roman"/>
                <a:ea typeface="Times New Roman"/>
              </a:rPr>
              <a:t>Түсіру жұмысы сорапты (егр ол құбырлы түрде болса) түсірден бастайды. Құбыр тәріздес сорапты түсіру кезінде алдын ала оған сүзгіш, қоғайтын тор немесе газқұмыды чкорды жалғайды. Содан кейін оны құбырлы элеватормен ұстап, саға үстіне көтеріп түсіреді. Пайдалану тізбектің тиеігенде орналасқан сақтандырғыш воронкаға элеваторды отырғызып,сораптың жоғарғы тартқыш муфтасында шынжыолы құлыпты орнатады. Элеватормен құбырды көтеріп, және сорапты шынжырлы құлыппен ұстау арқылы құбырды сорап муфтасына бұрап кигізеді. Содан кейін оларды ұңғыға түсіріп, элеваторды пайдалану тізбектін тиегіне (фланец) орналастырады. Түсірілген құбырарқылы штангадағы плунжерді сорап цилиндріне түсіреді. Сорап цилиндріне плунжер еркін өтетінін байқап, оны мостикке қойып, барлық құбырлар жинағын түсіруге кіріседі.</a:t>
            </a:r>
            <a:endParaRPr lang="ru-RU" sz="2800" dirty="0" smtClean="0">
              <a:effectLst/>
              <a:latin typeface="Times New Roman"/>
              <a:ea typeface="Times New Roman"/>
            </a:endParaRPr>
          </a:p>
          <a:p>
            <a:pPr algn="just">
              <a:spcAft>
                <a:spcPts val="0"/>
              </a:spcAft>
            </a:pPr>
            <a:endParaRPr lang="ru-RU" sz="2400" dirty="0">
              <a:effectLst/>
              <a:latin typeface="Times New Roman"/>
              <a:ea typeface="Times New Roman"/>
            </a:endParaRPr>
          </a:p>
        </p:txBody>
      </p:sp>
    </p:spTree>
    <p:extLst>
      <p:ext uri="{BB962C8B-B14F-4D97-AF65-F5344CB8AC3E}">
        <p14:creationId xmlns:p14="http://schemas.microsoft.com/office/powerpoint/2010/main" val="128306456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51520" y="623585"/>
            <a:ext cx="8496944" cy="4893647"/>
          </a:xfrm>
          <a:prstGeom prst="rect">
            <a:avLst/>
          </a:prstGeom>
        </p:spPr>
        <p:txBody>
          <a:bodyPr wrap="square">
            <a:spAutoFit/>
          </a:bodyPr>
          <a:lstStyle/>
          <a:p>
            <a:pPr algn="just">
              <a:spcAft>
                <a:spcPts val="0"/>
              </a:spcAft>
              <a:tabLst>
                <a:tab pos="4000500" algn="l"/>
              </a:tabLst>
            </a:pPr>
            <a:r>
              <a:rPr lang="kk-KZ" sz="2400" b="1" dirty="0" smtClean="0">
                <a:effectLst/>
                <a:latin typeface="Times New Roman"/>
                <a:ea typeface="Times New Roman"/>
              </a:rPr>
              <a:t>ТКО КЕЗІНДЕ ҚОЛДАНЫЛАТЫН АСПАПТАР.</a:t>
            </a:r>
            <a:endParaRPr lang="ru-RU" sz="2400" dirty="0" smtClean="0">
              <a:effectLst/>
              <a:latin typeface="Times New Roman"/>
              <a:ea typeface="Times New Roman"/>
            </a:endParaRPr>
          </a:p>
          <a:p>
            <a:pPr algn="just">
              <a:spcAft>
                <a:spcPts val="0"/>
              </a:spcAft>
            </a:pPr>
            <a:r>
              <a:rPr lang="kk-KZ" sz="2400" b="1" i="1" dirty="0" smtClean="0">
                <a:effectLst/>
                <a:latin typeface="Times New Roman"/>
                <a:ea typeface="Times New Roman"/>
              </a:rPr>
              <a:t>Түсіру-көтеру операциялардың механизациясы</a:t>
            </a:r>
            <a:r>
              <a:rPr lang="kk-KZ" sz="2400" i="1" dirty="0" smtClean="0">
                <a:effectLst/>
                <a:latin typeface="Times New Roman"/>
                <a:ea typeface="Times New Roman"/>
              </a:rPr>
              <a:t>.</a:t>
            </a:r>
            <a:r>
              <a:rPr lang="kk-KZ" sz="2400" dirty="0" smtClean="0">
                <a:effectLst/>
                <a:latin typeface="Times New Roman"/>
                <a:ea typeface="Times New Roman"/>
              </a:rPr>
              <a:t> Соңгы жылдары ұңғыда жер асты жөндеу жұмыстары көп механизацияланған. Жұмыскерлердің еңбегін жеңілдетіп, түсіру-көтеру операцияларын жеделдету үшін арнайы механизмдер, аспаптар және құрылғылар құрылған. Оларған құбырларды және сорапты штангаларды босату және бұрап қатайту үшін автоматтар даталы. Мысалы, автомат АШК-М. (сурет 1).</a:t>
            </a:r>
            <a:endParaRPr lang="ru-RU" sz="2400" dirty="0" smtClean="0">
              <a:effectLst/>
              <a:latin typeface="Times New Roman"/>
              <a:ea typeface="Times New Roman"/>
            </a:endParaRPr>
          </a:p>
          <a:p>
            <a:pPr>
              <a:spcAft>
                <a:spcPts val="0"/>
              </a:spcAft>
            </a:pPr>
            <a:r>
              <a:rPr lang="kk-KZ" sz="2400" dirty="0" smtClean="0">
                <a:effectLst/>
                <a:latin typeface="Times New Roman"/>
                <a:ea typeface="Times New Roman"/>
              </a:rPr>
              <a:t>Құбырларды көтеру кезінде автоматпен жұмыс келесідей орындалады:оператор ілмектегі элеваторды ұңғы сағасына келтіріп, спайдермен ұсталынған құбырға автоматты орнатып, элеватор жабқышын жабады.</a:t>
            </a:r>
            <a:endParaRPr lang="ru-RU" sz="2400" dirty="0">
              <a:effectLst/>
              <a:latin typeface="Times New Roman"/>
              <a:ea typeface="Times New Roman"/>
            </a:endParaRPr>
          </a:p>
        </p:txBody>
      </p:sp>
    </p:spTree>
    <p:extLst>
      <p:ext uri="{BB962C8B-B14F-4D97-AF65-F5344CB8AC3E}">
        <p14:creationId xmlns:p14="http://schemas.microsoft.com/office/powerpoint/2010/main" val="218490995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3608" y="332656"/>
            <a:ext cx="4752355" cy="5832648"/>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2" name="Таблица 1"/>
          <p:cNvGraphicFramePr>
            <a:graphicFrameLocks noGrp="1"/>
          </p:cNvGraphicFramePr>
          <p:nvPr>
            <p:extLst>
              <p:ext uri="{D42A27DB-BD31-4B8C-83A1-F6EECF244321}">
                <p14:modId xmlns:p14="http://schemas.microsoft.com/office/powerpoint/2010/main" val="438202890"/>
              </p:ext>
            </p:extLst>
          </p:nvPr>
        </p:nvGraphicFramePr>
        <p:xfrm>
          <a:off x="4860032" y="1772816"/>
          <a:ext cx="8805664" cy="792088"/>
        </p:xfrm>
        <a:graphic>
          <a:graphicData uri="http://schemas.openxmlformats.org/drawingml/2006/table">
            <a:tbl>
              <a:tblPr/>
              <a:tblGrid>
                <a:gridCol w="8805664"/>
              </a:tblGrid>
              <a:tr h="792088">
                <a:tc>
                  <a:txBody>
                    <a:bodyPr/>
                    <a:lstStyle/>
                    <a:p>
                      <a:pPr algn="just">
                        <a:spcAft>
                          <a:spcPts val="0"/>
                        </a:spcAft>
                      </a:pPr>
                      <a:r>
                        <a:rPr lang="kk-KZ" sz="2400" dirty="0">
                          <a:effectLst/>
                          <a:latin typeface="Times New Roman"/>
                          <a:ea typeface="Times New Roman"/>
                        </a:rPr>
                        <a:t>Сур</a:t>
                      </a:r>
                      <a:r>
                        <a:rPr lang="ru-RU" sz="2400" dirty="0" smtClean="0">
                          <a:effectLst/>
                          <a:latin typeface="Times New Roman"/>
                          <a:ea typeface="Times New Roman"/>
                        </a:rPr>
                        <a:t>.- </a:t>
                      </a:r>
                      <a:r>
                        <a:rPr lang="ru-RU" sz="2400" dirty="0">
                          <a:effectLst/>
                          <a:latin typeface="Times New Roman"/>
                          <a:ea typeface="Times New Roman"/>
                        </a:rPr>
                        <a:t>Автомат</a:t>
                      </a:r>
                      <a:r>
                        <a:rPr lang="kk-KZ" sz="2400" dirty="0">
                          <a:effectLst/>
                          <a:latin typeface="Times New Roman"/>
                          <a:ea typeface="Times New Roman"/>
                        </a:rPr>
                        <a:t>ті кілт </a:t>
                      </a:r>
                      <a:r>
                        <a:rPr lang="ru-RU" sz="2400" dirty="0">
                          <a:effectLst/>
                          <a:latin typeface="Times New Roman"/>
                          <a:ea typeface="Times New Roman"/>
                        </a:rPr>
                        <a:t>АШК-М</a:t>
                      </a:r>
                    </a:p>
                  </a:txBody>
                  <a:tcPr marL="114300" marR="114300" marT="0" marB="0">
                    <a:lnL>
                      <a:noFill/>
                    </a:lnL>
                    <a:lnR>
                      <a:noFill/>
                    </a:lnR>
                    <a:lnT>
                      <a:noFill/>
                    </a:lnT>
                    <a:lnB>
                      <a:noFill/>
                    </a:lnB>
                  </a:tcPr>
                </a:tc>
              </a:tr>
            </a:tbl>
          </a:graphicData>
        </a:graphic>
      </p:graphicFrame>
    </p:spTree>
    <p:extLst>
      <p:ext uri="{BB962C8B-B14F-4D97-AF65-F5344CB8AC3E}">
        <p14:creationId xmlns:p14="http://schemas.microsoft.com/office/powerpoint/2010/main" val="40660136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07504" y="63777"/>
            <a:ext cx="8784976" cy="6740307"/>
          </a:xfrm>
          <a:prstGeom prst="rect">
            <a:avLst/>
          </a:prstGeom>
        </p:spPr>
        <p:txBody>
          <a:bodyPr wrap="square">
            <a:spAutoFit/>
          </a:bodyPr>
          <a:lstStyle/>
          <a:p>
            <a:pPr algn="just">
              <a:spcAft>
                <a:spcPts val="0"/>
              </a:spcAft>
            </a:pPr>
            <a:r>
              <a:rPr lang="kk-KZ" sz="2400" dirty="0" smtClean="0">
                <a:effectLst/>
                <a:latin typeface="Times New Roman"/>
                <a:ea typeface="Times New Roman"/>
              </a:rPr>
              <a:t>Тракторист тізбекті келесі муфта шыққанша көтереді, осы кезде муфта ұстайтындай биіктікке көтерілу қажет. Оператор шаншығышты ұстатып, тракторист құбырлар тізбегін жібереді, ал құбырлар клинді ұстағышпен ұстатылады. Шаншығышты босатады. Оператор сторпорлы кілтті құбыр муфтасына қондырып, (соңғы 8-10 құбырларды көтергеннен кейін) құбырлы кілтті кигізіп, қосқыштың ұстағышы арқылы автоматты құбырды босатуға қосады. Толығымен құбырларды босатып және кілтті шешкеннен кейін тракторист құбырларды көтеріп, оны қояды; ал оператор құбырдың соңын ұстап, көмекшісіне береді және стопорлы кілтті түсіреді (соңғы 8-10 құбырларды көтергеннен кейін). Оператор көмекшісі құбырларды алып арнайы орындарына қояды. Оператор құбырдан элеваторды түсіріп, оны қайтадан автоматқа береді осылай операциялар қайталанады. Құбырларды түсіру кезінде автоматты қолдану жағдайында ұстағыш шганшығышпен қолданбайды, өйткені оның функциясын элеватор орындайды.</a:t>
            </a:r>
            <a:endParaRPr lang="ru-RU" sz="2800" dirty="0" smtClean="0">
              <a:effectLst/>
              <a:latin typeface="Times New Roman"/>
              <a:ea typeface="Times New Roman"/>
            </a:endParaRPr>
          </a:p>
          <a:p>
            <a:pPr algn="just">
              <a:spcAft>
                <a:spcPts val="0"/>
              </a:spcAft>
            </a:pPr>
            <a:r>
              <a:rPr lang="kk-KZ" sz="2400" dirty="0" smtClean="0">
                <a:effectLst/>
                <a:latin typeface="Times New Roman"/>
                <a:ea typeface="Times New Roman"/>
              </a:rPr>
              <a:t> </a:t>
            </a:r>
            <a:endParaRPr lang="ru-RU" sz="2400" dirty="0">
              <a:effectLst/>
              <a:latin typeface="Times New Roman"/>
              <a:ea typeface="Times New Roman"/>
            </a:endParaRPr>
          </a:p>
        </p:txBody>
      </p:sp>
    </p:spTree>
    <p:extLst>
      <p:ext uri="{BB962C8B-B14F-4D97-AF65-F5344CB8AC3E}">
        <p14:creationId xmlns:p14="http://schemas.microsoft.com/office/powerpoint/2010/main" val="1035182333"/>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Оформление по умолчанию">
  <a:themeElements>
    <a:clrScheme name="Оформление по умолчанию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Оформление по умолчанию">
      <a:majorFont>
        <a:latin typeface="Arial"/>
        <a:ea typeface=""/>
        <a:cs typeface=""/>
      </a:majorFont>
      <a:minorFont>
        <a:latin typeface="Arial"/>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Оформление по умолчанию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Оформление по умолчанию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Оформление по умолчанию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Оформление по умолчанию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Оформление по умолчанию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Оформление по умолчанию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Оформление по умолчанию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Оформление по умолчанию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Оформление по умолчанию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Оформление по умолчанию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Оформление по умолчанию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Оформление по умолчанию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_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1_Оформление по умолчанию">
  <a:themeElements>
    <a:clrScheme name="Оформление по умолчанию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Оформление по умолчанию">
      <a:majorFont>
        <a:latin typeface="Arial"/>
        <a:ea typeface=""/>
        <a:cs typeface=""/>
      </a:majorFont>
      <a:minorFont>
        <a:latin typeface="Arial"/>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Оформление по умолчанию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Оформление по умолчанию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Оформление по умолчанию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Оформление по умолчанию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Оформление по умолчанию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Оформление по умолчанию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Оформление по умолчанию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Оформление по умолчанию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Оформление по умолчанию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Оформление по умолчанию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Оформление по умолчанию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Оформление по умолчанию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177</TotalTime>
  <Words>1488</Words>
  <Application>Microsoft Office PowerPoint</Application>
  <PresentationFormat>Экран (4:3)</PresentationFormat>
  <Paragraphs>89</Paragraphs>
  <Slides>22</Slides>
  <Notes>2</Notes>
  <HiddenSlides>0</HiddenSlides>
  <MMClips>0</MMClips>
  <ScaleCrop>false</ScaleCrop>
  <HeadingPairs>
    <vt:vector size="4" baseType="variant">
      <vt:variant>
        <vt:lpstr>Тема</vt:lpstr>
      </vt:variant>
      <vt:variant>
        <vt:i4>4</vt:i4>
      </vt:variant>
      <vt:variant>
        <vt:lpstr>Заголовки слайдов</vt:lpstr>
      </vt:variant>
      <vt:variant>
        <vt:i4>22</vt:i4>
      </vt:variant>
    </vt:vector>
  </HeadingPairs>
  <TitlesOfParts>
    <vt:vector size="26" baseType="lpstr">
      <vt:lpstr>Тема Office</vt:lpstr>
      <vt:lpstr>Оформление по умолчанию</vt:lpstr>
      <vt:lpstr>1_Тема Office</vt:lpstr>
      <vt:lpstr>1_Оформление по умолчанию</vt:lpstr>
      <vt:lpstr>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RePack by SPecialiST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пользователь</dc:creator>
  <cp:lastModifiedBy>пользователь</cp:lastModifiedBy>
  <cp:revision>13</cp:revision>
  <dcterms:created xsi:type="dcterms:W3CDTF">2021-10-04T12:12:57Z</dcterms:created>
  <dcterms:modified xsi:type="dcterms:W3CDTF">2021-10-04T15:59:51Z</dcterms:modified>
</cp:coreProperties>
</file>