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83FA9-4928-4BCF-B199-11E7899CDE02}" v="1" dt="2022-02-06T13:53:57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zhan Tanysbayeva" userId="S::a.tanysbayeva@satbayev.university::1fbf47e4-0d3c-4ab7-a19a-afa43f6687bd" providerId="AD" clId="Web-{E3683FA9-4928-4BCF-B199-11E7899CDE02}"/>
    <pc:docChg chg="modSld">
      <pc:chgData name="Akzhan Tanysbayeva" userId="S::a.tanysbayeva@satbayev.university::1fbf47e4-0d3c-4ab7-a19a-afa43f6687bd" providerId="AD" clId="Web-{E3683FA9-4928-4BCF-B199-11E7899CDE02}" dt="2022-02-06T13:53:57.001" v="0"/>
      <pc:docMkLst>
        <pc:docMk/>
      </pc:docMkLst>
      <pc:sldChg chg="addSp">
        <pc:chgData name="Akzhan Tanysbayeva" userId="S::a.tanysbayeva@satbayev.university::1fbf47e4-0d3c-4ab7-a19a-afa43f6687bd" providerId="AD" clId="Web-{E3683FA9-4928-4BCF-B199-11E7899CDE02}" dt="2022-02-06T13:53:57.001" v="0"/>
        <pc:sldMkLst>
          <pc:docMk/>
          <pc:sldMk cId="3796866495" sldId="262"/>
        </pc:sldMkLst>
        <pc:spChg chg="add">
          <ac:chgData name="Akzhan Tanysbayeva" userId="S::a.tanysbayeva@satbayev.university::1fbf47e4-0d3c-4ab7-a19a-afa43f6687bd" providerId="AD" clId="Web-{E3683FA9-4928-4BCF-B199-11E7899CDE02}" dt="2022-02-06T13:53:57.001" v="0"/>
          <ac:spMkLst>
            <pc:docMk/>
            <pc:sldMk cId="3796866495" sldId="262"/>
            <ac:spMk id="2" creationId="{F17C03D5-F288-4B3C-8C96-ED1D6D2D95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0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3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6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7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0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0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8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0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9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65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4483-FB2B-4CE0-AF1B-D0F7A0B97B65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77588-F143-49D6-BD58-0D4EFAD6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9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Лекция №3</a:t>
            </a:r>
            <a:br>
              <a:rPr lang="ru-RU" dirty="0"/>
            </a:br>
            <a:r>
              <a:rPr lang="ru-RU" b="1" dirty="0"/>
              <a:t>Предиктивная диагностика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0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5884"/>
            <a:ext cx="10515600" cy="58610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Исторически обслуживание оборудования проводилось на основании стратегии «до отказа». В 1920-1930х гг. были разработаны стратегии и подходы ППР (планово-предупредительных ремонтов) оборудования. В 1970-80х гг., с развитием технологий, появились стратегии мониторинга состояния оборудования. Именно эти три стратегии в разных сочетаниях используются в настоящее время на подавляющем большинстве предприятий для оборудования любого типа.</a:t>
            </a:r>
          </a:p>
          <a:p>
            <a:r>
              <a:rPr lang="ru-RU" dirty="0"/>
              <a:t>С дальнейшем развитием технологии и удешевлением датчиков измерения параметров оборудования возникла ситуация, когда с оборудования снимается множество самых разных параметров и эта информация хранится годами. Однако для ремонта оборудования эта информация не используется вовсе, а для управления технологическими процессами используется не более 10% контролируемых значений. Кроме того, существующие системы АСУ ТП обеспечивают контроль показателей в очень широких диапазонах и без учета взаимосвязей (корреляции) параметров.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71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0822"/>
            <a:ext cx="10515600" cy="583614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Все эти причины привели к появлению систем предиктивной/прогнозной диагностики или предиктивной аналитики, которые позволяют построить модель работы оборудования (набор взаимосвязанных параметров), обучить эту модель на исторических данных, соответствующих нормальным режимам работы, а затем использовать модель в реальном времени для раннего предсказания отказов оборудования. Новая технология позволяет совершить переход с реактивного и календарного подходов к </a:t>
            </a:r>
            <a:r>
              <a:rPr lang="ru-RU" dirty="0" err="1"/>
              <a:t>проактивному</a:t>
            </a:r>
            <a:r>
              <a:rPr lang="ru-RU" dirty="0"/>
              <a:t> (т.е. распознавание отказов и их предотвращение).</a:t>
            </a:r>
          </a:p>
          <a:p>
            <a:r>
              <a:rPr lang="ru-RU" dirty="0"/>
              <a:t>Подобные системы обеспечивают значительный эффект:</a:t>
            </a:r>
          </a:p>
          <a:p>
            <a:pPr lvl="0"/>
            <a:r>
              <a:rPr lang="ru-RU" dirty="0"/>
              <a:t>Повышение готовности оборудования за счет сокращения времени ремонта при одновременном снижении общих ремонтных затрат за счет качественного и своевременного планирования ремонтных работ;</a:t>
            </a:r>
          </a:p>
          <a:p>
            <a:pPr lvl="0"/>
            <a:r>
              <a:rPr lang="ru-RU" dirty="0"/>
              <a:t>Исключение отказов (т.е. объем выполняемых работ также уменьшается);</a:t>
            </a:r>
          </a:p>
          <a:p>
            <a:pPr lvl="0"/>
            <a:r>
              <a:rPr lang="ru-RU" dirty="0"/>
              <a:t>Возможность гибкого управления рисками и потерями производства за счет расширения горизонта планирования при принятии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18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0698"/>
            <a:ext cx="10515600" cy="578626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Предиктивная диагностика неисправностей оборудования улучшает качество выпускаемой продукции, повышает производительность, сокращает время простоев, снижает издержки и ускоряет процессы. Но несмотря на преимущества, предложения внедрить такие решения на производствах пока вызывают больше теоретических споров, чем практических шагов.</a:t>
            </a:r>
          </a:p>
          <a:p>
            <a:r>
              <a:rPr lang="ru-RU" dirty="0"/>
              <a:t>Почему? Каждое конкретное производство имеет свои особенности, и схема диагностики должна их учитывать. И потому же иногда бывает куда проще рассказать про преимущества диагностики, чем начать ее применять. Кроме того, ИТ-инфраструктура отдельных предприятий попросту не предусматривает запуск сторонних приложений для диагностики, а многие станки устаревших моделей и не оснащены датчиками, не подключены к общей сети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40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5884"/>
            <a:ext cx="10515600" cy="58610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Предприятиям нужно загрузить в облако все необходимые данные для диагностики. Но на этом этапе возникают вопросы защиты данных. Например, обеспечения безопасной работы контроллеров, которые отвечают за автоматизацию управления производственными линиями. В дополнение ко всему, на рынке ощущается очевидный дефицит специалистов в области обработки массивов данных и экспертов в области безопасности автоматизации производства.</a:t>
            </a:r>
          </a:p>
          <a:p>
            <a:r>
              <a:rPr lang="ru-RU" dirty="0"/>
              <a:t>Непредвиденные остановки производственных линий грозят обернуться убытками. В отчете 2006 года </a:t>
            </a:r>
            <a:r>
              <a:rPr lang="ru-RU" dirty="0" err="1"/>
              <a:t>Neilsen</a:t>
            </a:r>
            <a:r>
              <a:rPr lang="ru-RU" dirty="0"/>
              <a:t> </a:t>
            </a:r>
            <a:r>
              <a:rPr lang="ru-RU" dirty="0" err="1"/>
              <a:t>Research</a:t>
            </a:r>
            <a:r>
              <a:rPr lang="ru-RU" dirty="0"/>
              <a:t> сообщила, что остановка конвейера на автомобильном заводе обходится предприятию до 1,3 миллиарда долларов в час. В 2017 года консалтинговое агентство </a:t>
            </a:r>
            <a:r>
              <a:rPr lang="ru-RU" dirty="0" err="1"/>
              <a:t>Oneserve</a:t>
            </a:r>
            <a:r>
              <a:rPr lang="ru-RU" dirty="0"/>
              <a:t> опросило британских производителей. Оказалось, из-за поломок они теряют до 3% рабочих дней в год, это примерно 49 рабочих 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22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2138"/>
            <a:ext cx="10515600" cy="5694825"/>
          </a:xfrm>
        </p:spPr>
        <p:txBody>
          <a:bodyPr/>
          <a:lstStyle/>
          <a:p>
            <a:r>
              <a:rPr lang="ru-RU" dirty="0"/>
              <a:t>Создание складов запасных частей выглядит попыткой угнаться за несколькими зайцами, особенно в случаях, когда предприятие не хочет замораживать оборотные средства на покупку запчастей. Для них вопрос диагностики это незаменимая часть производственного процесса. Однако крупные производства часто консервативно подходят к вопросам обслуживания оборудования. Еще одним фактором являются особенности стран, которые влияют на стратегию внедрения схем предварительной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3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3949"/>
            <a:ext cx="10515600" cy="575301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Обслуживание и надежность</a:t>
            </a:r>
            <a:endParaRPr lang="ru-RU" dirty="0"/>
          </a:p>
          <a:p>
            <a:r>
              <a:rPr lang="ru-RU" dirty="0"/>
              <a:t>Своевременная диагностика оборудования повышает эффективность производственных процессов и предсказывает неисправности, которые не сумеют предсказать инженеры. Диагностика увеличивает срок службы производственных линий в целом и отдельных узлов в частности, избегая незапланированных остановок или сокращая время простоя.</a:t>
            </a:r>
          </a:p>
          <a:p>
            <a:r>
              <a:rPr lang="ru-RU" dirty="0"/>
              <a:t>Существуют очевидные препятствия для внедрения подобных схем. Крупные производства строятся на двух принципах: безопасность работы и постоянная загрузка линий с минимальным количеством окон для остановки и технического обслуживания. Если оба принципа работают безотказно, руководство предприятия не видит необходимости срочных перемен. Производственные линии и их отдельные узлы сертифицированы и их не так-то легко заменить, а производственные процессы автономны и не завязаны на внешних факторах. Таким образом, коммуникация осуществляется в одностороннем порядке, от завода ко внешнему миру, с ограниченным инструментарием обратной коммуникации. Принципы умной диагностики предусматривают постоянное подключение оборудование к общей сети и выгрузку данных в облако.</a:t>
            </a:r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7C03D5-F288-4B3C-8C96-ED1D6D2D95B9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379686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7" t="21381" r="18227" b="23318"/>
          <a:stretch>
            <a:fillRect/>
          </a:stretch>
        </p:blipFill>
        <p:spPr bwMode="auto">
          <a:xfrm>
            <a:off x="955964" y="440575"/>
            <a:ext cx="10723418" cy="5736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51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0" t="23067" r="22310" b="26862"/>
          <a:stretch>
            <a:fillRect/>
          </a:stretch>
        </p:blipFill>
        <p:spPr bwMode="auto">
          <a:xfrm>
            <a:off x="689956" y="257695"/>
            <a:ext cx="11280371" cy="5919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3111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d023b-a394-4eef-ab08-ab4b9ef0abbe">
      <Terms xmlns="http://schemas.microsoft.com/office/infopath/2007/PartnerControls"/>
    </lcf76f155ced4ddcb4097134ff3c332f>
    <TaxCatchAll xmlns="14380480-35ea-44a1-a859-8044ff5bc3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0BF795F15542141824369FE9D58DC3E" ma:contentTypeVersion="8" ma:contentTypeDescription="Создание документа." ma:contentTypeScope="" ma:versionID="42534653f70ee84694e2983aa3f9eb05">
  <xsd:schema xmlns:xsd="http://www.w3.org/2001/XMLSchema" xmlns:xs="http://www.w3.org/2001/XMLSchema" xmlns:p="http://schemas.microsoft.com/office/2006/metadata/properties" xmlns:ns2="3a7d023b-a394-4eef-ab08-ab4b9ef0abbe" xmlns:ns3="14380480-35ea-44a1-a859-8044ff5bc3ee" targetNamespace="http://schemas.microsoft.com/office/2006/metadata/properties" ma:root="true" ma:fieldsID="a4428ff4d4b7bfe4f29014636454aa7a" ns2:_="" ns3:_="">
    <xsd:import namespace="3a7d023b-a394-4eef-ab08-ab4b9ef0abbe"/>
    <xsd:import namespace="14380480-35ea-44a1-a859-8044ff5bc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d023b-a394-4eef-ab08-ab4b9ef0a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03d16395-1252-47c5-9090-e7a8c613a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0480-35ea-44a1-a859-8044ff5bc3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69804c-d934-4c2a-987d-ea63484fc25c}" ma:internalName="TaxCatchAll" ma:showField="CatchAllData" ma:web="14380480-35ea-44a1-a859-8044ff5bc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88E90C-BDB6-44CC-99A3-E780DB805D1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749BE9-F2CE-4066-ADFC-9BAFD6A602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9D5D8C-613C-4193-8FC6-271048A363E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Лекция №3 Предиктивная диагностика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№3 Предиктивная диагностика</dc:title>
  <dc:creator>Kassym Yelemessov</dc:creator>
  <cp:lastModifiedBy>Kassym Yelemessov</cp:lastModifiedBy>
  <cp:revision>3</cp:revision>
  <dcterms:created xsi:type="dcterms:W3CDTF">2020-02-07T06:54:35Z</dcterms:created>
  <dcterms:modified xsi:type="dcterms:W3CDTF">2022-02-06T13:53:57Z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0x010100D0BF795F15542141824369FE9D58DC3E</vt:lpwstr>
  </property>
  <property fmtid="{D5CDD505-2E9C-101B-9397-08002B2CF9AE}" pid="3" name="MediaServiceImageTags">
    <vt:lpwstr/>
  </property>
</Properties>
</file>