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5" r:id="rId6"/>
    <p:sldId id="267" r:id="rId7"/>
    <p:sldId id="266" r:id="rId8"/>
    <p:sldId id="260" r:id="rId9"/>
    <p:sldId id="262" r:id="rId10"/>
    <p:sldId id="263" r:id="rId11"/>
    <p:sldId id="264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871E4-3074-4F95-8002-BD0F58978A2E}" type="doc">
      <dgm:prSet loTypeId="urn:microsoft.com/office/officeart/2008/layout/VerticalCurvedList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8A541E8-BEF7-4CE6-A51C-FCAFE2D23A86}">
      <dgm:prSet phldrT="[Текст]"/>
      <dgm:spPr/>
      <dgm:t>
        <a:bodyPr/>
        <a:lstStyle/>
        <a:p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1.1. Оптикалық байланыс желілері мен бағыттаушы тарату жүйелерінің қысқаша шолуы және даму тарихы</a:t>
          </a:r>
          <a:endParaRPr lang="ru-RU" dirty="0"/>
        </a:p>
      </dgm:t>
    </dgm:pt>
    <dgm:pt modelId="{9BD79AD4-6F75-401A-BA43-BBB417A3A732}" type="parTrans" cxnId="{DA2CA471-1951-42B7-9CBE-0BC29B6FEF2B}">
      <dgm:prSet/>
      <dgm:spPr/>
      <dgm:t>
        <a:bodyPr/>
        <a:lstStyle/>
        <a:p>
          <a:endParaRPr lang="ru-RU"/>
        </a:p>
      </dgm:t>
    </dgm:pt>
    <dgm:pt modelId="{986058AC-6A5D-4FF5-9857-3748C11E13DA}" type="sibTrans" cxnId="{DA2CA471-1951-42B7-9CBE-0BC29B6FEF2B}">
      <dgm:prSet/>
      <dgm:spPr/>
      <dgm:t>
        <a:bodyPr/>
        <a:lstStyle/>
        <a:p>
          <a:endParaRPr lang="ru-RU"/>
        </a:p>
      </dgm:t>
    </dgm:pt>
    <dgm:pt modelId="{D3F2C7B3-D8EF-4B1B-B864-5753C19D57B8}">
      <dgm:prSet phldrT="[Текст]"/>
      <dgm:spPr/>
      <dgm:t>
        <a:bodyPr/>
        <a:lstStyle/>
        <a:p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1.2 ТОТЖ даму </a:t>
          </a:r>
          <a:r>
            <a:rPr lang="ru-RU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кезеңдері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E407A7-6530-4B93-ADF5-DD60961E0C4B}" type="parTrans" cxnId="{ED9BFE33-320D-4D2F-9E71-D7E0BF4BF6A6}">
      <dgm:prSet/>
      <dgm:spPr/>
      <dgm:t>
        <a:bodyPr/>
        <a:lstStyle/>
        <a:p>
          <a:endParaRPr lang="ru-RU"/>
        </a:p>
      </dgm:t>
    </dgm:pt>
    <dgm:pt modelId="{0BF8EC1C-A312-4E39-B2A9-4E5A52FEC28B}" type="sibTrans" cxnId="{ED9BFE33-320D-4D2F-9E71-D7E0BF4BF6A6}">
      <dgm:prSet/>
      <dgm:spPr/>
      <dgm:t>
        <a:bodyPr/>
        <a:lstStyle/>
        <a:p>
          <a:endParaRPr lang="ru-RU"/>
        </a:p>
      </dgm:t>
    </dgm:pt>
    <dgm:pt modelId="{08A0B994-F9A2-432C-975D-1493AA03079C}">
      <dgm:prSet phldrT="[Текст]"/>
      <dgm:spPr/>
      <dgm:t>
        <a:bodyPr/>
        <a:lstStyle/>
        <a:p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1.3. Байланыс желілерінің түрлері</a:t>
          </a:r>
          <a:endParaRPr lang="ru-RU" dirty="0"/>
        </a:p>
      </dgm:t>
    </dgm:pt>
    <dgm:pt modelId="{9F28D3C4-98AE-4474-B10B-A282A960466B}" type="parTrans" cxnId="{C644465C-01D0-427F-8E97-F56C315DF733}">
      <dgm:prSet/>
      <dgm:spPr/>
      <dgm:t>
        <a:bodyPr/>
        <a:lstStyle/>
        <a:p>
          <a:endParaRPr lang="ru-RU"/>
        </a:p>
      </dgm:t>
    </dgm:pt>
    <dgm:pt modelId="{87AB2FB3-C03B-49E7-8D06-48F299BB9626}" type="sibTrans" cxnId="{C644465C-01D0-427F-8E97-F56C315DF733}">
      <dgm:prSet/>
      <dgm:spPr/>
      <dgm:t>
        <a:bodyPr/>
        <a:lstStyle/>
        <a:p>
          <a:endParaRPr lang="ru-RU"/>
        </a:p>
      </dgm:t>
    </dgm:pt>
    <dgm:pt modelId="{B24978BC-5605-47B4-B302-60E77DA30605}">
      <dgm:prSet/>
      <dgm:spPr/>
      <dgm:t>
        <a:bodyPr/>
        <a:lstStyle/>
        <a:p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1.4. Бақылау сұрақтары</a:t>
          </a:r>
          <a:endParaRPr lang="ru-RU" dirty="0"/>
        </a:p>
      </dgm:t>
    </dgm:pt>
    <dgm:pt modelId="{3ED568FF-CC4E-414F-AEC8-4C228D5F4E6D}" type="parTrans" cxnId="{2066C6B6-11A0-46AE-B415-CD58A0098B4A}">
      <dgm:prSet/>
      <dgm:spPr/>
      <dgm:t>
        <a:bodyPr/>
        <a:lstStyle/>
        <a:p>
          <a:endParaRPr lang="ru-RU"/>
        </a:p>
      </dgm:t>
    </dgm:pt>
    <dgm:pt modelId="{5A26DD11-82A7-457E-9AA7-938ACFABB93D}" type="sibTrans" cxnId="{2066C6B6-11A0-46AE-B415-CD58A0098B4A}">
      <dgm:prSet/>
      <dgm:spPr/>
      <dgm:t>
        <a:bodyPr/>
        <a:lstStyle/>
        <a:p>
          <a:endParaRPr lang="ru-RU"/>
        </a:p>
      </dgm:t>
    </dgm:pt>
    <dgm:pt modelId="{10C37432-0AAD-4490-A494-5ABCCEB59506}" type="pres">
      <dgm:prSet presAssocID="{32E871E4-3074-4F95-8002-BD0F58978A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807EDB5-A9EE-46ED-A276-6B32BBE1726E}" type="pres">
      <dgm:prSet presAssocID="{32E871E4-3074-4F95-8002-BD0F58978A2E}" presName="Name1" presStyleCnt="0"/>
      <dgm:spPr/>
    </dgm:pt>
    <dgm:pt modelId="{27E4D45C-E14E-47E4-B23D-208117D9D6C8}" type="pres">
      <dgm:prSet presAssocID="{32E871E4-3074-4F95-8002-BD0F58978A2E}" presName="cycle" presStyleCnt="0"/>
      <dgm:spPr/>
    </dgm:pt>
    <dgm:pt modelId="{8E578012-433F-4745-9A72-5B42A70EDD8B}" type="pres">
      <dgm:prSet presAssocID="{32E871E4-3074-4F95-8002-BD0F58978A2E}" presName="srcNode" presStyleLbl="node1" presStyleIdx="0" presStyleCnt="4"/>
      <dgm:spPr/>
    </dgm:pt>
    <dgm:pt modelId="{7F6E4215-72CA-4C32-97AA-1F8A7E1D3D15}" type="pres">
      <dgm:prSet presAssocID="{32E871E4-3074-4F95-8002-BD0F58978A2E}" presName="conn" presStyleLbl="parChTrans1D2" presStyleIdx="0" presStyleCnt="1"/>
      <dgm:spPr/>
      <dgm:t>
        <a:bodyPr/>
        <a:lstStyle/>
        <a:p>
          <a:endParaRPr lang="ru-RU"/>
        </a:p>
      </dgm:t>
    </dgm:pt>
    <dgm:pt modelId="{9C1F1B49-298F-49D3-A18C-F50EB71C19E0}" type="pres">
      <dgm:prSet presAssocID="{32E871E4-3074-4F95-8002-BD0F58978A2E}" presName="extraNode" presStyleLbl="node1" presStyleIdx="0" presStyleCnt="4"/>
      <dgm:spPr/>
    </dgm:pt>
    <dgm:pt modelId="{2E1AB7ED-CA2D-4098-A56C-C0184E48C329}" type="pres">
      <dgm:prSet presAssocID="{32E871E4-3074-4F95-8002-BD0F58978A2E}" presName="dstNode" presStyleLbl="node1" presStyleIdx="0" presStyleCnt="4"/>
      <dgm:spPr/>
    </dgm:pt>
    <dgm:pt modelId="{99C97347-4F4C-41FE-A4CB-EE6A9FF0E424}" type="pres">
      <dgm:prSet presAssocID="{38A541E8-BEF7-4CE6-A51C-FCAFE2D23A8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5F9C1-7248-45CC-8827-70DFE8990AF4}" type="pres">
      <dgm:prSet presAssocID="{38A541E8-BEF7-4CE6-A51C-FCAFE2D23A86}" presName="accent_1" presStyleCnt="0"/>
      <dgm:spPr/>
    </dgm:pt>
    <dgm:pt modelId="{F5AF8267-F9D3-43B7-8F16-20DE312A0F9A}" type="pres">
      <dgm:prSet presAssocID="{38A541E8-BEF7-4CE6-A51C-FCAFE2D23A86}" presName="accentRepeatNode" presStyleLbl="solidFgAcc1" presStyleIdx="0" presStyleCnt="4"/>
      <dgm:spPr/>
    </dgm:pt>
    <dgm:pt modelId="{D0FC2D81-69D6-4E94-959C-9729763E54D1}" type="pres">
      <dgm:prSet presAssocID="{D3F2C7B3-D8EF-4B1B-B864-5753C19D57B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996FB-6CE8-482A-BDE2-C3C9105CE7CC}" type="pres">
      <dgm:prSet presAssocID="{D3F2C7B3-D8EF-4B1B-B864-5753C19D57B8}" presName="accent_2" presStyleCnt="0"/>
      <dgm:spPr/>
    </dgm:pt>
    <dgm:pt modelId="{1011899D-3FE5-41E2-A939-53EB901186B6}" type="pres">
      <dgm:prSet presAssocID="{D3F2C7B3-D8EF-4B1B-B864-5753C19D57B8}" presName="accentRepeatNode" presStyleLbl="solidFgAcc1" presStyleIdx="1" presStyleCnt="4"/>
      <dgm:spPr/>
    </dgm:pt>
    <dgm:pt modelId="{D8B625CD-97BC-41DD-86A9-A263B3B7A0B2}" type="pres">
      <dgm:prSet presAssocID="{08A0B994-F9A2-432C-975D-1493AA03079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3D29F-1C23-47FE-BBAB-2E7655D61ED2}" type="pres">
      <dgm:prSet presAssocID="{08A0B994-F9A2-432C-975D-1493AA03079C}" presName="accent_3" presStyleCnt="0"/>
      <dgm:spPr/>
    </dgm:pt>
    <dgm:pt modelId="{7F77499D-2E03-4F9A-9503-72198688822A}" type="pres">
      <dgm:prSet presAssocID="{08A0B994-F9A2-432C-975D-1493AA03079C}" presName="accentRepeatNode" presStyleLbl="solidFgAcc1" presStyleIdx="2" presStyleCnt="4"/>
      <dgm:spPr/>
    </dgm:pt>
    <dgm:pt modelId="{0948C896-97BA-40A2-971B-11CD591A4AC2}" type="pres">
      <dgm:prSet presAssocID="{B24978BC-5605-47B4-B302-60E77DA3060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0637E-AB6C-4740-B296-5253727B3FED}" type="pres">
      <dgm:prSet presAssocID="{B24978BC-5605-47B4-B302-60E77DA30605}" presName="accent_4" presStyleCnt="0"/>
      <dgm:spPr/>
    </dgm:pt>
    <dgm:pt modelId="{6EF3827F-1C5C-4764-9188-8462A3CF3A18}" type="pres">
      <dgm:prSet presAssocID="{B24978BC-5605-47B4-B302-60E77DA30605}" presName="accentRepeatNode" presStyleLbl="solidFgAcc1" presStyleIdx="3" presStyleCnt="4"/>
      <dgm:spPr/>
    </dgm:pt>
  </dgm:ptLst>
  <dgm:cxnLst>
    <dgm:cxn modelId="{EC63A842-D901-4A7D-80E4-1347BCF0A818}" type="presOf" srcId="{08A0B994-F9A2-432C-975D-1493AA03079C}" destId="{D8B625CD-97BC-41DD-86A9-A263B3B7A0B2}" srcOrd="0" destOrd="0" presId="urn:microsoft.com/office/officeart/2008/layout/VerticalCurvedList"/>
    <dgm:cxn modelId="{D0DAC3C6-6CF8-4AB9-8B44-147891BC7756}" type="presOf" srcId="{D3F2C7B3-D8EF-4B1B-B864-5753C19D57B8}" destId="{D0FC2D81-69D6-4E94-959C-9729763E54D1}" srcOrd="0" destOrd="0" presId="urn:microsoft.com/office/officeart/2008/layout/VerticalCurvedList"/>
    <dgm:cxn modelId="{69551A04-D09E-4751-8FC8-4BF856210216}" type="presOf" srcId="{38A541E8-BEF7-4CE6-A51C-FCAFE2D23A86}" destId="{99C97347-4F4C-41FE-A4CB-EE6A9FF0E424}" srcOrd="0" destOrd="0" presId="urn:microsoft.com/office/officeart/2008/layout/VerticalCurvedList"/>
    <dgm:cxn modelId="{C644465C-01D0-427F-8E97-F56C315DF733}" srcId="{32E871E4-3074-4F95-8002-BD0F58978A2E}" destId="{08A0B994-F9A2-432C-975D-1493AA03079C}" srcOrd="2" destOrd="0" parTransId="{9F28D3C4-98AE-4474-B10B-A282A960466B}" sibTransId="{87AB2FB3-C03B-49E7-8D06-48F299BB9626}"/>
    <dgm:cxn modelId="{22981EAC-24B1-4619-B882-9CFE15C0956D}" type="presOf" srcId="{B24978BC-5605-47B4-B302-60E77DA30605}" destId="{0948C896-97BA-40A2-971B-11CD591A4AC2}" srcOrd="0" destOrd="0" presId="urn:microsoft.com/office/officeart/2008/layout/VerticalCurvedList"/>
    <dgm:cxn modelId="{DA2CA471-1951-42B7-9CBE-0BC29B6FEF2B}" srcId="{32E871E4-3074-4F95-8002-BD0F58978A2E}" destId="{38A541E8-BEF7-4CE6-A51C-FCAFE2D23A86}" srcOrd="0" destOrd="0" parTransId="{9BD79AD4-6F75-401A-BA43-BBB417A3A732}" sibTransId="{986058AC-6A5D-4FF5-9857-3748C11E13DA}"/>
    <dgm:cxn modelId="{2066C6B6-11A0-46AE-B415-CD58A0098B4A}" srcId="{32E871E4-3074-4F95-8002-BD0F58978A2E}" destId="{B24978BC-5605-47B4-B302-60E77DA30605}" srcOrd="3" destOrd="0" parTransId="{3ED568FF-CC4E-414F-AEC8-4C228D5F4E6D}" sibTransId="{5A26DD11-82A7-457E-9AA7-938ACFABB93D}"/>
    <dgm:cxn modelId="{ED9BFE33-320D-4D2F-9E71-D7E0BF4BF6A6}" srcId="{32E871E4-3074-4F95-8002-BD0F58978A2E}" destId="{D3F2C7B3-D8EF-4B1B-B864-5753C19D57B8}" srcOrd="1" destOrd="0" parTransId="{9BE407A7-6530-4B93-ADF5-DD60961E0C4B}" sibTransId="{0BF8EC1C-A312-4E39-B2A9-4E5A52FEC28B}"/>
    <dgm:cxn modelId="{E139A708-CC1B-43DC-A1B3-10371DAED0E2}" type="presOf" srcId="{32E871E4-3074-4F95-8002-BD0F58978A2E}" destId="{10C37432-0AAD-4490-A494-5ABCCEB59506}" srcOrd="0" destOrd="0" presId="urn:microsoft.com/office/officeart/2008/layout/VerticalCurvedList"/>
    <dgm:cxn modelId="{218C0C45-F310-4193-BFC1-EF503D164CB8}" type="presOf" srcId="{986058AC-6A5D-4FF5-9857-3748C11E13DA}" destId="{7F6E4215-72CA-4C32-97AA-1F8A7E1D3D15}" srcOrd="0" destOrd="0" presId="urn:microsoft.com/office/officeart/2008/layout/VerticalCurvedList"/>
    <dgm:cxn modelId="{D66C7C4F-FD57-4453-91AC-A5DCDAB99721}" type="presParOf" srcId="{10C37432-0AAD-4490-A494-5ABCCEB59506}" destId="{F807EDB5-A9EE-46ED-A276-6B32BBE1726E}" srcOrd="0" destOrd="0" presId="urn:microsoft.com/office/officeart/2008/layout/VerticalCurvedList"/>
    <dgm:cxn modelId="{0999510F-86F1-40C8-BED4-AE6AA8F5338A}" type="presParOf" srcId="{F807EDB5-A9EE-46ED-A276-6B32BBE1726E}" destId="{27E4D45C-E14E-47E4-B23D-208117D9D6C8}" srcOrd="0" destOrd="0" presId="urn:microsoft.com/office/officeart/2008/layout/VerticalCurvedList"/>
    <dgm:cxn modelId="{960001D1-1221-4CF6-87E0-290AACAE93B6}" type="presParOf" srcId="{27E4D45C-E14E-47E4-B23D-208117D9D6C8}" destId="{8E578012-433F-4745-9A72-5B42A70EDD8B}" srcOrd="0" destOrd="0" presId="urn:microsoft.com/office/officeart/2008/layout/VerticalCurvedList"/>
    <dgm:cxn modelId="{EC90FA7C-94B8-45C1-A7BF-13A798861149}" type="presParOf" srcId="{27E4D45C-E14E-47E4-B23D-208117D9D6C8}" destId="{7F6E4215-72CA-4C32-97AA-1F8A7E1D3D15}" srcOrd="1" destOrd="0" presId="urn:microsoft.com/office/officeart/2008/layout/VerticalCurvedList"/>
    <dgm:cxn modelId="{5F7081D5-C4B2-4E7A-A042-4F2BC4A0077B}" type="presParOf" srcId="{27E4D45C-E14E-47E4-B23D-208117D9D6C8}" destId="{9C1F1B49-298F-49D3-A18C-F50EB71C19E0}" srcOrd="2" destOrd="0" presId="urn:microsoft.com/office/officeart/2008/layout/VerticalCurvedList"/>
    <dgm:cxn modelId="{00C2ED73-6454-45A6-8E42-C2D933E9ED8C}" type="presParOf" srcId="{27E4D45C-E14E-47E4-B23D-208117D9D6C8}" destId="{2E1AB7ED-CA2D-4098-A56C-C0184E48C329}" srcOrd="3" destOrd="0" presId="urn:microsoft.com/office/officeart/2008/layout/VerticalCurvedList"/>
    <dgm:cxn modelId="{9F8948B4-7442-4BCC-A5C7-11019A5C10DE}" type="presParOf" srcId="{F807EDB5-A9EE-46ED-A276-6B32BBE1726E}" destId="{99C97347-4F4C-41FE-A4CB-EE6A9FF0E424}" srcOrd="1" destOrd="0" presId="urn:microsoft.com/office/officeart/2008/layout/VerticalCurvedList"/>
    <dgm:cxn modelId="{C009B536-5F8C-43F1-827C-A2C623D28CB0}" type="presParOf" srcId="{F807EDB5-A9EE-46ED-A276-6B32BBE1726E}" destId="{C415F9C1-7248-45CC-8827-70DFE8990AF4}" srcOrd="2" destOrd="0" presId="urn:microsoft.com/office/officeart/2008/layout/VerticalCurvedList"/>
    <dgm:cxn modelId="{CC65B917-B593-4203-96EB-12F069322CE8}" type="presParOf" srcId="{C415F9C1-7248-45CC-8827-70DFE8990AF4}" destId="{F5AF8267-F9D3-43B7-8F16-20DE312A0F9A}" srcOrd="0" destOrd="0" presId="urn:microsoft.com/office/officeart/2008/layout/VerticalCurvedList"/>
    <dgm:cxn modelId="{CB266C76-53F4-454F-A8E4-2CF010A0F907}" type="presParOf" srcId="{F807EDB5-A9EE-46ED-A276-6B32BBE1726E}" destId="{D0FC2D81-69D6-4E94-959C-9729763E54D1}" srcOrd="3" destOrd="0" presId="urn:microsoft.com/office/officeart/2008/layout/VerticalCurvedList"/>
    <dgm:cxn modelId="{3BECB01B-286B-4FC6-A61D-CBB332FD3F8C}" type="presParOf" srcId="{F807EDB5-A9EE-46ED-A276-6B32BBE1726E}" destId="{38E996FB-6CE8-482A-BDE2-C3C9105CE7CC}" srcOrd="4" destOrd="0" presId="urn:microsoft.com/office/officeart/2008/layout/VerticalCurvedList"/>
    <dgm:cxn modelId="{CD5C7CFC-6705-4BA7-9B29-C9E0F2784E51}" type="presParOf" srcId="{38E996FB-6CE8-482A-BDE2-C3C9105CE7CC}" destId="{1011899D-3FE5-41E2-A939-53EB901186B6}" srcOrd="0" destOrd="0" presId="urn:microsoft.com/office/officeart/2008/layout/VerticalCurvedList"/>
    <dgm:cxn modelId="{9DD852DA-EAAB-4669-8D4A-861A04AEFD73}" type="presParOf" srcId="{F807EDB5-A9EE-46ED-A276-6B32BBE1726E}" destId="{D8B625CD-97BC-41DD-86A9-A263B3B7A0B2}" srcOrd="5" destOrd="0" presId="urn:microsoft.com/office/officeart/2008/layout/VerticalCurvedList"/>
    <dgm:cxn modelId="{572FDEA1-27D8-4451-A881-226BFD5ECC1D}" type="presParOf" srcId="{F807EDB5-A9EE-46ED-A276-6B32BBE1726E}" destId="{3EB3D29F-1C23-47FE-BBAB-2E7655D61ED2}" srcOrd="6" destOrd="0" presId="urn:microsoft.com/office/officeart/2008/layout/VerticalCurvedList"/>
    <dgm:cxn modelId="{43310413-E10F-49EC-92EB-B3E87E16C726}" type="presParOf" srcId="{3EB3D29F-1C23-47FE-BBAB-2E7655D61ED2}" destId="{7F77499D-2E03-4F9A-9503-72198688822A}" srcOrd="0" destOrd="0" presId="urn:microsoft.com/office/officeart/2008/layout/VerticalCurvedList"/>
    <dgm:cxn modelId="{CB6B862E-EE8F-4C99-B2FB-5E66B51E6EF7}" type="presParOf" srcId="{F807EDB5-A9EE-46ED-A276-6B32BBE1726E}" destId="{0948C896-97BA-40A2-971B-11CD591A4AC2}" srcOrd="7" destOrd="0" presId="urn:microsoft.com/office/officeart/2008/layout/VerticalCurvedList"/>
    <dgm:cxn modelId="{2E653CE8-3DAC-45F7-938D-FEC02B2799AB}" type="presParOf" srcId="{F807EDB5-A9EE-46ED-A276-6B32BBE1726E}" destId="{3940637E-AB6C-4740-B296-5253727B3FED}" srcOrd="8" destOrd="0" presId="urn:microsoft.com/office/officeart/2008/layout/VerticalCurvedList"/>
    <dgm:cxn modelId="{27854243-5ADE-43F6-86B3-C613F6D07B1E}" type="presParOf" srcId="{3940637E-AB6C-4740-B296-5253727B3FED}" destId="{6EF3827F-1C5C-4764-9188-8462A3CF3A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8772D-9506-4C1D-BD8F-BE0BF4ACC2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3860ED-E9F3-4F6F-8A0A-8457184E059B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атмосферадағы</a:t>
          </a:r>
          <a:r>
            <a: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желілер</a:t>
          </a:r>
          <a:r>
            <a: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(</a:t>
          </a:r>
          <a:r>
            <a:rPr lang="ru-RU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радиобайланыстар</a:t>
          </a:r>
          <a:r>
            <a: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2000" dirty="0"/>
        </a:p>
      </dgm:t>
    </dgm:pt>
    <dgm:pt modelId="{0BE95549-0643-4E86-AD21-EBCE008C698E}" type="parTrans" cxnId="{8736920D-BEC7-48F1-874C-570D0B27C5F4}">
      <dgm:prSet/>
      <dgm:spPr/>
      <dgm:t>
        <a:bodyPr/>
        <a:lstStyle/>
        <a:p>
          <a:endParaRPr lang="ru-RU"/>
        </a:p>
      </dgm:t>
    </dgm:pt>
    <dgm:pt modelId="{AEEA7712-2D59-43C0-8978-A852042AFE92}" type="sibTrans" cxnId="{8736920D-BEC7-48F1-874C-570D0B27C5F4}">
      <dgm:prSet/>
      <dgm:spPr/>
      <dgm:t>
        <a:bodyPr/>
        <a:lstStyle/>
        <a:p>
          <a:endParaRPr lang="ru-RU"/>
        </a:p>
      </dgm:t>
    </dgm:pt>
    <dgm:pt modelId="{5CF66081-4620-4AB1-9BC4-500EC30E508A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бағыттаушы</a:t>
          </a:r>
          <a:r>
            <a: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тарату</a:t>
          </a:r>
          <a:r>
            <a: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желілері</a:t>
          </a:r>
          <a:endParaRPr lang="ru-RU" sz="2000" dirty="0"/>
        </a:p>
      </dgm:t>
    </dgm:pt>
    <dgm:pt modelId="{C3D96BC8-97A3-4666-992A-05741664A3B3}" type="parTrans" cxnId="{381B5BCA-A673-41EA-AC08-067A77BFD73D}">
      <dgm:prSet/>
      <dgm:spPr/>
      <dgm:t>
        <a:bodyPr/>
        <a:lstStyle/>
        <a:p>
          <a:endParaRPr lang="ru-RU"/>
        </a:p>
      </dgm:t>
    </dgm:pt>
    <dgm:pt modelId="{9F39ECC0-6B27-4163-8864-7A01025B7654}" type="sibTrans" cxnId="{381B5BCA-A673-41EA-AC08-067A77BFD73D}">
      <dgm:prSet/>
      <dgm:spPr/>
      <dgm:t>
        <a:bodyPr/>
        <a:lstStyle/>
        <a:p>
          <a:endParaRPr lang="ru-RU"/>
        </a:p>
      </dgm:t>
    </dgm:pt>
    <dgm:pt modelId="{664F790C-5FFE-49AA-B1C3-1F6CD0ABC5E5}">
      <dgm:prSet phldrT="[Текст]" phldr="1"/>
      <dgm:spPr/>
      <dgm:t>
        <a:bodyPr/>
        <a:lstStyle/>
        <a:p>
          <a:endParaRPr lang="ru-RU" dirty="0"/>
        </a:p>
      </dgm:t>
    </dgm:pt>
    <dgm:pt modelId="{06034376-B75C-492C-AB16-022784A6B2C9}" type="sibTrans" cxnId="{8BA586C5-7AAC-4A44-850C-DE504B479798}">
      <dgm:prSet/>
      <dgm:spPr/>
      <dgm:t>
        <a:bodyPr/>
        <a:lstStyle/>
        <a:p>
          <a:endParaRPr lang="ru-RU"/>
        </a:p>
      </dgm:t>
    </dgm:pt>
    <dgm:pt modelId="{8807460C-8356-4105-B1E3-71088C62E5D5}" type="parTrans" cxnId="{8BA586C5-7AAC-4A44-850C-DE504B479798}">
      <dgm:prSet/>
      <dgm:spPr/>
      <dgm:t>
        <a:bodyPr/>
        <a:lstStyle/>
        <a:p>
          <a:endParaRPr lang="ru-RU"/>
        </a:p>
      </dgm:t>
    </dgm:pt>
    <dgm:pt modelId="{5EF5799E-A3B7-49C3-B5AF-681963EE2423}" type="pres">
      <dgm:prSet presAssocID="{2CB8772D-9506-4C1D-BD8F-BE0BF4ACC2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24D2564-95F4-4685-AD96-E1CD9C664D1D}" type="pres">
      <dgm:prSet presAssocID="{664F790C-5FFE-49AA-B1C3-1F6CD0ABC5E5}" presName="hierRoot1" presStyleCnt="0">
        <dgm:presLayoutVars>
          <dgm:hierBranch val="init"/>
        </dgm:presLayoutVars>
      </dgm:prSet>
      <dgm:spPr/>
    </dgm:pt>
    <dgm:pt modelId="{9C10ECA7-9850-4C67-8E32-7F20B605BA63}" type="pres">
      <dgm:prSet presAssocID="{664F790C-5FFE-49AA-B1C3-1F6CD0ABC5E5}" presName="rootComposite1" presStyleCnt="0"/>
      <dgm:spPr/>
    </dgm:pt>
    <dgm:pt modelId="{E2A31EDA-DA7E-4514-AF74-D5B6F78731D9}" type="pres">
      <dgm:prSet presAssocID="{664F790C-5FFE-49AA-B1C3-1F6CD0ABC5E5}" presName="rootText1" presStyleLbl="node0" presStyleIdx="0" presStyleCnt="1" custScaleY="144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E936A9-D931-4EDC-8D80-EA3BCEAA456D}" type="pres">
      <dgm:prSet presAssocID="{664F790C-5FFE-49AA-B1C3-1F6CD0ABC5E5}" presName="rootConnector1" presStyleLbl="node1" presStyleIdx="0" presStyleCnt="0"/>
      <dgm:spPr/>
    </dgm:pt>
    <dgm:pt modelId="{F3F515E9-F447-43B7-A3D8-84AE7CBCD2B9}" type="pres">
      <dgm:prSet presAssocID="{664F790C-5FFE-49AA-B1C3-1F6CD0ABC5E5}" presName="hierChild2" presStyleCnt="0"/>
      <dgm:spPr/>
    </dgm:pt>
    <dgm:pt modelId="{5166087B-516F-47A6-86DB-427BE33CF79A}" type="pres">
      <dgm:prSet presAssocID="{0BE95549-0643-4E86-AD21-EBCE008C698E}" presName="Name37" presStyleLbl="parChTrans1D2" presStyleIdx="0" presStyleCnt="2"/>
      <dgm:spPr/>
    </dgm:pt>
    <dgm:pt modelId="{2C2B216E-7E7C-48B5-BE32-C12D0E50CCDA}" type="pres">
      <dgm:prSet presAssocID="{913860ED-E9F3-4F6F-8A0A-8457184E059B}" presName="hierRoot2" presStyleCnt="0">
        <dgm:presLayoutVars>
          <dgm:hierBranch val="init"/>
        </dgm:presLayoutVars>
      </dgm:prSet>
      <dgm:spPr/>
    </dgm:pt>
    <dgm:pt modelId="{6B063973-144D-44A6-B074-5333B3CD39F1}" type="pres">
      <dgm:prSet presAssocID="{913860ED-E9F3-4F6F-8A0A-8457184E059B}" presName="rootComposite" presStyleCnt="0"/>
      <dgm:spPr/>
    </dgm:pt>
    <dgm:pt modelId="{E5ED97A5-C505-49B2-B514-DF4B478D57F5}" type="pres">
      <dgm:prSet presAssocID="{913860ED-E9F3-4F6F-8A0A-8457184E059B}" presName="rootText" presStyleLbl="node2" presStyleIdx="0" presStyleCnt="2" custScaleX="103390" custScaleY="28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926327-F402-4073-8661-08F1C1FE961B}" type="pres">
      <dgm:prSet presAssocID="{913860ED-E9F3-4F6F-8A0A-8457184E059B}" presName="rootConnector" presStyleLbl="node2" presStyleIdx="0" presStyleCnt="2"/>
      <dgm:spPr/>
    </dgm:pt>
    <dgm:pt modelId="{7C4B0843-422F-486F-A754-DE4207F6B0C4}" type="pres">
      <dgm:prSet presAssocID="{913860ED-E9F3-4F6F-8A0A-8457184E059B}" presName="hierChild4" presStyleCnt="0"/>
      <dgm:spPr/>
    </dgm:pt>
    <dgm:pt modelId="{2538BFD9-969F-430E-875A-4A19248D9F2E}" type="pres">
      <dgm:prSet presAssocID="{913860ED-E9F3-4F6F-8A0A-8457184E059B}" presName="hierChild5" presStyleCnt="0"/>
      <dgm:spPr/>
    </dgm:pt>
    <dgm:pt modelId="{77696CC8-F82C-43D5-A875-E7865533A797}" type="pres">
      <dgm:prSet presAssocID="{C3D96BC8-97A3-4666-992A-05741664A3B3}" presName="Name37" presStyleLbl="parChTrans1D2" presStyleIdx="1" presStyleCnt="2"/>
      <dgm:spPr/>
    </dgm:pt>
    <dgm:pt modelId="{FC8DB94B-F338-4AF9-AA88-3C07D2582133}" type="pres">
      <dgm:prSet presAssocID="{5CF66081-4620-4AB1-9BC4-500EC30E508A}" presName="hierRoot2" presStyleCnt="0">
        <dgm:presLayoutVars>
          <dgm:hierBranch val="init"/>
        </dgm:presLayoutVars>
      </dgm:prSet>
      <dgm:spPr/>
    </dgm:pt>
    <dgm:pt modelId="{DFB9C26E-BDCB-4878-A79C-077917A87F82}" type="pres">
      <dgm:prSet presAssocID="{5CF66081-4620-4AB1-9BC4-500EC30E508A}" presName="rootComposite" presStyleCnt="0"/>
      <dgm:spPr/>
    </dgm:pt>
    <dgm:pt modelId="{0E2B57D3-FAB0-4225-8439-83E4BD2EE5A6}" type="pres">
      <dgm:prSet presAssocID="{5CF66081-4620-4AB1-9BC4-500EC30E508A}" presName="rootText" presStyleLbl="node2" presStyleIdx="1" presStyleCnt="2" custScaleX="101243" custScaleY="26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5F53EE-5913-4EF5-B1B6-F297F4B0B60B}" type="pres">
      <dgm:prSet presAssocID="{5CF66081-4620-4AB1-9BC4-500EC30E508A}" presName="rootConnector" presStyleLbl="node2" presStyleIdx="1" presStyleCnt="2"/>
      <dgm:spPr/>
    </dgm:pt>
    <dgm:pt modelId="{13B73353-348D-4589-A361-5FBFF1326A43}" type="pres">
      <dgm:prSet presAssocID="{5CF66081-4620-4AB1-9BC4-500EC30E508A}" presName="hierChild4" presStyleCnt="0"/>
      <dgm:spPr/>
    </dgm:pt>
    <dgm:pt modelId="{89FDBB35-ED44-403A-848F-56A6051F77AF}" type="pres">
      <dgm:prSet presAssocID="{5CF66081-4620-4AB1-9BC4-500EC30E508A}" presName="hierChild5" presStyleCnt="0"/>
      <dgm:spPr/>
    </dgm:pt>
    <dgm:pt modelId="{09333DC8-569E-45D4-9D63-47D7475AA0AE}" type="pres">
      <dgm:prSet presAssocID="{664F790C-5FFE-49AA-B1C3-1F6CD0ABC5E5}" presName="hierChild3" presStyleCnt="0"/>
      <dgm:spPr/>
    </dgm:pt>
  </dgm:ptLst>
  <dgm:cxnLst>
    <dgm:cxn modelId="{A81D7707-5CBA-428D-860E-777C9C956078}" type="presOf" srcId="{5CF66081-4620-4AB1-9BC4-500EC30E508A}" destId="{805F53EE-5913-4EF5-B1B6-F297F4B0B60B}" srcOrd="1" destOrd="0" presId="urn:microsoft.com/office/officeart/2005/8/layout/orgChart1"/>
    <dgm:cxn modelId="{22574092-62E6-4A2E-9C5E-D084C2E7EA2E}" type="presOf" srcId="{664F790C-5FFE-49AA-B1C3-1F6CD0ABC5E5}" destId="{25E936A9-D931-4EDC-8D80-EA3BCEAA456D}" srcOrd="1" destOrd="0" presId="urn:microsoft.com/office/officeart/2005/8/layout/orgChart1"/>
    <dgm:cxn modelId="{8736920D-BEC7-48F1-874C-570D0B27C5F4}" srcId="{664F790C-5FFE-49AA-B1C3-1F6CD0ABC5E5}" destId="{913860ED-E9F3-4F6F-8A0A-8457184E059B}" srcOrd="0" destOrd="0" parTransId="{0BE95549-0643-4E86-AD21-EBCE008C698E}" sibTransId="{AEEA7712-2D59-43C0-8978-A852042AFE92}"/>
    <dgm:cxn modelId="{8BA586C5-7AAC-4A44-850C-DE504B479798}" srcId="{2CB8772D-9506-4C1D-BD8F-BE0BF4ACC273}" destId="{664F790C-5FFE-49AA-B1C3-1F6CD0ABC5E5}" srcOrd="0" destOrd="0" parTransId="{8807460C-8356-4105-B1E3-71088C62E5D5}" sibTransId="{06034376-B75C-492C-AB16-022784A6B2C9}"/>
    <dgm:cxn modelId="{78B47FEB-F13C-4243-927F-528E8A5AB196}" type="presOf" srcId="{664F790C-5FFE-49AA-B1C3-1F6CD0ABC5E5}" destId="{E2A31EDA-DA7E-4514-AF74-D5B6F78731D9}" srcOrd="0" destOrd="0" presId="urn:microsoft.com/office/officeart/2005/8/layout/orgChart1"/>
    <dgm:cxn modelId="{E26FF552-7A6B-4F7E-B58F-5459CEDD63BA}" type="presOf" srcId="{913860ED-E9F3-4F6F-8A0A-8457184E059B}" destId="{E5ED97A5-C505-49B2-B514-DF4B478D57F5}" srcOrd="0" destOrd="0" presId="urn:microsoft.com/office/officeart/2005/8/layout/orgChart1"/>
    <dgm:cxn modelId="{2E5BDE29-9CB8-4634-B0AC-8C0FEE4FD0AC}" type="presOf" srcId="{913860ED-E9F3-4F6F-8A0A-8457184E059B}" destId="{5E926327-F402-4073-8661-08F1C1FE961B}" srcOrd="1" destOrd="0" presId="urn:microsoft.com/office/officeart/2005/8/layout/orgChart1"/>
    <dgm:cxn modelId="{1568B580-73F1-4D82-BE29-FDB680EEE774}" type="presOf" srcId="{5CF66081-4620-4AB1-9BC4-500EC30E508A}" destId="{0E2B57D3-FAB0-4225-8439-83E4BD2EE5A6}" srcOrd="0" destOrd="0" presId="urn:microsoft.com/office/officeart/2005/8/layout/orgChart1"/>
    <dgm:cxn modelId="{381B5BCA-A673-41EA-AC08-067A77BFD73D}" srcId="{664F790C-5FFE-49AA-B1C3-1F6CD0ABC5E5}" destId="{5CF66081-4620-4AB1-9BC4-500EC30E508A}" srcOrd="1" destOrd="0" parTransId="{C3D96BC8-97A3-4666-992A-05741664A3B3}" sibTransId="{9F39ECC0-6B27-4163-8864-7A01025B7654}"/>
    <dgm:cxn modelId="{D4C61830-3ACE-4700-A7EA-6228634B78B1}" type="presOf" srcId="{0BE95549-0643-4E86-AD21-EBCE008C698E}" destId="{5166087B-516F-47A6-86DB-427BE33CF79A}" srcOrd="0" destOrd="0" presId="urn:microsoft.com/office/officeart/2005/8/layout/orgChart1"/>
    <dgm:cxn modelId="{5B6FC42B-C2CA-405F-95BA-2A6E8427ED61}" type="presOf" srcId="{C3D96BC8-97A3-4666-992A-05741664A3B3}" destId="{77696CC8-F82C-43D5-A875-E7865533A797}" srcOrd="0" destOrd="0" presId="urn:microsoft.com/office/officeart/2005/8/layout/orgChart1"/>
    <dgm:cxn modelId="{FA30F177-E469-4EB1-B7B1-A815098C90A3}" type="presOf" srcId="{2CB8772D-9506-4C1D-BD8F-BE0BF4ACC273}" destId="{5EF5799E-A3B7-49C3-B5AF-681963EE2423}" srcOrd="0" destOrd="0" presId="urn:microsoft.com/office/officeart/2005/8/layout/orgChart1"/>
    <dgm:cxn modelId="{D6DE8788-B583-4E27-8821-B687952D72DF}" type="presParOf" srcId="{5EF5799E-A3B7-49C3-B5AF-681963EE2423}" destId="{324D2564-95F4-4685-AD96-E1CD9C664D1D}" srcOrd="0" destOrd="0" presId="urn:microsoft.com/office/officeart/2005/8/layout/orgChart1"/>
    <dgm:cxn modelId="{C8252550-DB9E-4B2A-A8ED-A2D25820B059}" type="presParOf" srcId="{324D2564-95F4-4685-AD96-E1CD9C664D1D}" destId="{9C10ECA7-9850-4C67-8E32-7F20B605BA63}" srcOrd="0" destOrd="0" presId="urn:microsoft.com/office/officeart/2005/8/layout/orgChart1"/>
    <dgm:cxn modelId="{CE4C0620-6C0A-4129-9B31-265B7A2C0BCF}" type="presParOf" srcId="{9C10ECA7-9850-4C67-8E32-7F20B605BA63}" destId="{E2A31EDA-DA7E-4514-AF74-D5B6F78731D9}" srcOrd="0" destOrd="0" presId="urn:microsoft.com/office/officeart/2005/8/layout/orgChart1"/>
    <dgm:cxn modelId="{D454C277-D829-42BE-ACB3-33D941FAA807}" type="presParOf" srcId="{9C10ECA7-9850-4C67-8E32-7F20B605BA63}" destId="{25E936A9-D931-4EDC-8D80-EA3BCEAA456D}" srcOrd="1" destOrd="0" presId="urn:microsoft.com/office/officeart/2005/8/layout/orgChart1"/>
    <dgm:cxn modelId="{CBAB57FD-34F7-4A01-9D40-C52F56068A4E}" type="presParOf" srcId="{324D2564-95F4-4685-AD96-E1CD9C664D1D}" destId="{F3F515E9-F447-43B7-A3D8-84AE7CBCD2B9}" srcOrd="1" destOrd="0" presId="urn:microsoft.com/office/officeart/2005/8/layout/orgChart1"/>
    <dgm:cxn modelId="{85D7271F-6BA7-4026-BBB8-AFD6DF9B5C9D}" type="presParOf" srcId="{F3F515E9-F447-43B7-A3D8-84AE7CBCD2B9}" destId="{5166087B-516F-47A6-86DB-427BE33CF79A}" srcOrd="0" destOrd="0" presId="urn:microsoft.com/office/officeart/2005/8/layout/orgChart1"/>
    <dgm:cxn modelId="{D6BA0B88-A447-4007-859A-BA42C9F8EA00}" type="presParOf" srcId="{F3F515E9-F447-43B7-A3D8-84AE7CBCD2B9}" destId="{2C2B216E-7E7C-48B5-BE32-C12D0E50CCDA}" srcOrd="1" destOrd="0" presId="urn:microsoft.com/office/officeart/2005/8/layout/orgChart1"/>
    <dgm:cxn modelId="{F02E3957-24DB-493B-B5BD-1404E3E5F26B}" type="presParOf" srcId="{2C2B216E-7E7C-48B5-BE32-C12D0E50CCDA}" destId="{6B063973-144D-44A6-B074-5333B3CD39F1}" srcOrd="0" destOrd="0" presId="urn:microsoft.com/office/officeart/2005/8/layout/orgChart1"/>
    <dgm:cxn modelId="{8F651851-1F42-4C12-A943-7B22D071D7DF}" type="presParOf" srcId="{6B063973-144D-44A6-B074-5333B3CD39F1}" destId="{E5ED97A5-C505-49B2-B514-DF4B478D57F5}" srcOrd="0" destOrd="0" presId="urn:microsoft.com/office/officeart/2005/8/layout/orgChart1"/>
    <dgm:cxn modelId="{B1CAFA6A-D2BB-493F-A213-DF6C16C8544A}" type="presParOf" srcId="{6B063973-144D-44A6-B074-5333B3CD39F1}" destId="{5E926327-F402-4073-8661-08F1C1FE961B}" srcOrd="1" destOrd="0" presId="urn:microsoft.com/office/officeart/2005/8/layout/orgChart1"/>
    <dgm:cxn modelId="{46C09ED3-CD6D-4AF3-9984-30322F739AAD}" type="presParOf" srcId="{2C2B216E-7E7C-48B5-BE32-C12D0E50CCDA}" destId="{7C4B0843-422F-486F-A754-DE4207F6B0C4}" srcOrd="1" destOrd="0" presId="urn:microsoft.com/office/officeart/2005/8/layout/orgChart1"/>
    <dgm:cxn modelId="{4334DB8D-D931-49C5-8D71-31A92231E80A}" type="presParOf" srcId="{2C2B216E-7E7C-48B5-BE32-C12D0E50CCDA}" destId="{2538BFD9-969F-430E-875A-4A19248D9F2E}" srcOrd="2" destOrd="0" presId="urn:microsoft.com/office/officeart/2005/8/layout/orgChart1"/>
    <dgm:cxn modelId="{D3C7FFF5-C879-4900-990E-21F151A520FC}" type="presParOf" srcId="{F3F515E9-F447-43B7-A3D8-84AE7CBCD2B9}" destId="{77696CC8-F82C-43D5-A875-E7865533A797}" srcOrd="2" destOrd="0" presId="urn:microsoft.com/office/officeart/2005/8/layout/orgChart1"/>
    <dgm:cxn modelId="{538222E2-F54A-4535-893E-7C9F3F7DA531}" type="presParOf" srcId="{F3F515E9-F447-43B7-A3D8-84AE7CBCD2B9}" destId="{FC8DB94B-F338-4AF9-AA88-3C07D2582133}" srcOrd="3" destOrd="0" presId="urn:microsoft.com/office/officeart/2005/8/layout/orgChart1"/>
    <dgm:cxn modelId="{C4ADDCB1-143B-4167-8FF5-1B9266787141}" type="presParOf" srcId="{FC8DB94B-F338-4AF9-AA88-3C07D2582133}" destId="{DFB9C26E-BDCB-4878-A79C-077917A87F82}" srcOrd="0" destOrd="0" presId="urn:microsoft.com/office/officeart/2005/8/layout/orgChart1"/>
    <dgm:cxn modelId="{C8E16B74-FC6E-46A5-BF45-5A17F44B6DF2}" type="presParOf" srcId="{DFB9C26E-BDCB-4878-A79C-077917A87F82}" destId="{0E2B57D3-FAB0-4225-8439-83E4BD2EE5A6}" srcOrd="0" destOrd="0" presId="urn:microsoft.com/office/officeart/2005/8/layout/orgChart1"/>
    <dgm:cxn modelId="{D4655E5A-FEB3-477B-BA57-CC3C43E9F4E5}" type="presParOf" srcId="{DFB9C26E-BDCB-4878-A79C-077917A87F82}" destId="{805F53EE-5913-4EF5-B1B6-F297F4B0B60B}" srcOrd="1" destOrd="0" presId="urn:microsoft.com/office/officeart/2005/8/layout/orgChart1"/>
    <dgm:cxn modelId="{465A8916-FAFA-4015-A2B3-64F06E37BD53}" type="presParOf" srcId="{FC8DB94B-F338-4AF9-AA88-3C07D2582133}" destId="{13B73353-348D-4589-A361-5FBFF1326A43}" srcOrd="1" destOrd="0" presId="urn:microsoft.com/office/officeart/2005/8/layout/orgChart1"/>
    <dgm:cxn modelId="{F2D888AF-E5BF-41E0-9170-ED39C4F117B9}" type="presParOf" srcId="{FC8DB94B-F338-4AF9-AA88-3C07D2582133}" destId="{89FDBB35-ED44-403A-848F-56A6051F77AF}" srcOrd="2" destOrd="0" presId="urn:microsoft.com/office/officeart/2005/8/layout/orgChart1"/>
    <dgm:cxn modelId="{56053BB8-2EE8-4389-A54D-134ED7AB8AA8}" type="presParOf" srcId="{324D2564-95F4-4685-AD96-E1CD9C664D1D}" destId="{09333DC8-569E-45D4-9D63-47D7475AA0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E4215-72CA-4C32-97AA-1F8A7E1D3D15}">
      <dsp:nvSpPr>
        <dsp:cNvPr id="0" name=""/>
        <dsp:cNvSpPr/>
      </dsp:nvSpPr>
      <dsp:spPr>
        <a:xfrm>
          <a:off x="-5460039" y="-836017"/>
          <a:ext cx="6501209" cy="6501209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97347-4F4C-41FE-A4CB-EE6A9FF0E424}">
      <dsp:nvSpPr>
        <dsp:cNvPr id="0" name=""/>
        <dsp:cNvSpPr/>
      </dsp:nvSpPr>
      <dsp:spPr>
        <a:xfrm>
          <a:off x="545067" y="371266"/>
          <a:ext cx="11374873" cy="742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96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1.1. Оптикалық байланыс желілері мен бағыттаушы тарату жүйелерінің қысқаша шолуы және даму тарихы</a:t>
          </a:r>
          <a:endParaRPr lang="ru-RU" sz="2300" kern="1200" dirty="0"/>
        </a:p>
      </dsp:txBody>
      <dsp:txXfrm>
        <a:off x="545067" y="371266"/>
        <a:ext cx="11374873" cy="742920"/>
      </dsp:txXfrm>
    </dsp:sp>
    <dsp:sp modelId="{F5AF8267-F9D3-43B7-8F16-20DE312A0F9A}">
      <dsp:nvSpPr>
        <dsp:cNvPr id="0" name=""/>
        <dsp:cNvSpPr/>
      </dsp:nvSpPr>
      <dsp:spPr>
        <a:xfrm>
          <a:off x="80742" y="278401"/>
          <a:ext cx="928650" cy="928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C2D81-69D6-4E94-959C-9729763E54D1}">
      <dsp:nvSpPr>
        <dsp:cNvPr id="0" name=""/>
        <dsp:cNvSpPr/>
      </dsp:nvSpPr>
      <dsp:spPr>
        <a:xfrm>
          <a:off x="971000" y="1485840"/>
          <a:ext cx="10948940" cy="742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96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1.2 ТОТЖ даму </a:t>
          </a:r>
          <a:r>
            <a:rPr lang="ru-RU" sz="23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кезеңдері</a:t>
          </a:r>
          <a:endParaRPr lang="ru-RU" sz="23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1000" y="1485840"/>
        <a:ext cx="10948940" cy="742920"/>
      </dsp:txXfrm>
    </dsp:sp>
    <dsp:sp modelId="{1011899D-3FE5-41E2-A939-53EB901186B6}">
      <dsp:nvSpPr>
        <dsp:cNvPr id="0" name=""/>
        <dsp:cNvSpPr/>
      </dsp:nvSpPr>
      <dsp:spPr>
        <a:xfrm>
          <a:off x="506675" y="1392975"/>
          <a:ext cx="928650" cy="928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625CD-97BC-41DD-86A9-A263B3B7A0B2}">
      <dsp:nvSpPr>
        <dsp:cNvPr id="0" name=""/>
        <dsp:cNvSpPr/>
      </dsp:nvSpPr>
      <dsp:spPr>
        <a:xfrm>
          <a:off x="971000" y="2600413"/>
          <a:ext cx="10948940" cy="742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96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1.3. Байланыс желілерінің түрлері</a:t>
          </a:r>
          <a:endParaRPr lang="ru-RU" sz="2300" kern="1200" dirty="0"/>
        </a:p>
      </dsp:txBody>
      <dsp:txXfrm>
        <a:off x="971000" y="2600413"/>
        <a:ext cx="10948940" cy="742920"/>
      </dsp:txXfrm>
    </dsp:sp>
    <dsp:sp modelId="{7F77499D-2E03-4F9A-9503-72198688822A}">
      <dsp:nvSpPr>
        <dsp:cNvPr id="0" name=""/>
        <dsp:cNvSpPr/>
      </dsp:nvSpPr>
      <dsp:spPr>
        <a:xfrm>
          <a:off x="506675" y="2507548"/>
          <a:ext cx="928650" cy="928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8C896-97BA-40A2-971B-11CD591A4AC2}">
      <dsp:nvSpPr>
        <dsp:cNvPr id="0" name=""/>
        <dsp:cNvSpPr/>
      </dsp:nvSpPr>
      <dsp:spPr>
        <a:xfrm>
          <a:off x="545067" y="3714986"/>
          <a:ext cx="11374873" cy="742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96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1.4. Бақылау сұрақтары</a:t>
          </a:r>
          <a:endParaRPr lang="ru-RU" sz="2300" kern="1200" dirty="0"/>
        </a:p>
      </dsp:txBody>
      <dsp:txXfrm>
        <a:off x="545067" y="3714986"/>
        <a:ext cx="11374873" cy="742920"/>
      </dsp:txXfrm>
    </dsp:sp>
    <dsp:sp modelId="{6EF3827F-1C5C-4764-9188-8462A3CF3A18}">
      <dsp:nvSpPr>
        <dsp:cNvPr id="0" name=""/>
        <dsp:cNvSpPr/>
      </dsp:nvSpPr>
      <dsp:spPr>
        <a:xfrm>
          <a:off x="80742" y="3622121"/>
          <a:ext cx="928650" cy="928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96CC8-F82C-43D5-A875-E7865533A797}">
      <dsp:nvSpPr>
        <dsp:cNvPr id="0" name=""/>
        <dsp:cNvSpPr/>
      </dsp:nvSpPr>
      <dsp:spPr>
        <a:xfrm>
          <a:off x="5743574" y="1679520"/>
          <a:ext cx="3165806" cy="1068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463"/>
              </a:lnTo>
              <a:lnTo>
                <a:pt x="3165806" y="534463"/>
              </a:lnTo>
              <a:lnTo>
                <a:pt x="3165806" y="10689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6087B-516F-47A6-86DB-427BE33CF79A}">
      <dsp:nvSpPr>
        <dsp:cNvPr id="0" name=""/>
        <dsp:cNvSpPr/>
      </dsp:nvSpPr>
      <dsp:spPr>
        <a:xfrm>
          <a:off x="2632410" y="1679520"/>
          <a:ext cx="3111164" cy="1068927"/>
        </a:xfrm>
        <a:custGeom>
          <a:avLst/>
          <a:gdLst/>
          <a:ahLst/>
          <a:cxnLst/>
          <a:rect l="0" t="0" r="0" b="0"/>
          <a:pathLst>
            <a:path>
              <a:moveTo>
                <a:pt x="3111164" y="0"/>
              </a:moveTo>
              <a:lnTo>
                <a:pt x="3111164" y="534463"/>
              </a:lnTo>
              <a:lnTo>
                <a:pt x="0" y="534463"/>
              </a:lnTo>
              <a:lnTo>
                <a:pt x="0" y="10689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1EDA-DA7E-4514-AF74-D5B6F78731D9}">
      <dsp:nvSpPr>
        <dsp:cNvPr id="0" name=""/>
        <dsp:cNvSpPr/>
      </dsp:nvSpPr>
      <dsp:spPr>
        <a:xfrm>
          <a:off x="3198509" y="1310689"/>
          <a:ext cx="5090130" cy="368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3198509" y="1310689"/>
        <a:ext cx="5090130" cy="368830"/>
      </dsp:txXfrm>
    </dsp:sp>
    <dsp:sp modelId="{E5ED97A5-C505-49B2-B514-DF4B478D57F5}">
      <dsp:nvSpPr>
        <dsp:cNvPr id="0" name=""/>
        <dsp:cNvSpPr/>
      </dsp:nvSpPr>
      <dsp:spPr>
        <a:xfrm>
          <a:off x="1067" y="2748447"/>
          <a:ext cx="5262686" cy="7271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атмосферадағы</a:t>
          </a:r>
          <a:r>
            <a:rPr lang="ru-RU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желілер</a:t>
          </a:r>
          <a:r>
            <a:rPr lang="ru-RU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(</a:t>
          </a:r>
          <a:r>
            <a:rPr lang="ru-RU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радиобайланыстар</a:t>
          </a:r>
          <a:r>
            <a:rPr lang="ru-RU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2000" kern="1200" dirty="0"/>
        </a:p>
      </dsp:txBody>
      <dsp:txXfrm>
        <a:off x="1067" y="2748447"/>
        <a:ext cx="5262686" cy="727176"/>
      </dsp:txXfrm>
    </dsp:sp>
    <dsp:sp modelId="{0E2B57D3-FAB0-4225-8439-83E4BD2EE5A6}">
      <dsp:nvSpPr>
        <dsp:cNvPr id="0" name=""/>
        <dsp:cNvSpPr/>
      </dsp:nvSpPr>
      <dsp:spPr>
        <a:xfrm>
          <a:off x="6332680" y="2748447"/>
          <a:ext cx="5153401" cy="662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бағыттаушы</a:t>
          </a:r>
          <a:r>
            <a:rPr lang="ru-RU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тарату</a:t>
          </a:r>
          <a:r>
            <a:rPr lang="ru-RU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желілері</a:t>
          </a:r>
          <a:endParaRPr lang="ru-RU" sz="2000" kern="1200" dirty="0"/>
        </a:p>
      </dsp:txBody>
      <dsp:txXfrm>
        <a:off x="6332680" y="2748447"/>
        <a:ext cx="5153401" cy="662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3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4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6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4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0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6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7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6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22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32C7-17B7-48EF-A8A8-DC0561D25864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C3A5-ED9E-45EB-8969-8269F1D19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9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1712586"/>
            <a:ext cx="12192000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бағыттаушы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ТОБЖ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147" y="428593"/>
            <a:ext cx="8772379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Қ.И.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Сәтбаев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20" t="31571" r="32689" b="33953"/>
          <a:stretch/>
        </p:blipFill>
        <p:spPr>
          <a:xfrm>
            <a:off x="0" y="58906"/>
            <a:ext cx="2447779" cy="113948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047999" y="2884286"/>
            <a:ext cx="6096000" cy="7386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60679" y="6087546"/>
            <a:ext cx="1870641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2022 ж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5800" y="3622950"/>
            <a:ext cx="7540398" cy="5232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4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14534"/>
              </p:ext>
            </p:extLst>
          </p:nvPr>
        </p:nvGraphicFramePr>
        <p:xfrm>
          <a:off x="400049" y="1320165"/>
          <a:ext cx="1134427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138"/>
                <a:gridCol w="5672138"/>
              </a:tblGrid>
              <a:tr h="3376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7.Кішігірім кросс-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кедергілер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ескерілмейді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8.Байланыстың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құпиялылығы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сигналдың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тармақталуы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талшыққа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тікелей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қосылғанда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ғана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болады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9.Қажетті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қабілеттілігін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енгізудегі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икемділік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әртүрлі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типтегі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жарық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бағыттағыштары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сандық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жүйелерінде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кабельдерін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ауыстыруға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береді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10.Сәулелену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көздерінің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оптикалық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талшықтардың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жақсартылған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сипаттамалары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фотодетекторлардың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болуына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үздіксіз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жетілдіру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7.Үштік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кодта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сигналдарды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еместігі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8.Уақытты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бөлу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шинасын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(параллель)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жеткізу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режимін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енгізудегі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қиындықтар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Ресивердегі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шу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1058526" y="278604"/>
            <a:ext cx="1133474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2" y="397815"/>
            <a:ext cx="10129837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400" dirty="0" smtClean="0"/>
              <a:t>1.2-кесте</a:t>
            </a:r>
            <a:r>
              <a:rPr lang="ru-RU" sz="2400" dirty="0"/>
              <a:t>. </a:t>
            </a:r>
            <a:r>
              <a:rPr lang="ru-RU" sz="2400" dirty="0" err="1"/>
              <a:t>Бағыттаушы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жүйелері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049" y="5162074"/>
            <a:ext cx="11344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Мыс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өткізгіштері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жарық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бағыттағыштары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салыстырмалы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деректері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1.3-кестеде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10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2" y="397815"/>
            <a:ext cx="10129837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400" dirty="0"/>
              <a:t>1.3-кесте</a:t>
            </a:r>
          </a:p>
        </p:txBody>
      </p:sp>
      <p:sp>
        <p:nvSpPr>
          <p:cNvPr id="6" name="Нашивка 5"/>
          <p:cNvSpPr/>
          <p:nvPr/>
        </p:nvSpPr>
        <p:spPr>
          <a:xfrm>
            <a:off x="11058526" y="278604"/>
            <a:ext cx="1133474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368668"/>
              </p:ext>
            </p:extLst>
          </p:nvPr>
        </p:nvGraphicFramePr>
        <p:xfrm>
          <a:off x="671512" y="1457324"/>
          <a:ext cx="10901365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3590"/>
                <a:gridCol w="3216822"/>
                <a:gridCol w="3820953"/>
              </a:tblGrid>
              <a:tr h="281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Сипаттама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кабельдер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Оптикалық кабельдер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19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Жоғалту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Ретрансляторлар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арасындағы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қашықтық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Шуға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қарсылық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температураның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өшулікке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Жерге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қосу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(заземление)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ағып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кетуі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Коррозияның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Электромагниттік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импульстің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Салмағы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Құнын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төмендету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үрдісі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kk-KZ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3..20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Өшулік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артады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Қажетті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Сезімтал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Сезімтал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Үлкен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Көрінбейді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kk-KZ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100-ге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етпейді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емес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қиын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етпейді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етпейді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Ілгерілеуде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8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3 (граница и черта) 3"/>
          <p:cNvSpPr/>
          <p:nvPr/>
        </p:nvSpPr>
        <p:spPr>
          <a:xfrm flipV="1">
            <a:off x="1500187" y="1926852"/>
            <a:ext cx="9679781" cy="4300537"/>
          </a:xfrm>
          <a:prstGeom prst="accentBorderCallout3">
            <a:avLst>
              <a:gd name="adj1" fmla="val 17279"/>
              <a:gd name="adj2" fmla="val -2147"/>
              <a:gd name="adj3" fmla="val 17181"/>
              <a:gd name="adj4" fmla="val -8714"/>
              <a:gd name="adj5" fmla="val 117191"/>
              <a:gd name="adj6" fmla="val -8861"/>
              <a:gd name="adj7" fmla="val 116547"/>
              <a:gd name="adj8" fmla="val 27013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00213" y="2359403"/>
            <a:ext cx="8865393" cy="313932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ТОБЖ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желілерінің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Өшуі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талшықтар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бағыттаушы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желілерінің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ажыратуға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5.Ашық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желілерінің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артықшылықтары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Ашық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желілерінің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Бағыттаушы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беріліс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жүйелерінің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артықшылықтары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Бағыттаушы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беріліс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жүйелерінің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5166" y="397815"/>
            <a:ext cx="3261790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lvl="0"/>
            <a:r>
              <a:rPr lang="kk-KZ" sz="2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1.4. Бақылау сұрақтары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37" y="3955682"/>
            <a:ext cx="3080140" cy="2843206"/>
          </a:xfrm>
          <a:prstGeom prst="rect">
            <a:avLst/>
          </a:prstGeom>
          <a:effectLst/>
        </p:spPr>
      </p:pic>
      <p:sp>
        <p:nvSpPr>
          <p:cNvPr id="8" name="Нашивка 7"/>
          <p:cNvSpPr/>
          <p:nvPr/>
        </p:nvSpPr>
        <p:spPr>
          <a:xfrm>
            <a:off x="11058526" y="278604"/>
            <a:ext cx="1133474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4080356"/>
              </p:ext>
            </p:extLst>
          </p:nvPr>
        </p:nvGraphicFramePr>
        <p:xfrm>
          <a:off x="0" y="1443038"/>
          <a:ext cx="11987213" cy="4829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92759" y="252195"/>
            <a:ext cx="1849161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kk-KZ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endParaRPr lang="ru-RU" sz="3200" b="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1263"/>
            <a:ext cx="10729913" cy="76944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algn="ctr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Оптикалық байланыс желілері мен бағыттаушы тарату жүйелерінің қысқаша шолуы және даму тарихы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0986" y="1167152"/>
            <a:ext cx="54435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жылдардың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ортасында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Корнинг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әлсіреген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талшықты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бағыттағыштарын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шығаруды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игерді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91227" y="1148057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1790 - Клод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Чаппе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жылжымалы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сигнал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рельстері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семафор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мұнараларының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тізбегін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қамтитын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телеграф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тізбегін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200 км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қашықтыққа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минутта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/>
              <a:t>1881 - </a:t>
            </a: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сәулесінің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сөйлеуді</a:t>
            </a:r>
            <a:r>
              <a:rPr lang="ru-RU" dirty="0"/>
              <a:t> беру.</a:t>
            </a:r>
          </a:p>
          <a:p>
            <a:r>
              <a:rPr lang="ru-RU" dirty="0"/>
              <a:t>1934 - </a:t>
            </a:r>
            <a:r>
              <a:rPr lang="ru-RU" dirty="0" err="1"/>
              <a:t>Норман</a:t>
            </a:r>
            <a:r>
              <a:rPr lang="ru-RU" dirty="0"/>
              <a:t> </a:t>
            </a:r>
            <a:r>
              <a:rPr lang="ru-RU" dirty="0" err="1"/>
              <a:t>Франг</a:t>
            </a:r>
            <a:r>
              <a:rPr lang="ru-RU" dirty="0"/>
              <a:t> </a:t>
            </a:r>
            <a:r>
              <a:rPr lang="ru-RU" dirty="0" err="1"/>
              <a:t>оптикалық</a:t>
            </a:r>
            <a:r>
              <a:rPr lang="ru-RU" dirty="0"/>
              <a:t> </a:t>
            </a:r>
            <a:r>
              <a:rPr lang="ru-RU" dirty="0" err="1"/>
              <a:t>кабельдер</a:t>
            </a:r>
            <a:r>
              <a:rPr lang="ru-RU" dirty="0"/>
              <a:t> </a:t>
            </a:r>
            <a:r>
              <a:rPr lang="ru-RU" dirty="0" err="1"/>
              <a:t>желісі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сөйлеу</a:t>
            </a:r>
            <a:r>
              <a:rPr lang="ru-RU" dirty="0"/>
              <a:t> </a:t>
            </a:r>
            <a:r>
              <a:rPr lang="ru-RU" dirty="0" err="1"/>
              <a:t>сигналдары</a:t>
            </a:r>
            <a:r>
              <a:rPr lang="ru-RU" dirty="0"/>
              <a:t> </a:t>
            </a:r>
            <a:r>
              <a:rPr lang="ru-RU" dirty="0" err="1"/>
              <a:t>берілетін</a:t>
            </a:r>
            <a:r>
              <a:rPr lang="ru-RU" dirty="0"/>
              <a:t> </a:t>
            </a:r>
            <a:r>
              <a:rPr lang="ru-RU" dirty="0" err="1"/>
              <a:t>оптикалық</a:t>
            </a:r>
            <a:r>
              <a:rPr lang="ru-RU" dirty="0"/>
              <a:t> телеграф </a:t>
            </a:r>
            <a:r>
              <a:rPr lang="ru-RU" dirty="0" err="1"/>
              <a:t>жүйесіне</a:t>
            </a:r>
            <a:r>
              <a:rPr lang="ru-RU" dirty="0"/>
              <a:t> патент </a:t>
            </a:r>
            <a:r>
              <a:rPr lang="ru-RU" dirty="0" err="1"/>
              <a:t>алды</a:t>
            </a:r>
            <a:r>
              <a:rPr lang="ru-RU" dirty="0"/>
              <a:t>.</a:t>
            </a:r>
          </a:p>
          <a:p>
            <a:r>
              <a:rPr lang="ru-RU" dirty="0"/>
              <a:t>1958 ж. – </a:t>
            </a:r>
            <a:r>
              <a:rPr lang="ru-RU" dirty="0" err="1"/>
              <a:t>А.Шавлов</a:t>
            </a:r>
            <a:r>
              <a:rPr lang="ru-RU" dirty="0"/>
              <a:t> пен </a:t>
            </a:r>
            <a:r>
              <a:rPr lang="ru-RU" dirty="0" err="1"/>
              <a:t>К.Г.Таунс</a:t>
            </a:r>
            <a:r>
              <a:rPr lang="ru-RU" dirty="0"/>
              <a:t> </a:t>
            </a:r>
            <a:r>
              <a:rPr lang="ru-RU" dirty="0" err="1"/>
              <a:t>лазерді</a:t>
            </a:r>
            <a:r>
              <a:rPr lang="ru-RU" dirty="0"/>
              <a:t> </a:t>
            </a:r>
            <a:r>
              <a:rPr lang="ru-RU" dirty="0" err="1"/>
              <a:t>жасады</a:t>
            </a:r>
            <a:r>
              <a:rPr lang="ru-RU" dirty="0" smtClean="0"/>
              <a:t>.</a:t>
            </a:r>
          </a:p>
          <a:p>
            <a:r>
              <a:rPr lang="ru-RU" dirty="0"/>
              <a:t>1973 ж. –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мерзімі</a:t>
            </a:r>
            <a:r>
              <a:rPr lang="ru-RU" dirty="0"/>
              <a:t> 1000 </a:t>
            </a:r>
            <a:r>
              <a:rPr lang="ru-RU" dirty="0" err="1"/>
              <a:t>сағат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лазерлік</a:t>
            </a:r>
            <a:r>
              <a:rPr lang="ru-RU" dirty="0"/>
              <a:t> </a:t>
            </a:r>
            <a:r>
              <a:rPr lang="ru-RU" dirty="0" err="1"/>
              <a:t>диодтар</a:t>
            </a:r>
            <a:r>
              <a:rPr lang="ru-RU" dirty="0"/>
              <a:t> </a:t>
            </a:r>
            <a:r>
              <a:rPr lang="ru-RU" dirty="0" err="1"/>
              <a:t>алынды</a:t>
            </a:r>
            <a:r>
              <a:rPr lang="ru-RU" dirty="0"/>
              <a:t>.</a:t>
            </a:r>
          </a:p>
          <a:p>
            <a:r>
              <a:rPr lang="ru-RU" dirty="0"/>
              <a:t>1974 ж</a:t>
            </a:r>
            <a:r>
              <a:rPr lang="kk-KZ" dirty="0"/>
              <a:t>. – </a:t>
            </a:r>
            <a:r>
              <a:rPr lang="ru-RU" dirty="0"/>
              <a:t>Градиент</a:t>
            </a:r>
            <a:r>
              <a:rPr lang="kk-KZ" dirty="0"/>
              <a:t>ті</a:t>
            </a:r>
            <a:r>
              <a:rPr lang="ru-RU" dirty="0"/>
              <a:t> </a:t>
            </a:r>
            <a:r>
              <a:rPr lang="ru-RU" dirty="0" err="1"/>
              <a:t>көпмодалы</a:t>
            </a:r>
            <a:r>
              <a:rPr lang="ru-RU" dirty="0"/>
              <a:t> </a:t>
            </a:r>
            <a:r>
              <a:rPr lang="ru-RU" dirty="0" err="1"/>
              <a:t>талшық</a:t>
            </a:r>
            <a:r>
              <a:rPr lang="ru-RU" dirty="0"/>
              <a:t> </a:t>
            </a:r>
            <a:r>
              <a:rPr lang="ru-RU" dirty="0" err="1"/>
              <a:t>әзірленді</a:t>
            </a:r>
            <a:r>
              <a:rPr lang="ru-RU" dirty="0"/>
              <a:t>.</a:t>
            </a:r>
          </a:p>
          <a:p>
            <a:r>
              <a:rPr lang="ru-RU" dirty="0"/>
              <a:t>1975 ж. – </a:t>
            </a:r>
            <a:r>
              <a:rPr lang="ru-RU" dirty="0" err="1"/>
              <a:t>оптикалық</a:t>
            </a:r>
            <a:r>
              <a:rPr lang="ru-RU" dirty="0"/>
              <a:t> </a:t>
            </a:r>
            <a:r>
              <a:rPr lang="ru-RU" dirty="0" err="1"/>
              <a:t>талшықтардағы</a:t>
            </a:r>
            <a:r>
              <a:rPr lang="ru-RU" dirty="0"/>
              <a:t> </a:t>
            </a:r>
            <a:r>
              <a:rPr lang="ru-RU" dirty="0" err="1"/>
              <a:t>шығын</a:t>
            </a:r>
            <a:r>
              <a:rPr lang="ru-RU" dirty="0"/>
              <a:t> 2 дБ/км </a:t>
            </a:r>
            <a:r>
              <a:rPr lang="ru-RU" dirty="0" err="1"/>
              <a:t>жетті</a:t>
            </a:r>
            <a:r>
              <a:rPr lang="ru-RU" dirty="0"/>
              <a:t>.</a:t>
            </a:r>
          </a:p>
          <a:p>
            <a:r>
              <a:rPr lang="ru-RU" dirty="0"/>
              <a:t>1976 - </a:t>
            </a:r>
            <a:r>
              <a:rPr lang="ru-RU" dirty="0" err="1"/>
              <a:t>Лазердің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мерзімі</a:t>
            </a:r>
            <a:r>
              <a:rPr lang="ru-RU" dirty="0"/>
              <a:t> 100 000 </a:t>
            </a:r>
            <a:r>
              <a:rPr lang="ru-RU" dirty="0" err="1"/>
              <a:t>сағатқа</a:t>
            </a:r>
            <a:r>
              <a:rPr lang="ru-RU" dirty="0"/>
              <a:t> (10 </a:t>
            </a:r>
            <a:r>
              <a:rPr lang="ru-RU" dirty="0" err="1"/>
              <a:t>жыл</a:t>
            </a:r>
            <a:r>
              <a:rPr lang="ru-RU" dirty="0"/>
              <a:t>)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өсті</a:t>
            </a:r>
            <a:r>
              <a:rPr lang="ru-RU" dirty="0"/>
              <a:t>.</a:t>
            </a:r>
          </a:p>
          <a:p>
            <a:r>
              <a:rPr lang="ru-RU" dirty="0"/>
              <a:t>1976 ж. – ТОБЖ </a:t>
            </a:r>
            <a:r>
              <a:rPr lang="ru-RU" dirty="0" err="1"/>
              <a:t>жұмысының</a:t>
            </a:r>
            <a:r>
              <a:rPr lang="ru-RU" dirty="0"/>
              <a:t>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диапазонында</a:t>
            </a:r>
            <a:r>
              <a:rPr lang="ru-RU" dirty="0"/>
              <a:t> </a:t>
            </a:r>
            <a:r>
              <a:rPr lang="ru-RU" dirty="0" err="1"/>
              <a:t>үшінші</a:t>
            </a:r>
            <a:r>
              <a:rPr lang="ru-RU" dirty="0"/>
              <a:t> </a:t>
            </a:r>
            <a:r>
              <a:rPr lang="ru-RU" dirty="0" err="1"/>
              <a:t>терезе</a:t>
            </a:r>
            <a:r>
              <a:rPr lang="ru-RU" dirty="0"/>
              <a:t> </a:t>
            </a:r>
            <a:r>
              <a:rPr lang="ru-RU" dirty="0" err="1"/>
              <a:t>ашылды</a:t>
            </a:r>
            <a:r>
              <a:rPr lang="ru-RU" dirty="0"/>
              <a:t> (λ = 1,55 мкм).</a:t>
            </a:r>
          </a:p>
          <a:p>
            <a:r>
              <a:rPr lang="ru-RU" dirty="0"/>
              <a:t>1998 - 2000 </a:t>
            </a:r>
            <a:r>
              <a:rPr lang="ru-RU" dirty="0" err="1"/>
              <a:t>жж</a:t>
            </a:r>
            <a:r>
              <a:rPr lang="ru-RU" dirty="0"/>
              <a:t> – </a:t>
            </a:r>
            <a:r>
              <a:rPr lang="ru-RU" dirty="0" err="1"/>
              <a:t>тығыз</a:t>
            </a:r>
            <a:r>
              <a:rPr lang="ru-RU" dirty="0"/>
              <a:t> (DWDM) </a:t>
            </a:r>
            <a:r>
              <a:rPr lang="ru-RU" dirty="0" err="1"/>
              <a:t>және</a:t>
            </a:r>
            <a:r>
              <a:rPr lang="ru-RU" dirty="0"/>
              <a:t> аса </a:t>
            </a:r>
            <a:r>
              <a:rPr lang="ru-RU" dirty="0" err="1"/>
              <a:t>тығыз</a:t>
            </a:r>
            <a:r>
              <a:rPr lang="ru-RU" dirty="0"/>
              <a:t> (HDWDM)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бөлу</a:t>
            </a:r>
            <a:r>
              <a:rPr lang="ru-RU" dirty="0"/>
              <a:t> </a:t>
            </a:r>
            <a:r>
              <a:rPr lang="ru-RU" dirty="0" err="1"/>
              <a:t>мультиплексирлеу</a:t>
            </a:r>
            <a:r>
              <a:rPr lang="ru-RU" dirty="0"/>
              <a:t> </a:t>
            </a:r>
            <a:r>
              <a:rPr lang="ru-RU" dirty="0" err="1"/>
              <a:t>жүйелерін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.</a:t>
            </a:r>
          </a:p>
          <a:p>
            <a:endParaRPr lang="ru-RU" dirty="0"/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857875" y="1271588"/>
            <a:ext cx="14288" cy="533278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0" r="45843"/>
          <a:stretch/>
        </p:blipFill>
        <p:spPr>
          <a:xfrm>
            <a:off x="371476" y="2259596"/>
            <a:ext cx="5353048" cy="364679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71476" y="6075509"/>
            <a:ext cx="5396093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ru-RU" dirty="0" err="1"/>
              <a:t>Талшықты-оптикалық</a:t>
            </a:r>
            <a:r>
              <a:rPr lang="ru-RU" dirty="0"/>
              <a:t> кабель ОК 8 Ц-04 G. 652 D-6 кН</a:t>
            </a:r>
          </a:p>
        </p:txBody>
      </p:sp>
    </p:spTree>
    <p:extLst>
      <p:ext uri="{BB962C8B-B14F-4D97-AF65-F5344CB8AC3E}">
        <p14:creationId xmlns:p14="http://schemas.microsoft.com/office/powerpoint/2010/main" val="29363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7815"/>
            <a:ext cx="10801350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ТОТЖ даму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925" y="1097903"/>
            <a:ext cx="1179671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1-кезең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лазерлердің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0,85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мкм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режимді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дБ/км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әлсіреді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Алғашқы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ТОБЖ-да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жылдамдығының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артуына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кедергі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жасады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режимаралық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 МГц км-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аспайтын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қабілеттілігіне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қабілеттілігін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160 МГц км-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градиенттік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сыну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көрсеткіші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шешілді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2-кезең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диапазонының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ұлғаюы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әлсіреуін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(1,3 мкм)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диапазонда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терезе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істейтін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қабылдағыш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жабдығының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әлсіреуді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дБ/км (0,85 мкм)-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дБ/км (1,3 мкм)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төмендетуге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500 МГц км-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3-кезең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режимді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режимаралық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болмауына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терезеге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(1,55 мкм)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жоғалтуларды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0,35 дБ/км-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төмендетуге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(1,31 мкм) – 0,2 дБ/км (1,55 мкм).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ауқымын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ашылған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цифрлық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цифрлық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иерархиялық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SDH)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елеулі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прогреске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әкелді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қажеттілігі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тасымалданатын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трафик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үнемі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өсіп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отырды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ТОБЖ-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жетілдіру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ынталандырды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хроматикалық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дисперсия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режимді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диапазонының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артуына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кедергі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келтіретіні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көрсетілді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1,31 мкм (G.652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аймағында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нөлдік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1,55 мкм (G.653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аймағында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нөлдік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ығысқан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әзірлеуде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4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1" y="278604"/>
            <a:ext cx="1157287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4-кезең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күшейткіштерді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диапазонын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күшейткіштері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G.653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километрден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астам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қашықтықта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40 Гбит/с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жылдамдықпен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жіберуді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етті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Жасалған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дамуындағы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ашты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мультиплексирлеуі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қасиетін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арналарда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мүмкіндігін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пайдаланады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терезелерде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(1,31 мкм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1,55 мкм).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Бірақ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мультиплексирлеуі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терезеде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(1,55 мкм)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күшейткіш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терезеде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орналасқан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күшейтеді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бірегей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мультиплексирлеу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(DWDM)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тығыздықтағы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ұзындығын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тығыздау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(HDWDM)),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кезегінде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іргелі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сериясын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етті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Біріншіден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төрт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араластыру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мультиплексирлеуімен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көбейту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ұлғайту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күшейту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қуатта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бола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DWDM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сигнал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құрамдас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қиылысулар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төрт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араластыру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декодтаудың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беруде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елеулі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қателіктерге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әкелуі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Арналардағы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жылдамдықтары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төрт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араластыру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күшті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себепті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DWDM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нөлдік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ығысқан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(G.653)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пайдаланылмайды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DWDM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тұрақтылығы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лазерлер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мультиплексорлар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демультиплексорлар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әзірленді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циклі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лазерлер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схемалар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физикасы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технологиясында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ілгерілеуді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8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775" y="643116"/>
            <a:ext cx="113585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5-кезең.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Соңғы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магистральдық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көбірек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көңіл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бөлінуде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Жаппай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өңірлік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магистральдық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жүктемесін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тиімділігін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орынды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лазерлердің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ТОБЖ-да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ауқымын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дайындамаларды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жетілмегендігімен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ортасында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сыну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көрсеткіші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профилінің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ауытқуы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заманғы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лазерлер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күрт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өсуіне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себеп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дамытуда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ашты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Іргелі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ТОБЖ-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тұтынушыларға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тезірек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әрі қарай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ілгерілеуін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жетістіктер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технологиясында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байқалды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Өнеркәсіп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шығарады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өсімі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бұрын-соңды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1990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6,9 млн км-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2000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76,6 млн км-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өлшеудің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заманауи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заманауи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деңгейіне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толығымен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FSM-40S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қосқыштар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0,02 дБ-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қосылыс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жоғалтуымен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орнатуды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ететінін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айтсақ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таратқыштар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қабылдағыштарды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өндірудің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мультиплекс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қарқыны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етілді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6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48840" y="2764571"/>
            <a:ext cx="11589542" cy="3893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63826279"/>
              </p:ext>
            </p:extLst>
          </p:nvPr>
        </p:nvGraphicFramePr>
        <p:xfrm>
          <a:off x="300038" y="-942975"/>
          <a:ext cx="11487149" cy="4786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2901" y="2764572"/>
            <a:ext cx="112299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Радиобайланыстың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айрықша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ерекшелігі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электромагниттік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бос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кеңістікте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Бағыттауыш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айрықша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ерекшелігі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абоненттен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екіншісіне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электромагниттік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сапамен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жіберуге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бағыттаушы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құрайтын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арнайы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тізбектері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жолдары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асырылады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бағыттаушы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әуе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әуе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жіктеледі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бағыттаушы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өткізгіш-диэлектрлік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талшықты-оптикалық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диэлектрлік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толқын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өткізгіштер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бағыттаушы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әртүрлі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сыну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көрсеткіштері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диэлектриктерден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Оптикалық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радио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микротолқынды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бағыттаушы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жүйелерімен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салыстырғандағы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артықшылықтары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кемшіліктері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1.1 - 1.2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келтірілген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7815"/>
            <a:ext cx="10801350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1.3.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желілерінің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түрлері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0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37421"/>
              </p:ext>
            </p:extLst>
          </p:nvPr>
        </p:nvGraphicFramePr>
        <p:xfrm>
          <a:off x="514351" y="1343025"/>
          <a:ext cx="11172825" cy="516552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5422397"/>
                <a:gridCol w="5750428"/>
              </a:tblGrid>
              <a:tr h="20478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Артықшылықтары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Кемшіліктері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60726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1.Таратқыш пен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қабылдағыш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антенналарының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кішірек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саңылауларымен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қабылданған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сигнал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қуатының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сәулелену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қуатына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қатынасы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2.Таратқыш пен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қабылдағыш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антенналарының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кіші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саңылауында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кеңістіктік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шешім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1 км-ге дейінгі арақашықтықта байланыс үшін қолданылатын тарату және қабылдау модульдерінің шағын өлшемдері.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4.Қарым-қатынастың жақсы құпиялылығы.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5.Электромагниттік сәулелену спектрінің пайдаланылмаған қимасын жасау.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4572000" algn="l"/>
                          <a:tab pos="4757738" algn="l"/>
                        </a:tabLs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6.Байланыс антенналарын басқаруға рұқсат алудың қажеті жоқ.	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1.Лазер сәулесінің жоғары бағытталғандығына байланысты хабар таратуға жарамдылығы төмен.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2.Таратқыш </a:t>
                      </a: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 қабылдағыш антенналарының жоғары талап етілетін меңзеу дәлдігі.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Оптикалық эмитенттердің тиімділігі төмен.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k-KZ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4.Қабылдағыштағы </a:t>
                      </a: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салыстырмалы түрде жоғары шу деңгейі, ішінара оптикалық сигналды анықтау процесінің кванттық сипатына байланысты.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5.Атмосфералық сипаттамалардың байланыс сенімділігіне әсері</a:t>
                      </a:r>
                      <a:r>
                        <a:rPr lang="kk-KZ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Аппараттық құралдардың істен шығу мүмкіндігі.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512" y="397815"/>
            <a:ext cx="10129837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400" dirty="0"/>
              <a:t>1.1-кесте. </a:t>
            </a:r>
            <a:r>
              <a:rPr lang="ru-RU" sz="2400" dirty="0" err="1"/>
              <a:t>Ашық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жүйелері</a:t>
            </a:r>
            <a:endParaRPr lang="ru-RU" sz="2400" dirty="0"/>
          </a:p>
        </p:txBody>
      </p:sp>
      <p:sp>
        <p:nvSpPr>
          <p:cNvPr id="12" name="Нашивка 11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9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730"/>
              </p:ext>
            </p:extLst>
          </p:nvPr>
        </p:nvGraphicFramePr>
        <p:xfrm>
          <a:off x="471488" y="1097903"/>
          <a:ext cx="11229976" cy="5508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5667"/>
                <a:gridCol w="5684309"/>
              </a:tblGrid>
              <a:tr h="29667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Артықшылықтары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73" marR="27973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Кемшіліктері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73" marR="27973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46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1.Қайталағыштар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арасындағы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қашықтықты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(10..50 км)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ұлғайтуға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беретін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әлсіреу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дисперсиясы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бағыттағыштарын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2.Кіші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диаметрлі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талшықты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кабель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3.Кіші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радиустар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астында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талшықтың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майысуының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рұқсат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етілгендігі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4.Ақпаратты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оптикалық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кабельдің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салмағы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</a:t>
                      </a: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	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5.Жарық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бағыттаушы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құны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6.Электр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өткізгіштігі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индуктивтілігі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оптикалық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кабельдерді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кабель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сигналдар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электромагниттік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әсерлерге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ұшырамайтынын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білдіреді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сонымен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қатар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терминалдық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бір-бірінен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электрлік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оқшаулануы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кабель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кездейсоқ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зақымдалған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жағдайда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құпиясы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бұзылмайды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73" marR="27973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1.Оптикалық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талшықтарды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қосудың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қиындығы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2.Қашықтан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басқарылатын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қуатпен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оптикалық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кабельге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қосымша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өткізгіш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өзектерді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төсеу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қажеттілігі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3.Оптикалық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талшықтың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кабельге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түскен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кездегі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әсеріне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сезімталдығы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4.Оптикалық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талшықтың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иондаушы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сәулеленуге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сезімталдығы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5.Төмен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тиімділік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сәулелену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қуаты</a:t>
                      </a:r>
                      <a:r>
                        <a:rPr lang="kk-KZ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нда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шектеулі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оптикалық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сәулелену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көздері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just"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6.Жартылай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өткізгішті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лазерлердің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радиациялық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сипаттамаларының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сызықты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еместігі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олардың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аналогтық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сигнал беру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қолданылуын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шектейді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7973" marR="27973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278604"/>
            <a:ext cx="11058526" cy="700088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058526" y="278604"/>
            <a:ext cx="1028701" cy="700088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2" y="397815"/>
            <a:ext cx="10129837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400" dirty="0" smtClean="0"/>
              <a:t>1.2-кесте</a:t>
            </a:r>
            <a:r>
              <a:rPr lang="ru-RU" sz="2400" dirty="0"/>
              <a:t>. </a:t>
            </a:r>
            <a:r>
              <a:rPr lang="ru-RU" sz="2400" dirty="0" err="1"/>
              <a:t>Бағыттаушы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жүйелері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7888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179</TotalTime>
  <Words>1623</Words>
  <Application>Microsoft Office PowerPoint</Application>
  <PresentationFormat>Широкоэкранный</PresentationFormat>
  <Paragraphs>149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21</cp:revision>
  <dcterms:created xsi:type="dcterms:W3CDTF">2022-07-25T13:01:11Z</dcterms:created>
  <dcterms:modified xsi:type="dcterms:W3CDTF">2022-07-26T08:31:33Z</dcterms:modified>
</cp:coreProperties>
</file>