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4"/>
  </p:sldMasterIdLst>
  <p:notesMasterIdLst>
    <p:notesMasterId r:id="rId19"/>
  </p:notesMasterIdLst>
  <p:sldIdLst>
    <p:sldId id="275" r:id="rId5"/>
    <p:sldId id="277" r:id="rId6"/>
    <p:sldId id="263" r:id="rId7"/>
    <p:sldId id="257" r:id="rId8"/>
    <p:sldId id="278" r:id="rId9"/>
    <p:sldId id="279" r:id="rId10"/>
    <p:sldId id="280" r:id="rId11"/>
    <p:sldId id="281" r:id="rId12"/>
    <p:sldId id="295" r:id="rId13"/>
    <p:sldId id="256" r:id="rId14"/>
    <p:sldId id="283" r:id="rId15"/>
    <p:sldId id="284" r:id="rId16"/>
    <p:sldId id="285" r:id="rId17"/>
    <p:sldId id="28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FE3086-BE79-4CA5-B043-D40DB0140A2A}" v="1" dt="2021-05-23T18:45:37.5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35" autoAdjust="0"/>
    <p:restoredTop sz="94660"/>
  </p:normalViewPr>
  <p:slideViewPr>
    <p:cSldViewPr snapToGrid="0">
      <p:cViewPr varScale="1">
        <p:scale>
          <a:sx n="50" d="100"/>
          <a:sy n="50" d="100"/>
        </p:scale>
        <p:origin x="48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kmaral Mubarak" userId="S::990616400317-m@stud.satbayev.university::db95d379-9c8c-44b3-8c70-776687f54879" providerId="AD" clId="Web-{A2FE3086-BE79-4CA5-B043-D40DB0140A2A}"/>
    <pc:docChg chg="modSld">
      <pc:chgData name="Akmaral Mubarak" userId="S::990616400317-m@stud.satbayev.university::db95d379-9c8c-44b3-8c70-776687f54879" providerId="AD" clId="Web-{A2FE3086-BE79-4CA5-B043-D40DB0140A2A}" dt="2021-05-23T18:45:37.534" v="0"/>
      <pc:docMkLst>
        <pc:docMk/>
      </pc:docMkLst>
      <pc:sldChg chg="addSp">
        <pc:chgData name="Akmaral Mubarak" userId="S::990616400317-m@stud.satbayev.university::db95d379-9c8c-44b3-8c70-776687f54879" providerId="AD" clId="Web-{A2FE3086-BE79-4CA5-B043-D40DB0140A2A}" dt="2021-05-23T18:45:37.534" v="0"/>
        <pc:sldMkLst>
          <pc:docMk/>
          <pc:sldMk cId="3072040463" sldId="263"/>
        </pc:sldMkLst>
        <pc:spChg chg="add">
          <ac:chgData name="Akmaral Mubarak" userId="S::990616400317-m@stud.satbayev.university::db95d379-9c8c-44b3-8c70-776687f54879" providerId="AD" clId="Web-{A2FE3086-BE79-4CA5-B043-D40DB0140A2A}" dt="2021-05-23T18:45:37.534" v="0"/>
          <ac:spMkLst>
            <pc:docMk/>
            <pc:sldMk cId="3072040463" sldId="263"/>
            <ac:spMk id="15" creationId="{B7A94FEF-CAB8-4632-AB24-A4E6950C789A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4DBEF0-B0BD-4EB6-8A0A-7AD746D5F2F0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28AD86F-FFB1-4A15-8F24-B6A57DA50988}">
      <dgm:prSet phldrT="[Text]" custT="1"/>
      <dgm:spPr/>
      <dgm:t>
        <a:bodyPr/>
        <a:lstStyle/>
        <a:p>
          <a:pPr algn="l"/>
          <a:r>
            <a:rPr lang="ru-RU" sz="1800" dirty="0"/>
            <a:t>По форме представления</a:t>
          </a:r>
          <a:endParaRPr lang="en-GB" sz="1800" dirty="0"/>
        </a:p>
      </dgm:t>
    </dgm:pt>
    <dgm:pt modelId="{C2EA46DD-79CF-4DCF-A84A-2179C235DD8A}" type="parTrans" cxnId="{5E71FC2E-A99D-48A9-999F-7D6449DAE52B}">
      <dgm:prSet/>
      <dgm:spPr/>
      <dgm:t>
        <a:bodyPr/>
        <a:lstStyle/>
        <a:p>
          <a:endParaRPr lang="en-GB"/>
        </a:p>
      </dgm:t>
    </dgm:pt>
    <dgm:pt modelId="{5FA36E63-421A-41FB-BE05-3923CCC8212E}" type="sibTrans" cxnId="{5E71FC2E-A99D-48A9-999F-7D6449DAE52B}">
      <dgm:prSet/>
      <dgm:spPr/>
      <dgm:t>
        <a:bodyPr/>
        <a:lstStyle/>
        <a:p>
          <a:endParaRPr lang="en-GB"/>
        </a:p>
      </dgm:t>
    </dgm:pt>
    <dgm:pt modelId="{69DEDE94-EB07-4B4C-89FB-8F5F7D643B22}">
      <dgm:prSet phldrT="[Text]" custT="1"/>
      <dgm:spPr/>
      <dgm:t>
        <a:bodyPr/>
        <a:lstStyle/>
        <a:p>
          <a:r>
            <a:rPr lang="ru-RU" sz="1600" b="0" i="0" dirty="0"/>
            <a:t>Дискретная</a:t>
          </a:r>
          <a:r>
            <a:rPr lang="ru-RU" sz="1400" b="0" i="0" dirty="0"/>
            <a:t> форма</a:t>
          </a:r>
          <a:endParaRPr lang="en-GB" sz="1400" dirty="0"/>
        </a:p>
      </dgm:t>
    </dgm:pt>
    <dgm:pt modelId="{1C0456AC-EA14-44CB-8371-5877A1143AC7}" type="parTrans" cxnId="{76B9E749-60F8-4F91-B474-6918353973C5}">
      <dgm:prSet/>
      <dgm:spPr/>
      <dgm:t>
        <a:bodyPr/>
        <a:lstStyle/>
        <a:p>
          <a:endParaRPr lang="en-GB"/>
        </a:p>
      </dgm:t>
    </dgm:pt>
    <dgm:pt modelId="{509AEC7F-E6D9-4BBF-90F0-E3EE2D61B8A5}" type="sibTrans" cxnId="{76B9E749-60F8-4F91-B474-6918353973C5}">
      <dgm:prSet/>
      <dgm:spPr/>
      <dgm:t>
        <a:bodyPr/>
        <a:lstStyle/>
        <a:p>
          <a:endParaRPr lang="en-GB"/>
        </a:p>
      </dgm:t>
    </dgm:pt>
    <dgm:pt modelId="{B784C00F-1100-4B8D-B054-65E4DC1E8BD1}">
      <dgm:prSet phldrT="[Text]" custT="1"/>
      <dgm:spPr/>
      <dgm:t>
        <a:bodyPr/>
        <a:lstStyle/>
        <a:p>
          <a:r>
            <a:rPr lang="ru-RU" sz="1600" dirty="0"/>
            <a:t>По способу передачи и восприятия</a:t>
          </a:r>
          <a:endParaRPr lang="en-GB" sz="1600" dirty="0"/>
        </a:p>
      </dgm:t>
    </dgm:pt>
    <dgm:pt modelId="{3F8034DA-5FF4-4983-B624-3E6F9D380C21}" type="parTrans" cxnId="{F1D4E92A-7021-4E2E-A846-A2BE2B71C33E}">
      <dgm:prSet/>
      <dgm:spPr/>
      <dgm:t>
        <a:bodyPr/>
        <a:lstStyle/>
        <a:p>
          <a:endParaRPr lang="en-GB"/>
        </a:p>
      </dgm:t>
    </dgm:pt>
    <dgm:pt modelId="{03940E50-5F5D-4236-AFEC-C538C2A34E10}" type="sibTrans" cxnId="{F1D4E92A-7021-4E2E-A846-A2BE2B71C33E}">
      <dgm:prSet/>
      <dgm:spPr/>
      <dgm:t>
        <a:bodyPr/>
        <a:lstStyle/>
        <a:p>
          <a:endParaRPr lang="en-GB"/>
        </a:p>
      </dgm:t>
    </dgm:pt>
    <dgm:pt modelId="{DE090F5C-54A3-41EF-B06D-8088BE2428C1}">
      <dgm:prSet phldrT="[Text]" custT="1"/>
      <dgm:spPr/>
      <dgm:t>
        <a:bodyPr/>
        <a:lstStyle/>
        <a:p>
          <a:r>
            <a:rPr lang="ru-RU" sz="1400" b="0" i="0" dirty="0"/>
            <a:t>Аудиальную</a:t>
          </a:r>
          <a:endParaRPr lang="en-GB" sz="1400" dirty="0"/>
        </a:p>
      </dgm:t>
    </dgm:pt>
    <dgm:pt modelId="{1D030F3C-CFA1-462A-AE29-3ACEB8623D3B}" type="parTrans" cxnId="{E64AE7A4-C71A-4CF5-BF96-042AFA08A9F1}">
      <dgm:prSet/>
      <dgm:spPr/>
      <dgm:t>
        <a:bodyPr/>
        <a:lstStyle/>
        <a:p>
          <a:endParaRPr lang="en-GB"/>
        </a:p>
      </dgm:t>
    </dgm:pt>
    <dgm:pt modelId="{EA3B45A8-7130-437B-B65B-1408AE294183}" type="sibTrans" cxnId="{E64AE7A4-C71A-4CF5-BF96-042AFA08A9F1}">
      <dgm:prSet/>
      <dgm:spPr/>
      <dgm:t>
        <a:bodyPr/>
        <a:lstStyle/>
        <a:p>
          <a:endParaRPr lang="en-GB"/>
        </a:p>
      </dgm:t>
    </dgm:pt>
    <dgm:pt modelId="{28BEEADD-081C-45D1-B319-3C44A5F49207}">
      <dgm:prSet phldrT="[Text]"/>
      <dgm:spPr/>
      <dgm:t>
        <a:bodyPr/>
        <a:lstStyle/>
        <a:p>
          <a:r>
            <a:rPr lang="ru-RU" b="0" i="0" dirty="0"/>
            <a:t>Создаваемую и используемую человеком, по общественному назначению</a:t>
          </a:r>
          <a:endParaRPr lang="en-GB" dirty="0"/>
        </a:p>
      </dgm:t>
    </dgm:pt>
    <dgm:pt modelId="{A356677B-79A3-4C13-993A-334D20063F01}" type="parTrans" cxnId="{FD09F58C-3B76-47A9-AEA6-C8AEC3D81C6F}">
      <dgm:prSet/>
      <dgm:spPr/>
      <dgm:t>
        <a:bodyPr/>
        <a:lstStyle/>
        <a:p>
          <a:endParaRPr lang="en-GB"/>
        </a:p>
      </dgm:t>
    </dgm:pt>
    <dgm:pt modelId="{1EE3296E-08F2-42A2-9455-13264A72FCAC}" type="sibTrans" cxnId="{FD09F58C-3B76-47A9-AEA6-C8AEC3D81C6F}">
      <dgm:prSet/>
      <dgm:spPr/>
      <dgm:t>
        <a:bodyPr/>
        <a:lstStyle/>
        <a:p>
          <a:endParaRPr lang="en-GB"/>
        </a:p>
      </dgm:t>
    </dgm:pt>
    <dgm:pt modelId="{5A26041B-67AE-4E42-9E1B-22F5783C3F4F}">
      <dgm:prSet phldrT="[Text]" custT="1"/>
      <dgm:spPr/>
      <dgm:t>
        <a:bodyPr/>
        <a:lstStyle/>
        <a:p>
          <a:r>
            <a:rPr lang="ru-RU" sz="1400" b="0" i="0" dirty="0"/>
            <a:t>личную, предназначенную для конкретного человека</a:t>
          </a:r>
          <a:endParaRPr lang="en-GB" sz="1400" b="0" i="0" dirty="0"/>
        </a:p>
      </dgm:t>
    </dgm:pt>
    <dgm:pt modelId="{10E8B8E6-4A0C-4201-9DD8-C09239A58B7F}" type="parTrans" cxnId="{8EC4A7C7-BB70-4E6A-A806-B4C53495AA05}">
      <dgm:prSet/>
      <dgm:spPr/>
      <dgm:t>
        <a:bodyPr/>
        <a:lstStyle/>
        <a:p>
          <a:endParaRPr lang="en-GB"/>
        </a:p>
      </dgm:t>
    </dgm:pt>
    <dgm:pt modelId="{6D29C44F-80D3-495D-8D2D-1CDFFF930313}" type="sibTrans" cxnId="{8EC4A7C7-BB70-4E6A-A806-B4C53495AA05}">
      <dgm:prSet/>
      <dgm:spPr/>
      <dgm:t>
        <a:bodyPr/>
        <a:lstStyle/>
        <a:p>
          <a:endParaRPr lang="en-GB"/>
        </a:p>
      </dgm:t>
    </dgm:pt>
    <dgm:pt modelId="{E2F8D42B-0D1D-41CE-8C06-EE0D918BDE11}">
      <dgm:prSet phldrT="[Text]" custT="1"/>
      <dgm:spPr/>
      <dgm:t>
        <a:bodyPr/>
        <a:lstStyle/>
        <a:p>
          <a:r>
            <a:rPr lang="ru-RU" sz="1800" dirty="0"/>
            <a:t>По области возникновения:</a:t>
          </a:r>
          <a:endParaRPr lang="en-GB" sz="1800" dirty="0"/>
        </a:p>
      </dgm:t>
    </dgm:pt>
    <dgm:pt modelId="{E0DAEC28-4C84-4C33-8EA5-C8FB05A75152}" type="parTrans" cxnId="{E2145065-445B-4B75-8EF9-74A5EB0C91F2}">
      <dgm:prSet/>
      <dgm:spPr/>
      <dgm:t>
        <a:bodyPr/>
        <a:lstStyle/>
        <a:p>
          <a:endParaRPr lang="en-GB"/>
        </a:p>
      </dgm:t>
    </dgm:pt>
    <dgm:pt modelId="{E5FCFCC2-6A67-4B6B-9923-548D599C0AE9}" type="sibTrans" cxnId="{E2145065-445B-4B75-8EF9-74A5EB0C91F2}">
      <dgm:prSet/>
      <dgm:spPr/>
      <dgm:t>
        <a:bodyPr/>
        <a:lstStyle/>
        <a:p>
          <a:endParaRPr lang="en-GB"/>
        </a:p>
      </dgm:t>
    </dgm:pt>
    <dgm:pt modelId="{372AC4A4-6FB6-4F20-B979-93EE421177AF}">
      <dgm:prSet phldrT="[Text]" custT="1"/>
      <dgm:spPr/>
      <dgm:t>
        <a:bodyPr/>
        <a:lstStyle/>
        <a:p>
          <a:r>
            <a:rPr lang="ru-RU" sz="1600" b="0" i="0" dirty="0"/>
            <a:t>Элементарную (механическую)</a:t>
          </a:r>
          <a:endParaRPr lang="en-GB" sz="1600" dirty="0"/>
        </a:p>
      </dgm:t>
    </dgm:pt>
    <dgm:pt modelId="{C49E92D3-BF9E-467C-BEF0-1FD0158D6AE5}" type="parTrans" cxnId="{461AA57C-C785-4A7C-B89D-CED929F4C6C2}">
      <dgm:prSet/>
      <dgm:spPr/>
      <dgm:t>
        <a:bodyPr/>
        <a:lstStyle/>
        <a:p>
          <a:endParaRPr lang="en-GB"/>
        </a:p>
      </dgm:t>
    </dgm:pt>
    <dgm:pt modelId="{9805E626-34BD-4127-BCFF-C9B2AA32C194}" type="sibTrans" cxnId="{461AA57C-C785-4A7C-B89D-CED929F4C6C2}">
      <dgm:prSet/>
      <dgm:spPr/>
      <dgm:t>
        <a:bodyPr/>
        <a:lstStyle/>
        <a:p>
          <a:endParaRPr lang="en-GB"/>
        </a:p>
      </dgm:t>
    </dgm:pt>
    <dgm:pt modelId="{1CA0E93F-97D1-4101-9AB1-CD3C5F9C567D}">
      <dgm:prSet phldrT="[Text]" custT="1"/>
      <dgm:spPr/>
      <dgm:t>
        <a:bodyPr/>
        <a:lstStyle/>
        <a:p>
          <a:r>
            <a:rPr lang="ru-RU" sz="1600" b="0" i="0" dirty="0"/>
            <a:t>Аналоговая или непрерывная</a:t>
          </a:r>
          <a:endParaRPr lang="en-GB" sz="1600" dirty="0"/>
        </a:p>
      </dgm:t>
    </dgm:pt>
    <dgm:pt modelId="{C1EBE57A-770B-469A-BDE7-EC1D0B7B1D9C}" type="parTrans" cxnId="{75DC8124-BE97-4F41-A3B5-2263F0DA8544}">
      <dgm:prSet/>
      <dgm:spPr/>
      <dgm:t>
        <a:bodyPr/>
        <a:lstStyle/>
        <a:p>
          <a:endParaRPr lang="en-GB"/>
        </a:p>
      </dgm:t>
    </dgm:pt>
    <dgm:pt modelId="{15C2819F-5873-450D-84C5-B3B63A1B0D9A}" type="sibTrans" cxnId="{75DC8124-BE97-4F41-A3B5-2263F0DA8544}">
      <dgm:prSet/>
      <dgm:spPr/>
      <dgm:t>
        <a:bodyPr/>
        <a:lstStyle/>
        <a:p>
          <a:endParaRPr lang="en-GB"/>
        </a:p>
      </dgm:t>
    </dgm:pt>
    <dgm:pt modelId="{489093B9-987C-4F83-8384-D3A534EEB566}">
      <dgm:prSet phldrT="[Text]" custT="1"/>
      <dgm:spPr/>
      <dgm:t>
        <a:bodyPr/>
        <a:lstStyle/>
        <a:p>
          <a:r>
            <a:rPr lang="ru-RU" sz="1600" b="0" i="0" dirty="0"/>
            <a:t>биологическую</a:t>
          </a:r>
          <a:endParaRPr lang="en-GB" sz="1600" dirty="0"/>
        </a:p>
      </dgm:t>
    </dgm:pt>
    <dgm:pt modelId="{E5EC5C91-1024-49BB-B76B-861BAD39B596}" type="parTrans" cxnId="{9895B137-7245-4318-824E-3BB875216F66}">
      <dgm:prSet/>
      <dgm:spPr/>
      <dgm:t>
        <a:bodyPr/>
        <a:lstStyle/>
        <a:p>
          <a:endParaRPr lang="en-GB"/>
        </a:p>
      </dgm:t>
    </dgm:pt>
    <dgm:pt modelId="{89C0A627-C28E-41FA-82B6-0322ABCA42B8}" type="sibTrans" cxnId="{9895B137-7245-4318-824E-3BB875216F66}">
      <dgm:prSet/>
      <dgm:spPr/>
      <dgm:t>
        <a:bodyPr/>
        <a:lstStyle/>
        <a:p>
          <a:endParaRPr lang="en-GB"/>
        </a:p>
      </dgm:t>
    </dgm:pt>
    <dgm:pt modelId="{DE10B993-EB44-407D-AB88-380512A34096}">
      <dgm:prSet phldrT="[Text]" custT="1"/>
      <dgm:spPr/>
      <dgm:t>
        <a:bodyPr/>
        <a:lstStyle/>
        <a:p>
          <a:r>
            <a:rPr lang="ru-RU" sz="1400" b="0" i="0" dirty="0"/>
            <a:t>Визуальную</a:t>
          </a:r>
          <a:endParaRPr lang="en-GB" sz="1400" dirty="0"/>
        </a:p>
      </dgm:t>
    </dgm:pt>
    <dgm:pt modelId="{CD472D54-7332-4EA5-85CA-AA18E43510C6}" type="parTrans" cxnId="{69F6FAC7-C61A-493C-AA9A-B16D0195BF69}">
      <dgm:prSet/>
      <dgm:spPr/>
      <dgm:t>
        <a:bodyPr/>
        <a:lstStyle/>
        <a:p>
          <a:endParaRPr lang="en-GB"/>
        </a:p>
      </dgm:t>
    </dgm:pt>
    <dgm:pt modelId="{D4B64627-0D95-47B1-87E7-D37F648FE3AE}" type="sibTrans" cxnId="{69F6FAC7-C61A-493C-AA9A-B16D0195BF69}">
      <dgm:prSet/>
      <dgm:spPr/>
      <dgm:t>
        <a:bodyPr/>
        <a:lstStyle/>
        <a:p>
          <a:endParaRPr lang="en-GB"/>
        </a:p>
      </dgm:t>
    </dgm:pt>
    <dgm:pt modelId="{7FB138DB-FA71-4A6D-A4A9-F5F3096E7A88}">
      <dgm:prSet phldrT="[Text]" custT="1"/>
      <dgm:spPr/>
      <dgm:t>
        <a:bodyPr/>
        <a:lstStyle/>
        <a:p>
          <a:endParaRPr lang="en-GB" sz="1800" dirty="0"/>
        </a:p>
      </dgm:t>
    </dgm:pt>
    <dgm:pt modelId="{5AF0AD70-3B51-4103-B3F7-15F7258A8C71}" type="parTrans" cxnId="{C0FEBBBB-32C4-4D19-8145-4D3B8E85AF74}">
      <dgm:prSet/>
      <dgm:spPr/>
      <dgm:t>
        <a:bodyPr/>
        <a:lstStyle/>
        <a:p>
          <a:endParaRPr lang="en-GB"/>
        </a:p>
      </dgm:t>
    </dgm:pt>
    <dgm:pt modelId="{BDF45D0A-5067-46C0-AFD2-B136338A472C}" type="sibTrans" cxnId="{C0FEBBBB-32C4-4D19-8145-4D3B8E85AF74}">
      <dgm:prSet/>
      <dgm:spPr/>
      <dgm:t>
        <a:bodyPr/>
        <a:lstStyle/>
        <a:p>
          <a:endParaRPr lang="en-GB"/>
        </a:p>
      </dgm:t>
    </dgm:pt>
    <dgm:pt modelId="{0C918BBD-7ED8-4503-87A3-D857DF2D4E28}">
      <dgm:prSet phldrT="[Text]" custT="1"/>
      <dgm:spPr/>
      <dgm:t>
        <a:bodyPr/>
        <a:lstStyle/>
        <a:p>
          <a:r>
            <a:rPr lang="ru-RU" sz="1400" b="0" i="0" dirty="0"/>
            <a:t>Органолептическую</a:t>
          </a:r>
          <a:endParaRPr lang="en-GB" sz="1400" dirty="0"/>
        </a:p>
      </dgm:t>
    </dgm:pt>
    <dgm:pt modelId="{35847DCF-4D7B-40CC-B05E-4C52EDD0CB70}" type="parTrans" cxnId="{32E0BD66-3D26-4EA3-B763-C0DD3B7BE7AF}">
      <dgm:prSet/>
      <dgm:spPr/>
      <dgm:t>
        <a:bodyPr/>
        <a:lstStyle/>
        <a:p>
          <a:endParaRPr lang="en-GB"/>
        </a:p>
      </dgm:t>
    </dgm:pt>
    <dgm:pt modelId="{A16FD58B-2B75-45B3-A321-D54FF80F4247}" type="sibTrans" cxnId="{32E0BD66-3D26-4EA3-B763-C0DD3B7BE7AF}">
      <dgm:prSet/>
      <dgm:spPr/>
      <dgm:t>
        <a:bodyPr/>
        <a:lstStyle/>
        <a:p>
          <a:endParaRPr lang="en-GB"/>
        </a:p>
      </dgm:t>
    </dgm:pt>
    <dgm:pt modelId="{3663D704-BC47-4871-8E9A-6D6625A64CA8}">
      <dgm:prSet phldrT="[Text]" custT="1"/>
      <dgm:spPr/>
      <dgm:t>
        <a:bodyPr/>
        <a:lstStyle/>
        <a:p>
          <a:endParaRPr lang="en-GB" sz="1400" dirty="0"/>
        </a:p>
      </dgm:t>
    </dgm:pt>
    <dgm:pt modelId="{3337F6DF-8A7A-4949-B43A-3A66F84EFCD4}" type="parTrans" cxnId="{7204E700-5006-406F-BCEF-1B51B77E034C}">
      <dgm:prSet/>
      <dgm:spPr/>
      <dgm:t>
        <a:bodyPr/>
        <a:lstStyle/>
        <a:p>
          <a:endParaRPr lang="en-GB"/>
        </a:p>
      </dgm:t>
    </dgm:pt>
    <dgm:pt modelId="{2934CB13-8792-4E97-9794-D2C2CEC6695B}" type="sibTrans" cxnId="{7204E700-5006-406F-BCEF-1B51B77E034C}">
      <dgm:prSet/>
      <dgm:spPr/>
      <dgm:t>
        <a:bodyPr/>
        <a:lstStyle/>
        <a:p>
          <a:endParaRPr lang="en-GB"/>
        </a:p>
      </dgm:t>
    </dgm:pt>
    <dgm:pt modelId="{DB259726-BD6F-4F77-83FA-7CB61AC4BCD3}">
      <dgm:prSet phldrT="[Text]" custT="1"/>
      <dgm:spPr/>
      <dgm:t>
        <a:bodyPr/>
        <a:lstStyle/>
        <a:p>
          <a:r>
            <a:rPr lang="ru-RU" sz="1400" b="0" i="0" dirty="0"/>
            <a:t>Тактильную</a:t>
          </a:r>
          <a:endParaRPr lang="en-GB" sz="1400" dirty="0"/>
        </a:p>
      </dgm:t>
    </dgm:pt>
    <dgm:pt modelId="{F0EA5B58-D18D-4D0C-9744-D1322120EBBB}" type="parTrans" cxnId="{463E1D19-EEF0-4F82-8E38-9540F681B2D2}">
      <dgm:prSet/>
      <dgm:spPr/>
      <dgm:t>
        <a:bodyPr/>
        <a:lstStyle/>
        <a:p>
          <a:endParaRPr lang="en-GB"/>
        </a:p>
      </dgm:t>
    </dgm:pt>
    <dgm:pt modelId="{DEA67B01-B037-4D58-96D5-15FC8378179D}" type="sibTrans" cxnId="{463E1D19-EEF0-4F82-8E38-9540F681B2D2}">
      <dgm:prSet/>
      <dgm:spPr/>
      <dgm:t>
        <a:bodyPr/>
        <a:lstStyle/>
        <a:p>
          <a:endParaRPr lang="en-GB"/>
        </a:p>
      </dgm:t>
    </dgm:pt>
    <dgm:pt modelId="{0133CE84-576D-48FD-9B8F-6CABF5E90E3E}">
      <dgm:prSet phldrT="[Text]" custT="1"/>
      <dgm:spPr/>
      <dgm:t>
        <a:bodyPr/>
        <a:lstStyle/>
        <a:p>
          <a:r>
            <a:rPr lang="ru-RU" sz="1400" b="0" i="0" dirty="0"/>
            <a:t>машинную</a:t>
          </a:r>
          <a:endParaRPr lang="en-GB" sz="1400" dirty="0"/>
        </a:p>
      </dgm:t>
    </dgm:pt>
    <dgm:pt modelId="{B8D513C8-96BE-4F78-977A-28CB8786CF7A}" type="parTrans" cxnId="{75DCD989-C192-4F39-900B-4082300F79BA}">
      <dgm:prSet/>
      <dgm:spPr/>
      <dgm:t>
        <a:bodyPr/>
        <a:lstStyle/>
        <a:p>
          <a:endParaRPr lang="en-GB"/>
        </a:p>
      </dgm:t>
    </dgm:pt>
    <dgm:pt modelId="{1806DC8A-6BD4-4C9F-854D-7A2ACA99A57C}" type="sibTrans" cxnId="{75DCD989-C192-4F39-900B-4082300F79BA}">
      <dgm:prSet/>
      <dgm:spPr/>
      <dgm:t>
        <a:bodyPr/>
        <a:lstStyle/>
        <a:p>
          <a:endParaRPr lang="en-GB"/>
        </a:p>
      </dgm:t>
    </dgm:pt>
    <dgm:pt modelId="{9C4A5C96-0C32-4BB1-9E66-842172705DF6}">
      <dgm:prSet phldrT="[Text]" custT="1"/>
      <dgm:spPr/>
      <dgm:t>
        <a:bodyPr/>
        <a:lstStyle/>
        <a:p>
          <a:r>
            <a:rPr lang="ru-RU" sz="1400" b="0" i="0" dirty="0"/>
            <a:t>массовую, предназначенную для любого желающего ее пользоваться </a:t>
          </a:r>
          <a:endParaRPr lang="en-GB" sz="1400" b="0" i="0" dirty="0"/>
        </a:p>
      </dgm:t>
    </dgm:pt>
    <dgm:pt modelId="{A4148574-17D7-45BD-A91F-8E94401D8C71}" type="parTrans" cxnId="{C37DC9B9-730F-411F-BB88-BE18FC1FE798}">
      <dgm:prSet/>
      <dgm:spPr/>
      <dgm:t>
        <a:bodyPr/>
        <a:lstStyle/>
        <a:p>
          <a:endParaRPr lang="en-GB"/>
        </a:p>
      </dgm:t>
    </dgm:pt>
    <dgm:pt modelId="{D3EA1EBD-8E9D-4BAA-9927-D3F0DA142966}" type="sibTrans" cxnId="{C37DC9B9-730F-411F-BB88-BE18FC1FE798}">
      <dgm:prSet/>
      <dgm:spPr/>
      <dgm:t>
        <a:bodyPr/>
        <a:lstStyle/>
        <a:p>
          <a:endParaRPr lang="en-GB"/>
        </a:p>
      </dgm:t>
    </dgm:pt>
    <dgm:pt modelId="{478469D7-C971-43F1-B262-26D5C432C8E3}">
      <dgm:prSet phldrT="[Text]" custT="1"/>
      <dgm:spPr/>
      <dgm:t>
        <a:bodyPr/>
        <a:lstStyle/>
        <a:p>
          <a:r>
            <a:rPr lang="ru-RU" sz="1400" b="0" i="0" dirty="0"/>
            <a:t>специальную, предназначенную для использования узким кругом лиц</a:t>
          </a:r>
          <a:endParaRPr lang="en-GB" sz="1400" b="0" i="0" dirty="0"/>
        </a:p>
      </dgm:t>
    </dgm:pt>
    <dgm:pt modelId="{6016BE8F-B6B7-4C87-B83C-17A4E78BCA9E}" type="parTrans" cxnId="{98A99612-A1C0-4644-AA53-3D329ADAFF1A}">
      <dgm:prSet/>
      <dgm:spPr/>
      <dgm:t>
        <a:bodyPr/>
        <a:lstStyle/>
        <a:p>
          <a:endParaRPr lang="en-GB"/>
        </a:p>
      </dgm:t>
    </dgm:pt>
    <dgm:pt modelId="{78D0C25C-46E5-4023-8E6C-EDD265C5E22C}" type="sibTrans" cxnId="{98A99612-A1C0-4644-AA53-3D329ADAFF1A}">
      <dgm:prSet/>
      <dgm:spPr/>
      <dgm:t>
        <a:bodyPr/>
        <a:lstStyle/>
        <a:p>
          <a:endParaRPr lang="en-GB"/>
        </a:p>
      </dgm:t>
    </dgm:pt>
    <dgm:pt modelId="{14768F9B-1F24-4170-9BFC-F07497D609ED}" type="pres">
      <dgm:prSet presAssocID="{134DBEF0-B0BD-4EB6-8A0A-7AD746D5F2F0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93665A01-42A7-476D-88F7-4823CD87CBD1}" type="pres">
      <dgm:prSet presAssocID="{134DBEF0-B0BD-4EB6-8A0A-7AD746D5F2F0}" presName="children" presStyleCnt="0"/>
      <dgm:spPr/>
    </dgm:pt>
    <dgm:pt modelId="{C137034E-A3E5-4755-93D7-CCB0553DE0D3}" type="pres">
      <dgm:prSet presAssocID="{134DBEF0-B0BD-4EB6-8A0A-7AD746D5F2F0}" presName="child1group" presStyleCnt="0"/>
      <dgm:spPr/>
    </dgm:pt>
    <dgm:pt modelId="{1E00C5D9-7829-4E33-B767-D0281526419A}" type="pres">
      <dgm:prSet presAssocID="{134DBEF0-B0BD-4EB6-8A0A-7AD746D5F2F0}" presName="child1" presStyleLbl="bgAcc1" presStyleIdx="0" presStyleCnt="4" custScaleX="209685" custLinFactNeighborX="-31961" custLinFactNeighborY="28779"/>
      <dgm:spPr/>
    </dgm:pt>
    <dgm:pt modelId="{3A359056-5B63-4FE4-960B-7F3E7AEF85AE}" type="pres">
      <dgm:prSet presAssocID="{134DBEF0-B0BD-4EB6-8A0A-7AD746D5F2F0}" presName="child1Text" presStyleLbl="bgAcc1" presStyleIdx="0" presStyleCnt="4">
        <dgm:presLayoutVars>
          <dgm:bulletEnabled val="1"/>
        </dgm:presLayoutVars>
      </dgm:prSet>
      <dgm:spPr/>
    </dgm:pt>
    <dgm:pt modelId="{078AAA6D-4624-48DA-A8DD-313EF6A8B924}" type="pres">
      <dgm:prSet presAssocID="{134DBEF0-B0BD-4EB6-8A0A-7AD746D5F2F0}" presName="child2group" presStyleCnt="0"/>
      <dgm:spPr/>
    </dgm:pt>
    <dgm:pt modelId="{279FC544-4D4F-44AE-8F42-4B6808EA02C2}" type="pres">
      <dgm:prSet presAssocID="{134DBEF0-B0BD-4EB6-8A0A-7AD746D5F2F0}" presName="child2" presStyleLbl="bgAcc1" presStyleIdx="1" presStyleCnt="4" custScaleX="202227" custScaleY="104707" custLinFactNeighborX="58637" custLinFactNeighborY="10842"/>
      <dgm:spPr/>
    </dgm:pt>
    <dgm:pt modelId="{CB028CAA-8100-485C-821A-24EB8AA20FCE}" type="pres">
      <dgm:prSet presAssocID="{134DBEF0-B0BD-4EB6-8A0A-7AD746D5F2F0}" presName="child2Text" presStyleLbl="bgAcc1" presStyleIdx="1" presStyleCnt="4">
        <dgm:presLayoutVars>
          <dgm:bulletEnabled val="1"/>
        </dgm:presLayoutVars>
      </dgm:prSet>
      <dgm:spPr/>
    </dgm:pt>
    <dgm:pt modelId="{D7B9680F-08D3-4316-A679-A262BDD4069C}" type="pres">
      <dgm:prSet presAssocID="{134DBEF0-B0BD-4EB6-8A0A-7AD746D5F2F0}" presName="child3group" presStyleCnt="0"/>
      <dgm:spPr/>
    </dgm:pt>
    <dgm:pt modelId="{283A927F-AA94-4196-9DB5-90A5317857B3}" type="pres">
      <dgm:prSet presAssocID="{134DBEF0-B0BD-4EB6-8A0A-7AD746D5F2F0}" presName="child3" presStyleLbl="bgAcc1" presStyleIdx="2" presStyleCnt="4" custScaleX="200139" custScaleY="248751" custLinFactNeighborX="75773" custLinFactNeighborY="-5059"/>
      <dgm:spPr/>
    </dgm:pt>
    <dgm:pt modelId="{C8BAC350-088E-4091-9892-14345DBC6D43}" type="pres">
      <dgm:prSet presAssocID="{134DBEF0-B0BD-4EB6-8A0A-7AD746D5F2F0}" presName="child3Text" presStyleLbl="bgAcc1" presStyleIdx="2" presStyleCnt="4">
        <dgm:presLayoutVars>
          <dgm:bulletEnabled val="1"/>
        </dgm:presLayoutVars>
      </dgm:prSet>
      <dgm:spPr/>
    </dgm:pt>
    <dgm:pt modelId="{B9F12AEC-2407-417F-B8B0-9FF29222DFC4}" type="pres">
      <dgm:prSet presAssocID="{134DBEF0-B0BD-4EB6-8A0A-7AD746D5F2F0}" presName="child4group" presStyleCnt="0"/>
      <dgm:spPr/>
    </dgm:pt>
    <dgm:pt modelId="{45E0062C-503C-4B08-9DCA-E70E79BAD376}" type="pres">
      <dgm:prSet presAssocID="{134DBEF0-B0BD-4EB6-8A0A-7AD746D5F2F0}" presName="child4" presStyleLbl="bgAcc1" presStyleIdx="3" presStyleCnt="4" custScaleX="176123" custLinFactNeighborX="-72238" custLinFactNeighborY="5676"/>
      <dgm:spPr/>
    </dgm:pt>
    <dgm:pt modelId="{AC0DF74A-4727-4858-BB26-276744625475}" type="pres">
      <dgm:prSet presAssocID="{134DBEF0-B0BD-4EB6-8A0A-7AD746D5F2F0}" presName="child4Text" presStyleLbl="bgAcc1" presStyleIdx="3" presStyleCnt="4">
        <dgm:presLayoutVars>
          <dgm:bulletEnabled val="1"/>
        </dgm:presLayoutVars>
      </dgm:prSet>
      <dgm:spPr/>
    </dgm:pt>
    <dgm:pt modelId="{9B2FF7BF-87EA-4DBC-A2A9-E5F382E7CB18}" type="pres">
      <dgm:prSet presAssocID="{134DBEF0-B0BD-4EB6-8A0A-7AD746D5F2F0}" presName="childPlaceholder" presStyleCnt="0"/>
      <dgm:spPr/>
    </dgm:pt>
    <dgm:pt modelId="{3E01A452-37DE-48CA-9E2F-5F24F5346745}" type="pres">
      <dgm:prSet presAssocID="{134DBEF0-B0BD-4EB6-8A0A-7AD746D5F2F0}" presName="circle" presStyleCnt="0"/>
      <dgm:spPr/>
    </dgm:pt>
    <dgm:pt modelId="{4B81087A-754C-4207-B142-8359A89BC066}" type="pres">
      <dgm:prSet presAssocID="{134DBEF0-B0BD-4EB6-8A0A-7AD746D5F2F0}" presName="quadrant1" presStyleLbl="node1" presStyleIdx="0" presStyleCnt="4" custScaleX="124676">
        <dgm:presLayoutVars>
          <dgm:chMax val="1"/>
          <dgm:bulletEnabled val="1"/>
        </dgm:presLayoutVars>
      </dgm:prSet>
      <dgm:spPr/>
    </dgm:pt>
    <dgm:pt modelId="{33434B6E-97AE-4271-8901-60CD41CF183F}" type="pres">
      <dgm:prSet presAssocID="{134DBEF0-B0BD-4EB6-8A0A-7AD746D5F2F0}" presName="quadrant2" presStyleLbl="node1" presStyleIdx="1" presStyleCnt="4" custScaleX="111715" custScaleY="104355" custLinFactNeighborX="15699" custLinFactNeighborY="1811">
        <dgm:presLayoutVars>
          <dgm:chMax val="1"/>
          <dgm:bulletEnabled val="1"/>
        </dgm:presLayoutVars>
      </dgm:prSet>
      <dgm:spPr/>
    </dgm:pt>
    <dgm:pt modelId="{B97D72CB-8644-4068-BB6A-AAE659977903}" type="pres">
      <dgm:prSet presAssocID="{134DBEF0-B0BD-4EB6-8A0A-7AD746D5F2F0}" presName="quadrant3" presStyleLbl="node1" presStyleIdx="2" presStyleCnt="4" custScaleX="120169" custScaleY="111290" custLinFactNeighborX="12077" custLinFactNeighborY="4831">
        <dgm:presLayoutVars>
          <dgm:chMax val="1"/>
          <dgm:bulletEnabled val="1"/>
        </dgm:presLayoutVars>
      </dgm:prSet>
      <dgm:spPr/>
    </dgm:pt>
    <dgm:pt modelId="{6AEBBF1E-1264-47E4-A171-ECE86F8F63BA}" type="pres">
      <dgm:prSet presAssocID="{134DBEF0-B0BD-4EB6-8A0A-7AD746D5F2F0}" presName="quadrant4" presStyleLbl="node1" presStyleIdx="3" presStyleCnt="4" custScaleX="117430" custScaleY="111290" custLinFactNeighborX="0" custLinFactNeighborY="3019">
        <dgm:presLayoutVars>
          <dgm:chMax val="1"/>
          <dgm:bulletEnabled val="1"/>
        </dgm:presLayoutVars>
      </dgm:prSet>
      <dgm:spPr/>
    </dgm:pt>
    <dgm:pt modelId="{B4FA0DC9-7299-40BF-8D49-5B97ADC7CFB2}" type="pres">
      <dgm:prSet presAssocID="{134DBEF0-B0BD-4EB6-8A0A-7AD746D5F2F0}" presName="quadrantPlaceholder" presStyleCnt="0"/>
      <dgm:spPr/>
    </dgm:pt>
    <dgm:pt modelId="{1ABA46FD-EFA6-4AB6-8ABC-0BA7E59BB707}" type="pres">
      <dgm:prSet presAssocID="{134DBEF0-B0BD-4EB6-8A0A-7AD746D5F2F0}" presName="center1" presStyleLbl="fgShp" presStyleIdx="0" presStyleCnt="2"/>
      <dgm:spPr/>
    </dgm:pt>
    <dgm:pt modelId="{83C24E11-5380-4D8F-8C8F-6603ED7B861C}" type="pres">
      <dgm:prSet presAssocID="{134DBEF0-B0BD-4EB6-8A0A-7AD746D5F2F0}" presName="center2" presStyleLbl="fgShp" presStyleIdx="1" presStyleCnt="2"/>
      <dgm:spPr/>
    </dgm:pt>
  </dgm:ptLst>
  <dgm:cxnLst>
    <dgm:cxn modelId="{7204E700-5006-406F-BCEF-1B51B77E034C}" srcId="{B784C00F-1100-4B8D-B054-65E4DC1E8BD1}" destId="{3663D704-BC47-4871-8E9A-6D6625A64CA8}" srcOrd="5" destOrd="0" parTransId="{3337F6DF-8A7A-4949-B43A-3A66F84EFCD4}" sibTransId="{2934CB13-8792-4E97-9794-D2C2CEC6695B}"/>
    <dgm:cxn modelId="{B988F409-1C45-43AE-B8DF-1A68533281CA}" type="presOf" srcId="{5A26041B-67AE-4E42-9E1B-22F5783C3F4F}" destId="{C8BAC350-088E-4091-9892-14345DBC6D43}" srcOrd="1" destOrd="0" presId="urn:microsoft.com/office/officeart/2005/8/layout/cycle4"/>
    <dgm:cxn modelId="{98A99612-A1C0-4644-AA53-3D329ADAFF1A}" srcId="{28BEEADD-081C-45D1-B319-3C44A5F49207}" destId="{478469D7-C971-43F1-B262-26D5C432C8E3}" srcOrd="2" destOrd="0" parTransId="{6016BE8F-B6B7-4C87-B83C-17A4E78BCA9E}" sibTransId="{78D0C25C-46E5-4023-8E6C-EDD265C5E22C}"/>
    <dgm:cxn modelId="{67022A17-DD65-42C3-94F9-F1D286F620AC}" type="presOf" srcId="{3663D704-BC47-4871-8E9A-6D6625A64CA8}" destId="{CB028CAA-8100-485C-821A-24EB8AA20FCE}" srcOrd="1" destOrd="5" presId="urn:microsoft.com/office/officeart/2005/8/layout/cycle4"/>
    <dgm:cxn modelId="{463E1D19-EEF0-4F82-8E38-9540F681B2D2}" srcId="{B784C00F-1100-4B8D-B054-65E4DC1E8BD1}" destId="{DB259726-BD6F-4F77-83FA-7CB61AC4BCD3}" srcOrd="3" destOrd="0" parTransId="{F0EA5B58-D18D-4D0C-9744-D1322120EBBB}" sibTransId="{DEA67B01-B037-4D58-96D5-15FC8378179D}"/>
    <dgm:cxn modelId="{F66AEE1C-F333-4866-BBA7-04A4F5042428}" type="presOf" srcId="{5A26041B-67AE-4E42-9E1B-22F5783C3F4F}" destId="{283A927F-AA94-4196-9DB5-90A5317857B3}" srcOrd="0" destOrd="0" presId="urn:microsoft.com/office/officeart/2005/8/layout/cycle4"/>
    <dgm:cxn modelId="{75DC8124-BE97-4F41-A3B5-2263F0DA8544}" srcId="{428AD86F-FFB1-4A15-8F24-B6A57DA50988}" destId="{1CA0E93F-97D1-4101-9AB1-CD3C5F9C567D}" srcOrd="1" destOrd="0" parTransId="{C1EBE57A-770B-469A-BDE7-EC1D0B7B1D9C}" sibTransId="{15C2819F-5873-450D-84C5-B3B63A1B0D9A}"/>
    <dgm:cxn modelId="{F1D4E92A-7021-4E2E-A846-A2BE2B71C33E}" srcId="{134DBEF0-B0BD-4EB6-8A0A-7AD746D5F2F0}" destId="{B784C00F-1100-4B8D-B054-65E4DC1E8BD1}" srcOrd="1" destOrd="0" parTransId="{3F8034DA-5FF4-4983-B624-3E6F9D380C21}" sibTransId="{03940E50-5F5D-4236-AFEC-C538C2A34E10}"/>
    <dgm:cxn modelId="{5E71FC2E-A99D-48A9-999F-7D6449DAE52B}" srcId="{134DBEF0-B0BD-4EB6-8A0A-7AD746D5F2F0}" destId="{428AD86F-FFB1-4A15-8F24-B6A57DA50988}" srcOrd="0" destOrd="0" parTransId="{C2EA46DD-79CF-4DCF-A84A-2179C235DD8A}" sibTransId="{5FA36E63-421A-41FB-BE05-3923CCC8212E}"/>
    <dgm:cxn modelId="{BE891A31-42C1-4ED5-BF59-B69BC3F8B1FC}" type="presOf" srcId="{DE090F5C-54A3-41EF-B06D-8088BE2428C1}" destId="{279FC544-4D4F-44AE-8F42-4B6808EA02C2}" srcOrd="0" destOrd="0" presId="urn:microsoft.com/office/officeart/2005/8/layout/cycle4"/>
    <dgm:cxn modelId="{B11A4933-E99F-42D1-9BA1-046C95FBD159}" type="presOf" srcId="{DE10B993-EB44-407D-AB88-380512A34096}" destId="{279FC544-4D4F-44AE-8F42-4B6808EA02C2}" srcOrd="0" destOrd="1" presId="urn:microsoft.com/office/officeart/2005/8/layout/cycle4"/>
    <dgm:cxn modelId="{B0E68033-BDC6-4A2C-9D7E-EF78551FB72E}" type="presOf" srcId="{69DEDE94-EB07-4B4C-89FB-8F5F7D643B22}" destId="{3A359056-5B63-4FE4-960B-7F3E7AEF85AE}" srcOrd="1" destOrd="0" presId="urn:microsoft.com/office/officeart/2005/8/layout/cycle4"/>
    <dgm:cxn modelId="{EB404836-B832-46C9-9D84-33D459FC1CBA}" type="presOf" srcId="{478469D7-C971-43F1-B262-26D5C432C8E3}" destId="{C8BAC350-088E-4091-9892-14345DBC6D43}" srcOrd="1" destOrd="2" presId="urn:microsoft.com/office/officeart/2005/8/layout/cycle4"/>
    <dgm:cxn modelId="{451CAF37-7450-4A20-89DC-1D4BAA8F3B41}" type="presOf" srcId="{478469D7-C971-43F1-B262-26D5C432C8E3}" destId="{283A927F-AA94-4196-9DB5-90A5317857B3}" srcOrd="0" destOrd="2" presId="urn:microsoft.com/office/officeart/2005/8/layout/cycle4"/>
    <dgm:cxn modelId="{9895B137-7245-4318-824E-3BB875216F66}" srcId="{E2F8D42B-0D1D-41CE-8C06-EE0D918BDE11}" destId="{489093B9-987C-4F83-8384-D3A534EEB566}" srcOrd="1" destOrd="0" parTransId="{E5EC5C91-1024-49BB-B76B-861BAD39B596}" sibTransId="{89C0A627-C28E-41FA-82B6-0322ABCA42B8}"/>
    <dgm:cxn modelId="{A3AF0F3D-DA3E-4527-99C4-61318A296135}" type="presOf" srcId="{DE090F5C-54A3-41EF-B06D-8088BE2428C1}" destId="{CB028CAA-8100-485C-821A-24EB8AA20FCE}" srcOrd="1" destOrd="0" presId="urn:microsoft.com/office/officeart/2005/8/layout/cycle4"/>
    <dgm:cxn modelId="{B0C5E03D-B9B4-41C7-AF7C-890EF2064CD3}" type="presOf" srcId="{372AC4A4-6FB6-4F20-B979-93EE421177AF}" destId="{45E0062C-503C-4B08-9DCA-E70E79BAD376}" srcOrd="0" destOrd="0" presId="urn:microsoft.com/office/officeart/2005/8/layout/cycle4"/>
    <dgm:cxn modelId="{836E9D62-49B8-448F-9D4D-8ECE9B72663B}" type="presOf" srcId="{372AC4A4-6FB6-4F20-B979-93EE421177AF}" destId="{AC0DF74A-4727-4858-BB26-276744625475}" srcOrd="1" destOrd="0" presId="urn:microsoft.com/office/officeart/2005/8/layout/cycle4"/>
    <dgm:cxn modelId="{E2145065-445B-4B75-8EF9-74A5EB0C91F2}" srcId="{134DBEF0-B0BD-4EB6-8A0A-7AD746D5F2F0}" destId="{E2F8D42B-0D1D-41CE-8C06-EE0D918BDE11}" srcOrd="3" destOrd="0" parTransId="{E0DAEC28-4C84-4C33-8EA5-C8FB05A75152}" sibTransId="{E5FCFCC2-6A67-4B6B-9923-548D599C0AE9}"/>
    <dgm:cxn modelId="{32E0BD66-3D26-4EA3-B763-C0DD3B7BE7AF}" srcId="{B784C00F-1100-4B8D-B054-65E4DC1E8BD1}" destId="{0C918BBD-7ED8-4503-87A3-D857DF2D4E28}" srcOrd="2" destOrd="0" parTransId="{35847DCF-4D7B-40CC-B05E-4C52EDD0CB70}" sibTransId="{A16FD58B-2B75-45B3-A321-D54FF80F4247}"/>
    <dgm:cxn modelId="{76B9E749-60F8-4F91-B474-6918353973C5}" srcId="{428AD86F-FFB1-4A15-8F24-B6A57DA50988}" destId="{69DEDE94-EB07-4B4C-89FB-8F5F7D643B22}" srcOrd="0" destOrd="0" parTransId="{1C0456AC-EA14-44CB-8371-5877A1143AC7}" sibTransId="{509AEC7F-E6D9-4BBF-90F0-E3EE2D61B8A5}"/>
    <dgm:cxn modelId="{934B5A4B-36C0-4F11-85E4-C26CD42E3769}" type="presOf" srcId="{B784C00F-1100-4B8D-B054-65E4DC1E8BD1}" destId="{33434B6E-97AE-4271-8901-60CD41CF183F}" srcOrd="0" destOrd="0" presId="urn:microsoft.com/office/officeart/2005/8/layout/cycle4"/>
    <dgm:cxn modelId="{9B50AA6D-DAEF-44C7-A9F7-083BA5D4F748}" type="presOf" srcId="{0C918BBD-7ED8-4503-87A3-D857DF2D4E28}" destId="{CB028CAA-8100-485C-821A-24EB8AA20FCE}" srcOrd="1" destOrd="2" presId="urn:microsoft.com/office/officeart/2005/8/layout/cycle4"/>
    <dgm:cxn modelId="{DD852872-14A3-4BF5-A634-93577EEF9312}" type="presOf" srcId="{1CA0E93F-97D1-4101-9AB1-CD3C5F9C567D}" destId="{3A359056-5B63-4FE4-960B-7F3E7AEF85AE}" srcOrd="1" destOrd="1" presId="urn:microsoft.com/office/officeart/2005/8/layout/cycle4"/>
    <dgm:cxn modelId="{25814E53-59B1-4A14-A02F-8443BBE00407}" type="presOf" srcId="{489093B9-987C-4F83-8384-D3A534EEB566}" destId="{AC0DF74A-4727-4858-BB26-276744625475}" srcOrd="1" destOrd="1" presId="urn:microsoft.com/office/officeart/2005/8/layout/cycle4"/>
    <dgm:cxn modelId="{6E258156-A1B1-4A05-B6C3-72278A2D6A99}" type="presOf" srcId="{DB259726-BD6F-4F77-83FA-7CB61AC4BCD3}" destId="{279FC544-4D4F-44AE-8F42-4B6808EA02C2}" srcOrd="0" destOrd="3" presId="urn:microsoft.com/office/officeart/2005/8/layout/cycle4"/>
    <dgm:cxn modelId="{52EBD856-4F31-40FC-ABBC-9CAB4604D5CF}" type="presOf" srcId="{DE10B993-EB44-407D-AB88-380512A34096}" destId="{CB028CAA-8100-485C-821A-24EB8AA20FCE}" srcOrd="1" destOrd="1" presId="urn:microsoft.com/office/officeart/2005/8/layout/cycle4"/>
    <dgm:cxn modelId="{710F6959-71C4-4096-8770-BF1048E4ED7C}" type="presOf" srcId="{134DBEF0-B0BD-4EB6-8A0A-7AD746D5F2F0}" destId="{14768F9B-1F24-4170-9BFC-F07497D609ED}" srcOrd="0" destOrd="0" presId="urn:microsoft.com/office/officeart/2005/8/layout/cycle4"/>
    <dgm:cxn modelId="{461AA57C-C785-4A7C-B89D-CED929F4C6C2}" srcId="{E2F8D42B-0D1D-41CE-8C06-EE0D918BDE11}" destId="{372AC4A4-6FB6-4F20-B979-93EE421177AF}" srcOrd="0" destOrd="0" parTransId="{C49E92D3-BF9E-467C-BEF0-1FD0158D6AE5}" sibTransId="{9805E626-34BD-4127-BCFF-C9B2AA32C194}"/>
    <dgm:cxn modelId="{1D12B37E-48FA-4166-9FD3-FE08CBD70D2F}" type="presOf" srcId="{7FB138DB-FA71-4A6D-A4A9-F5F3096E7A88}" destId="{CB028CAA-8100-485C-821A-24EB8AA20FCE}" srcOrd="1" destOrd="6" presId="urn:microsoft.com/office/officeart/2005/8/layout/cycle4"/>
    <dgm:cxn modelId="{85E6C786-CE80-465E-B686-B6C3A2CAC1D3}" type="presOf" srcId="{3663D704-BC47-4871-8E9A-6D6625A64CA8}" destId="{279FC544-4D4F-44AE-8F42-4B6808EA02C2}" srcOrd="0" destOrd="5" presId="urn:microsoft.com/office/officeart/2005/8/layout/cycle4"/>
    <dgm:cxn modelId="{07A2A387-0104-4445-8227-C88DB629E90F}" type="presOf" srcId="{489093B9-987C-4F83-8384-D3A534EEB566}" destId="{45E0062C-503C-4B08-9DCA-E70E79BAD376}" srcOrd="0" destOrd="1" presId="urn:microsoft.com/office/officeart/2005/8/layout/cycle4"/>
    <dgm:cxn modelId="{6ADDEE88-C52D-42C9-839D-A64A0F80F3C3}" type="presOf" srcId="{E2F8D42B-0D1D-41CE-8C06-EE0D918BDE11}" destId="{6AEBBF1E-1264-47E4-A171-ECE86F8F63BA}" srcOrd="0" destOrd="0" presId="urn:microsoft.com/office/officeart/2005/8/layout/cycle4"/>
    <dgm:cxn modelId="{75DCD989-C192-4F39-900B-4082300F79BA}" srcId="{B784C00F-1100-4B8D-B054-65E4DC1E8BD1}" destId="{0133CE84-576D-48FD-9B8F-6CABF5E90E3E}" srcOrd="4" destOrd="0" parTransId="{B8D513C8-96BE-4F78-977A-28CB8786CF7A}" sibTransId="{1806DC8A-6BD4-4C9F-854D-7A2ACA99A57C}"/>
    <dgm:cxn modelId="{308FBA8B-F599-434D-B8FA-2D36033DEC04}" type="presOf" srcId="{0C918BBD-7ED8-4503-87A3-D857DF2D4E28}" destId="{279FC544-4D4F-44AE-8F42-4B6808EA02C2}" srcOrd="0" destOrd="2" presId="urn:microsoft.com/office/officeart/2005/8/layout/cycle4"/>
    <dgm:cxn modelId="{FD09F58C-3B76-47A9-AEA6-C8AEC3D81C6F}" srcId="{134DBEF0-B0BD-4EB6-8A0A-7AD746D5F2F0}" destId="{28BEEADD-081C-45D1-B319-3C44A5F49207}" srcOrd="2" destOrd="0" parTransId="{A356677B-79A3-4C13-993A-334D20063F01}" sibTransId="{1EE3296E-08F2-42A2-9455-13264A72FCAC}"/>
    <dgm:cxn modelId="{B35D5292-7C61-4AEB-A610-83A5713CEB56}" type="presOf" srcId="{0133CE84-576D-48FD-9B8F-6CABF5E90E3E}" destId="{279FC544-4D4F-44AE-8F42-4B6808EA02C2}" srcOrd="0" destOrd="4" presId="urn:microsoft.com/office/officeart/2005/8/layout/cycle4"/>
    <dgm:cxn modelId="{C6E207A0-141D-445A-8ECB-39B394317475}" type="presOf" srcId="{428AD86F-FFB1-4A15-8F24-B6A57DA50988}" destId="{4B81087A-754C-4207-B142-8359A89BC066}" srcOrd="0" destOrd="0" presId="urn:microsoft.com/office/officeart/2005/8/layout/cycle4"/>
    <dgm:cxn modelId="{54D5B9A4-47A0-4562-B4A0-6EBD42FA8E90}" type="presOf" srcId="{1CA0E93F-97D1-4101-9AB1-CD3C5F9C567D}" destId="{1E00C5D9-7829-4E33-B767-D0281526419A}" srcOrd="0" destOrd="1" presId="urn:microsoft.com/office/officeart/2005/8/layout/cycle4"/>
    <dgm:cxn modelId="{E64AE7A4-C71A-4CF5-BF96-042AFA08A9F1}" srcId="{B784C00F-1100-4B8D-B054-65E4DC1E8BD1}" destId="{DE090F5C-54A3-41EF-B06D-8088BE2428C1}" srcOrd="0" destOrd="0" parTransId="{1D030F3C-CFA1-462A-AE29-3ACEB8623D3B}" sibTransId="{EA3B45A8-7130-437B-B65B-1408AE294183}"/>
    <dgm:cxn modelId="{C7DB50AE-E7D9-49F7-8A59-BB897ED8B430}" type="presOf" srcId="{9C4A5C96-0C32-4BB1-9E66-842172705DF6}" destId="{283A927F-AA94-4196-9DB5-90A5317857B3}" srcOrd="0" destOrd="1" presId="urn:microsoft.com/office/officeart/2005/8/layout/cycle4"/>
    <dgm:cxn modelId="{E1B5D4B2-A3D3-493F-8202-6B1C8B1E64F8}" type="presOf" srcId="{28BEEADD-081C-45D1-B319-3C44A5F49207}" destId="{B97D72CB-8644-4068-BB6A-AAE659977903}" srcOrd="0" destOrd="0" presId="urn:microsoft.com/office/officeart/2005/8/layout/cycle4"/>
    <dgm:cxn modelId="{DA875BB5-2614-46E3-83F5-9B9975222CD1}" type="presOf" srcId="{7FB138DB-FA71-4A6D-A4A9-F5F3096E7A88}" destId="{279FC544-4D4F-44AE-8F42-4B6808EA02C2}" srcOrd="0" destOrd="6" presId="urn:microsoft.com/office/officeart/2005/8/layout/cycle4"/>
    <dgm:cxn modelId="{C37DC9B9-730F-411F-BB88-BE18FC1FE798}" srcId="{28BEEADD-081C-45D1-B319-3C44A5F49207}" destId="{9C4A5C96-0C32-4BB1-9E66-842172705DF6}" srcOrd="1" destOrd="0" parTransId="{A4148574-17D7-45BD-A91F-8E94401D8C71}" sibTransId="{D3EA1EBD-8E9D-4BAA-9927-D3F0DA142966}"/>
    <dgm:cxn modelId="{C0FEBBBB-32C4-4D19-8145-4D3B8E85AF74}" srcId="{B784C00F-1100-4B8D-B054-65E4DC1E8BD1}" destId="{7FB138DB-FA71-4A6D-A4A9-F5F3096E7A88}" srcOrd="6" destOrd="0" parTransId="{5AF0AD70-3B51-4103-B3F7-15F7258A8C71}" sibTransId="{BDF45D0A-5067-46C0-AFD2-B136338A472C}"/>
    <dgm:cxn modelId="{8EC4A7C7-BB70-4E6A-A806-B4C53495AA05}" srcId="{28BEEADD-081C-45D1-B319-3C44A5F49207}" destId="{5A26041B-67AE-4E42-9E1B-22F5783C3F4F}" srcOrd="0" destOrd="0" parTransId="{10E8B8E6-4A0C-4201-9DD8-C09239A58B7F}" sibTransId="{6D29C44F-80D3-495D-8D2D-1CDFFF930313}"/>
    <dgm:cxn modelId="{69F6FAC7-C61A-493C-AA9A-B16D0195BF69}" srcId="{B784C00F-1100-4B8D-B054-65E4DC1E8BD1}" destId="{DE10B993-EB44-407D-AB88-380512A34096}" srcOrd="1" destOrd="0" parTransId="{CD472D54-7332-4EA5-85CA-AA18E43510C6}" sibTransId="{D4B64627-0D95-47B1-87E7-D37F648FE3AE}"/>
    <dgm:cxn modelId="{BE8B74CA-40DD-4054-A940-6A91589D6A13}" type="presOf" srcId="{69DEDE94-EB07-4B4C-89FB-8F5F7D643B22}" destId="{1E00C5D9-7829-4E33-B767-D0281526419A}" srcOrd="0" destOrd="0" presId="urn:microsoft.com/office/officeart/2005/8/layout/cycle4"/>
    <dgm:cxn modelId="{C9D54EE0-BB9A-4124-8582-DBB187BB6F01}" type="presOf" srcId="{9C4A5C96-0C32-4BB1-9E66-842172705DF6}" destId="{C8BAC350-088E-4091-9892-14345DBC6D43}" srcOrd="1" destOrd="1" presId="urn:microsoft.com/office/officeart/2005/8/layout/cycle4"/>
    <dgm:cxn modelId="{054720EB-433C-4676-BE6F-C1CBDAFB8A6A}" type="presOf" srcId="{0133CE84-576D-48FD-9B8F-6CABF5E90E3E}" destId="{CB028CAA-8100-485C-821A-24EB8AA20FCE}" srcOrd="1" destOrd="4" presId="urn:microsoft.com/office/officeart/2005/8/layout/cycle4"/>
    <dgm:cxn modelId="{E17D98FA-F775-43A6-843E-C1E05813330B}" type="presOf" srcId="{DB259726-BD6F-4F77-83FA-7CB61AC4BCD3}" destId="{CB028CAA-8100-485C-821A-24EB8AA20FCE}" srcOrd="1" destOrd="3" presId="urn:microsoft.com/office/officeart/2005/8/layout/cycle4"/>
    <dgm:cxn modelId="{64FBBFBA-0E60-418E-8108-68E398A7CA1F}" type="presParOf" srcId="{14768F9B-1F24-4170-9BFC-F07497D609ED}" destId="{93665A01-42A7-476D-88F7-4823CD87CBD1}" srcOrd="0" destOrd="0" presId="urn:microsoft.com/office/officeart/2005/8/layout/cycle4"/>
    <dgm:cxn modelId="{B56CA0D2-7A88-4683-A479-0BF5DE98A75A}" type="presParOf" srcId="{93665A01-42A7-476D-88F7-4823CD87CBD1}" destId="{C137034E-A3E5-4755-93D7-CCB0553DE0D3}" srcOrd="0" destOrd="0" presId="urn:microsoft.com/office/officeart/2005/8/layout/cycle4"/>
    <dgm:cxn modelId="{A5CD704D-569E-4AA3-BB6C-7A71320A6ADA}" type="presParOf" srcId="{C137034E-A3E5-4755-93D7-CCB0553DE0D3}" destId="{1E00C5D9-7829-4E33-B767-D0281526419A}" srcOrd="0" destOrd="0" presId="urn:microsoft.com/office/officeart/2005/8/layout/cycle4"/>
    <dgm:cxn modelId="{633F4888-C746-4B03-8F18-81297037DB94}" type="presParOf" srcId="{C137034E-A3E5-4755-93D7-CCB0553DE0D3}" destId="{3A359056-5B63-4FE4-960B-7F3E7AEF85AE}" srcOrd="1" destOrd="0" presId="urn:microsoft.com/office/officeart/2005/8/layout/cycle4"/>
    <dgm:cxn modelId="{FAB4AFD2-1423-4D03-A8FD-32904C6504AF}" type="presParOf" srcId="{93665A01-42A7-476D-88F7-4823CD87CBD1}" destId="{078AAA6D-4624-48DA-A8DD-313EF6A8B924}" srcOrd="1" destOrd="0" presId="urn:microsoft.com/office/officeart/2005/8/layout/cycle4"/>
    <dgm:cxn modelId="{8E31D9C3-763F-4AAB-BAD7-9782CC839F07}" type="presParOf" srcId="{078AAA6D-4624-48DA-A8DD-313EF6A8B924}" destId="{279FC544-4D4F-44AE-8F42-4B6808EA02C2}" srcOrd="0" destOrd="0" presId="urn:microsoft.com/office/officeart/2005/8/layout/cycle4"/>
    <dgm:cxn modelId="{2CFB86E3-EBD7-461D-8045-F8B6959453B9}" type="presParOf" srcId="{078AAA6D-4624-48DA-A8DD-313EF6A8B924}" destId="{CB028CAA-8100-485C-821A-24EB8AA20FCE}" srcOrd="1" destOrd="0" presId="urn:microsoft.com/office/officeart/2005/8/layout/cycle4"/>
    <dgm:cxn modelId="{5D096019-66B3-4921-90CC-AB6A2F26483B}" type="presParOf" srcId="{93665A01-42A7-476D-88F7-4823CD87CBD1}" destId="{D7B9680F-08D3-4316-A679-A262BDD4069C}" srcOrd="2" destOrd="0" presId="urn:microsoft.com/office/officeart/2005/8/layout/cycle4"/>
    <dgm:cxn modelId="{8B1519AC-DD72-4A4A-9157-0780608EFE1D}" type="presParOf" srcId="{D7B9680F-08D3-4316-A679-A262BDD4069C}" destId="{283A927F-AA94-4196-9DB5-90A5317857B3}" srcOrd="0" destOrd="0" presId="urn:microsoft.com/office/officeart/2005/8/layout/cycle4"/>
    <dgm:cxn modelId="{9D44E5D1-6DD4-47DC-A43A-17B0CC14F8C9}" type="presParOf" srcId="{D7B9680F-08D3-4316-A679-A262BDD4069C}" destId="{C8BAC350-088E-4091-9892-14345DBC6D43}" srcOrd="1" destOrd="0" presId="urn:microsoft.com/office/officeart/2005/8/layout/cycle4"/>
    <dgm:cxn modelId="{613C4C84-0B3C-4B0A-857A-FE628BE3DBFE}" type="presParOf" srcId="{93665A01-42A7-476D-88F7-4823CD87CBD1}" destId="{B9F12AEC-2407-417F-B8B0-9FF29222DFC4}" srcOrd="3" destOrd="0" presId="urn:microsoft.com/office/officeart/2005/8/layout/cycle4"/>
    <dgm:cxn modelId="{87666898-6884-466E-AD96-A73B17F725B3}" type="presParOf" srcId="{B9F12AEC-2407-417F-B8B0-9FF29222DFC4}" destId="{45E0062C-503C-4B08-9DCA-E70E79BAD376}" srcOrd="0" destOrd="0" presId="urn:microsoft.com/office/officeart/2005/8/layout/cycle4"/>
    <dgm:cxn modelId="{2D7ECC8B-DB95-4CCC-895E-25C9633FEF97}" type="presParOf" srcId="{B9F12AEC-2407-417F-B8B0-9FF29222DFC4}" destId="{AC0DF74A-4727-4858-BB26-276744625475}" srcOrd="1" destOrd="0" presId="urn:microsoft.com/office/officeart/2005/8/layout/cycle4"/>
    <dgm:cxn modelId="{561C5ADB-2847-4DB8-89A2-ECCD1A7934CE}" type="presParOf" srcId="{93665A01-42A7-476D-88F7-4823CD87CBD1}" destId="{9B2FF7BF-87EA-4DBC-A2A9-E5F382E7CB18}" srcOrd="4" destOrd="0" presId="urn:microsoft.com/office/officeart/2005/8/layout/cycle4"/>
    <dgm:cxn modelId="{8FAAC59E-01CC-43ED-AED3-8B6FA0447C20}" type="presParOf" srcId="{14768F9B-1F24-4170-9BFC-F07497D609ED}" destId="{3E01A452-37DE-48CA-9E2F-5F24F5346745}" srcOrd="1" destOrd="0" presId="urn:microsoft.com/office/officeart/2005/8/layout/cycle4"/>
    <dgm:cxn modelId="{88D4EEA5-1140-4E87-B6B0-38049A0477F1}" type="presParOf" srcId="{3E01A452-37DE-48CA-9E2F-5F24F5346745}" destId="{4B81087A-754C-4207-B142-8359A89BC066}" srcOrd="0" destOrd="0" presId="urn:microsoft.com/office/officeart/2005/8/layout/cycle4"/>
    <dgm:cxn modelId="{5B77B6AA-E981-47E4-B4DD-AE52D2CE4B1C}" type="presParOf" srcId="{3E01A452-37DE-48CA-9E2F-5F24F5346745}" destId="{33434B6E-97AE-4271-8901-60CD41CF183F}" srcOrd="1" destOrd="0" presId="urn:microsoft.com/office/officeart/2005/8/layout/cycle4"/>
    <dgm:cxn modelId="{30BB06B1-539B-456B-AD04-C96880906783}" type="presParOf" srcId="{3E01A452-37DE-48CA-9E2F-5F24F5346745}" destId="{B97D72CB-8644-4068-BB6A-AAE659977903}" srcOrd="2" destOrd="0" presId="urn:microsoft.com/office/officeart/2005/8/layout/cycle4"/>
    <dgm:cxn modelId="{F14F5ABC-6B37-417C-AB1C-9C0BC8A51BD1}" type="presParOf" srcId="{3E01A452-37DE-48CA-9E2F-5F24F5346745}" destId="{6AEBBF1E-1264-47E4-A171-ECE86F8F63BA}" srcOrd="3" destOrd="0" presId="urn:microsoft.com/office/officeart/2005/8/layout/cycle4"/>
    <dgm:cxn modelId="{95BF4CE1-EAD6-47FB-9D40-D217978C6611}" type="presParOf" srcId="{3E01A452-37DE-48CA-9E2F-5F24F5346745}" destId="{B4FA0DC9-7299-40BF-8D49-5B97ADC7CFB2}" srcOrd="4" destOrd="0" presId="urn:microsoft.com/office/officeart/2005/8/layout/cycle4"/>
    <dgm:cxn modelId="{8480674A-6616-49F5-8E02-2F83DF4E068F}" type="presParOf" srcId="{14768F9B-1F24-4170-9BFC-F07497D609ED}" destId="{1ABA46FD-EFA6-4AB6-8ABC-0BA7E59BB707}" srcOrd="2" destOrd="0" presId="urn:microsoft.com/office/officeart/2005/8/layout/cycle4"/>
    <dgm:cxn modelId="{13AA1F29-0FD3-4559-BE11-053FCC70FDCF}" type="presParOf" srcId="{14768F9B-1F24-4170-9BFC-F07497D609ED}" destId="{83C24E11-5380-4D8F-8C8F-6603ED7B861C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DE5CBC-8979-4E65-810C-65891E99E20C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D2C5B5F-9566-42F8-8584-574BE4046C51}">
      <dgm:prSet phldrT="[Text]" custT="1"/>
      <dgm:spPr/>
      <dgm:t>
        <a:bodyPr/>
        <a:lstStyle/>
        <a:p>
          <a:r>
            <a:rPr lang="ru-RU" sz="4000" dirty="0"/>
            <a:t>Информация</a:t>
          </a:r>
          <a:endParaRPr lang="en-GB" sz="4000" dirty="0"/>
        </a:p>
      </dgm:t>
    </dgm:pt>
    <dgm:pt modelId="{1DD9B0A5-5180-4491-A546-1DA879DDF0FB}" type="parTrans" cxnId="{3AC1C47F-63A8-4137-BECF-465A7A4E7EB7}">
      <dgm:prSet/>
      <dgm:spPr/>
      <dgm:t>
        <a:bodyPr/>
        <a:lstStyle/>
        <a:p>
          <a:endParaRPr lang="en-GB"/>
        </a:p>
      </dgm:t>
    </dgm:pt>
    <dgm:pt modelId="{7C59B1B2-312D-4FE1-8BA7-AAB988BB7341}" type="sibTrans" cxnId="{3AC1C47F-63A8-4137-BECF-465A7A4E7EB7}">
      <dgm:prSet/>
      <dgm:spPr/>
      <dgm:t>
        <a:bodyPr/>
        <a:lstStyle/>
        <a:p>
          <a:endParaRPr lang="en-GB"/>
        </a:p>
      </dgm:t>
    </dgm:pt>
    <dgm:pt modelId="{A7D90A4A-E467-4AB3-85DC-B87A5C71CC6D}">
      <dgm:prSet phldrT="[Text]" custT="1"/>
      <dgm:spPr/>
      <dgm:t>
        <a:bodyPr/>
        <a:lstStyle/>
        <a:p>
          <a:r>
            <a:rPr lang="ru-RU" sz="3600" dirty="0"/>
            <a:t>Измерение</a:t>
          </a:r>
          <a:endParaRPr lang="en-GB" sz="3600" dirty="0"/>
        </a:p>
      </dgm:t>
    </dgm:pt>
    <dgm:pt modelId="{BAAB3AFA-C520-464A-89AC-2C1F75EBE49D}" type="parTrans" cxnId="{0A954714-32E0-4412-AD34-1949EB8371F2}">
      <dgm:prSet/>
      <dgm:spPr/>
      <dgm:t>
        <a:bodyPr/>
        <a:lstStyle/>
        <a:p>
          <a:endParaRPr lang="en-GB"/>
        </a:p>
      </dgm:t>
    </dgm:pt>
    <dgm:pt modelId="{E6850855-7914-41FC-BA6D-973EAD72850F}" type="sibTrans" cxnId="{0A954714-32E0-4412-AD34-1949EB8371F2}">
      <dgm:prSet/>
      <dgm:spPr/>
      <dgm:t>
        <a:bodyPr/>
        <a:lstStyle/>
        <a:p>
          <a:endParaRPr lang="en-GB"/>
        </a:p>
      </dgm:t>
    </dgm:pt>
    <dgm:pt modelId="{BDB56D11-3BAD-4562-AA96-DC463F3D5044}">
      <dgm:prSet phldrT="[Text]" custT="1"/>
      <dgm:spPr/>
      <dgm:t>
        <a:bodyPr/>
        <a:lstStyle/>
        <a:p>
          <a:r>
            <a:rPr lang="ru-RU" sz="3200" dirty="0"/>
            <a:t>Результат измерения</a:t>
          </a:r>
          <a:endParaRPr lang="en-GB" sz="3200" dirty="0"/>
        </a:p>
      </dgm:t>
    </dgm:pt>
    <dgm:pt modelId="{859CEAFE-4B9C-48AD-87EB-89FB996A26B6}" type="parTrans" cxnId="{ACE2C9F2-B818-4A56-A893-C80B767D1283}">
      <dgm:prSet/>
      <dgm:spPr/>
      <dgm:t>
        <a:bodyPr/>
        <a:lstStyle/>
        <a:p>
          <a:endParaRPr lang="en-GB"/>
        </a:p>
      </dgm:t>
    </dgm:pt>
    <dgm:pt modelId="{83386084-E783-41F1-8A18-A67F18D9FE66}" type="sibTrans" cxnId="{ACE2C9F2-B818-4A56-A893-C80B767D1283}">
      <dgm:prSet/>
      <dgm:spPr/>
      <dgm:t>
        <a:bodyPr/>
        <a:lstStyle/>
        <a:p>
          <a:endParaRPr lang="en-GB"/>
        </a:p>
      </dgm:t>
    </dgm:pt>
    <dgm:pt modelId="{5B3A0A6E-B754-4CBC-ADC1-78A1DF20B592}">
      <dgm:prSet phldrT="[Text]" custT="1"/>
      <dgm:spPr/>
      <dgm:t>
        <a:bodyPr/>
        <a:lstStyle/>
        <a:p>
          <a:r>
            <a:rPr lang="ru-RU" sz="3200" dirty="0"/>
            <a:t>Скорость передачи информации</a:t>
          </a:r>
          <a:endParaRPr lang="en-GB" sz="3200" dirty="0"/>
        </a:p>
      </dgm:t>
    </dgm:pt>
    <dgm:pt modelId="{19FA59F4-8AD3-403A-BCD7-9DD1422B4416}" type="parTrans" cxnId="{CB266412-2E6F-4266-8B5E-5F2FF0BC036A}">
      <dgm:prSet/>
      <dgm:spPr/>
      <dgm:t>
        <a:bodyPr/>
        <a:lstStyle/>
        <a:p>
          <a:endParaRPr lang="en-GB"/>
        </a:p>
      </dgm:t>
    </dgm:pt>
    <dgm:pt modelId="{64480C1E-0894-4D4E-B6DF-256A372F1F21}" type="sibTrans" cxnId="{CB266412-2E6F-4266-8B5E-5F2FF0BC036A}">
      <dgm:prSet/>
      <dgm:spPr/>
      <dgm:t>
        <a:bodyPr/>
        <a:lstStyle/>
        <a:p>
          <a:endParaRPr lang="en-GB"/>
        </a:p>
      </dgm:t>
    </dgm:pt>
    <dgm:pt modelId="{7B907055-7C18-4A16-8C0C-7120EB5814A6}">
      <dgm:prSet phldrT="[Text]" custT="1"/>
      <dgm:spPr/>
      <dgm:t>
        <a:bodyPr/>
        <a:lstStyle/>
        <a:p>
          <a:r>
            <a:rPr lang="ru-RU" sz="1600" b="1" i="0" dirty="0"/>
            <a:t>Канал связи — технические средства, позволяющие осуществлять передачу данных на расстоянии.</a:t>
          </a:r>
          <a:endParaRPr lang="en-GB" sz="1600" dirty="0"/>
        </a:p>
      </dgm:t>
    </dgm:pt>
    <dgm:pt modelId="{9C530E08-6A6B-4FAD-96E1-9E520E3D3759}" type="parTrans" cxnId="{99691F1F-9E0E-4B67-9E72-3C239B869097}">
      <dgm:prSet/>
      <dgm:spPr/>
      <dgm:t>
        <a:bodyPr/>
        <a:lstStyle/>
        <a:p>
          <a:endParaRPr lang="en-GB"/>
        </a:p>
      </dgm:t>
    </dgm:pt>
    <dgm:pt modelId="{27ABED86-AA06-4241-BA78-310BE7165575}" type="sibTrans" cxnId="{99691F1F-9E0E-4B67-9E72-3C239B869097}">
      <dgm:prSet/>
      <dgm:spPr/>
      <dgm:t>
        <a:bodyPr/>
        <a:lstStyle/>
        <a:p>
          <a:endParaRPr lang="en-GB"/>
        </a:p>
      </dgm:t>
    </dgm:pt>
    <dgm:pt modelId="{4EA284F5-2308-414F-9918-DE1593C4B2BB}">
      <dgm:prSet phldrT="[Text]" custT="1"/>
      <dgm:spPr/>
      <dgm:t>
        <a:bodyPr/>
        <a:lstStyle/>
        <a:p>
          <a:r>
            <a:rPr lang="ru-RU" sz="1600" b="1" i="0" dirty="0"/>
            <a:t>Скорость передачи информации (скорость информационного потока) — количество информации, передаваемое за единицу времени.</a:t>
          </a:r>
          <a:endParaRPr lang="en-GB" sz="1600" dirty="0"/>
        </a:p>
      </dgm:t>
    </dgm:pt>
    <dgm:pt modelId="{2460FEA6-E692-4A89-83D9-01285DFB37F7}" type="parTrans" cxnId="{47C59CFE-B1D5-47AD-B283-A9AE8DBA4055}">
      <dgm:prSet/>
      <dgm:spPr/>
      <dgm:t>
        <a:bodyPr/>
        <a:lstStyle/>
        <a:p>
          <a:endParaRPr lang="en-GB"/>
        </a:p>
      </dgm:t>
    </dgm:pt>
    <dgm:pt modelId="{3CC3845B-C1D7-4C6A-ABBB-469DAE819A72}" type="sibTrans" cxnId="{47C59CFE-B1D5-47AD-B283-A9AE8DBA4055}">
      <dgm:prSet/>
      <dgm:spPr/>
      <dgm:t>
        <a:bodyPr/>
        <a:lstStyle/>
        <a:p>
          <a:endParaRPr lang="en-GB"/>
        </a:p>
      </dgm:t>
    </dgm:pt>
    <dgm:pt modelId="{B435E83B-93EA-4E62-91F7-00D8171F77BD}">
      <dgm:prSet phldrT="[Text]" custT="1"/>
      <dgm:spPr/>
      <dgm:t>
        <a:bodyPr/>
        <a:lstStyle/>
        <a:p>
          <a:r>
            <a:rPr lang="ru-RU" sz="1600" b="1" i="0" dirty="0"/>
            <a:t>Пропускная способность канала — максимальная скорость передачи информации по каналу связи в единицу времени</a:t>
          </a:r>
          <a:r>
            <a:rPr lang="ru-RU" sz="1000" b="1" i="0" dirty="0"/>
            <a:t>.</a:t>
          </a:r>
          <a:endParaRPr lang="en-GB" sz="1000" dirty="0"/>
        </a:p>
      </dgm:t>
    </dgm:pt>
    <dgm:pt modelId="{7B8FA002-EDB3-4C02-A732-ECF3BE1DECC7}" type="parTrans" cxnId="{2BC86CC3-D909-4174-9412-2C0ABA0BD812}">
      <dgm:prSet/>
      <dgm:spPr/>
      <dgm:t>
        <a:bodyPr/>
        <a:lstStyle/>
        <a:p>
          <a:endParaRPr lang="en-GB"/>
        </a:p>
      </dgm:t>
    </dgm:pt>
    <dgm:pt modelId="{49B5EC03-BD58-42FC-ABC0-36D7A5FDBDD6}" type="sibTrans" cxnId="{2BC86CC3-D909-4174-9412-2C0ABA0BD812}">
      <dgm:prSet/>
      <dgm:spPr/>
      <dgm:t>
        <a:bodyPr/>
        <a:lstStyle/>
        <a:p>
          <a:endParaRPr lang="en-GB"/>
        </a:p>
      </dgm:t>
    </dgm:pt>
    <dgm:pt modelId="{92292C03-960C-4A35-A1EC-DCC0EE5665F6}">
      <dgm:prSet phldrT="[Text]" custT="1"/>
      <dgm:spPr/>
      <dgm:t>
        <a:bodyPr/>
        <a:lstStyle/>
        <a:p>
          <a:endParaRPr lang="en-US" sz="1800" b="0" i="0" dirty="0"/>
        </a:p>
        <a:p>
          <a:r>
            <a:rPr lang="ru-RU" sz="1800" b="0" i="0" dirty="0"/>
            <a:t>Объем переданной информации </a:t>
          </a:r>
          <a:r>
            <a:rPr lang="ru-RU" sz="1800" b="0" i="0" u="none" dirty="0"/>
            <a:t>V</a:t>
          </a:r>
          <a:r>
            <a:rPr lang="ru-RU" sz="1800" b="0" i="0" dirty="0"/>
            <a:t> вычисляется по формуле:</a:t>
          </a:r>
        </a:p>
        <a:p>
          <a:r>
            <a:rPr lang="en-GB" sz="1800" b="0" i="0" u="none" dirty="0"/>
            <a:t>V=</a:t>
          </a:r>
          <a:r>
            <a:rPr lang="en-GB" sz="1800" b="0" i="0" u="none" dirty="0" err="1"/>
            <a:t>q⋅t</a:t>
          </a:r>
          <a:endParaRPr lang="en-GB" sz="1800" b="0" i="0" dirty="0"/>
        </a:p>
        <a:p>
          <a:endParaRPr lang="en-GB" sz="1000" dirty="0"/>
        </a:p>
      </dgm:t>
    </dgm:pt>
    <dgm:pt modelId="{1167097A-8BEE-4597-8A95-23653A95FAC1}" type="parTrans" cxnId="{A8F6E55A-AC98-4688-A9B2-A1EE16EBE3E5}">
      <dgm:prSet/>
      <dgm:spPr/>
      <dgm:t>
        <a:bodyPr/>
        <a:lstStyle/>
        <a:p>
          <a:endParaRPr lang="en-GB"/>
        </a:p>
      </dgm:t>
    </dgm:pt>
    <dgm:pt modelId="{A3C34CD1-84D8-4BFF-82FB-2E74704D278A}" type="sibTrans" cxnId="{A8F6E55A-AC98-4688-A9B2-A1EE16EBE3E5}">
      <dgm:prSet/>
      <dgm:spPr/>
      <dgm:t>
        <a:bodyPr/>
        <a:lstStyle/>
        <a:p>
          <a:endParaRPr lang="en-GB"/>
        </a:p>
      </dgm:t>
    </dgm:pt>
    <dgm:pt modelId="{93489F15-4BD0-4778-BB0A-A15DB5BE28F6}" type="pres">
      <dgm:prSet presAssocID="{EEDE5CBC-8979-4E65-810C-65891E99E20C}" presName="theList" presStyleCnt="0">
        <dgm:presLayoutVars>
          <dgm:dir/>
          <dgm:animLvl val="lvl"/>
          <dgm:resizeHandles val="exact"/>
        </dgm:presLayoutVars>
      </dgm:prSet>
      <dgm:spPr/>
    </dgm:pt>
    <dgm:pt modelId="{7B98CE12-DB92-4EFB-B874-EBA8CB6FB9A7}" type="pres">
      <dgm:prSet presAssocID="{4D2C5B5F-9566-42F8-8584-574BE4046C51}" presName="compNode" presStyleCnt="0"/>
      <dgm:spPr/>
    </dgm:pt>
    <dgm:pt modelId="{2D72560A-2EB6-446C-8C8E-DAA70A205442}" type="pres">
      <dgm:prSet presAssocID="{4D2C5B5F-9566-42F8-8584-574BE4046C51}" presName="aNode" presStyleLbl="bgShp" presStyleIdx="0" presStyleCnt="2" custLinFactNeighborX="548" custLinFactNeighborY="-969"/>
      <dgm:spPr/>
    </dgm:pt>
    <dgm:pt modelId="{11A74D25-C3CD-4BF6-86D4-9D0660032D7B}" type="pres">
      <dgm:prSet presAssocID="{4D2C5B5F-9566-42F8-8584-574BE4046C51}" presName="textNode" presStyleLbl="bgShp" presStyleIdx="0" presStyleCnt="2"/>
      <dgm:spPr/>
    </dgm:pt>
    <dgm:pt modelId="{8B74E231-DB7E-479E-BD69-1A848C16686E}" type="pres">
      <dgm:prSet presAssocID="{4D2C5B5F-9566-42F8-8584-574BE4046C51}" presName="compChildNode" presStyleCnt="0"/>
      <dgm:spPr/>
    </dgm:pt>
    <dgm:pt modelId="{5405ADF4-6B21-490E-AB8D-AACF0367AE06}" type="pres">
      <dgm:prSet presAssocID="{4D2C5B5F-9566-42F8-8584-574BE4046C51}" presName="theInnerList" presStyleCnt="0"/>
      <dgm:spPr/>
    </dgm:pt>
    <dgm:pt modelId="{0D6E53CB-559E-42C6-8477-9406EB23E2B7}" type="pres">
      <dgm:prSet presAssocID="{A7D90A4A-E467-4AB3-85DC-B87A5C71CC6D}" presName="childNode" presStyleLbl="node1" presStyleIdx="0" presStyleCnt="6">
        <dgm:presLayoutVars>
          <dgm:bulletEnabled val="1"/>
        </dgm:presLayoutVars>
      </dgm:prSet>
      <dgm:spPr/>
    </dgm:pt>
    <dgm:pt modelId="{DB694C30-FCEB-447C-B214-F87BB5AB9E8D}" type="pres">
      <dgm:prSet presAssocID="{A7D90A4A-E467-4AB3-85DC-B87A5C71CC6D}" presName="aSpace2" presStyleCnt="0"/>
      <dgm:spPr/>
    </dgm:pt>
    <dgm:pt modelId="{F6F3BE6A-D293-4A5E-A7B8-9E1114C0DEAE}" type="pres">
      <dgm:prSet presAssocID="{BDB56D11-3BAD-4562-AA96-DC463F3D5044}" presName="childNode" presStyleLbl="node1" presStyleIdx="1" presStyleCnt="6">
        <dgm:presLayoutVars>
          <dgm:bulletEnabled val="1"/>
        </dgm:presLayoutVars>
      </dgm:prSet>
      <dgm:spPr/>
    </dgm:pt>
    <dgm:pt modelId="{04C0E4A2-262C-47FC-A7C0-32F5174C7AB9}" type="pres">
      <dgm:prSet presAssocID="{4D2C5B5F-9566-42F8-8584-574BE4046C51}" presName="aSpace" presStyleCnt="0"/>
      <dgm:spPr/>
    </dgm:pt>
    <dgm:pt modelId="{B82C0028-BB97-4A6A-BC24-65A66E3A990F}" type="pres">
      <dgm:prSet presAssocID="{5B3A0A6E-B754-4CBC-ADC1-78A1DF20B592}" presName="compNode" presStyleCnt="0"/>
      <dgm:spPr/>
    </dgm:pt>
    <dgm:pt modelId="{B052D734-3F82-457D-9CCD-45295777FC55}" type="pres">
      <dgm:prSet presAssocID="{5B3A0A6E-B754-4CBC-ADC1-78A1DF20B592}" presName="aNode" presStyleLbl="bgShp" presStyleIdx="1" presStyleCnt="2"/>
      <dgm:spPr/>
    </dgm:pt>
    <dgm:pt modelId="{7D76381A-4F2B-4A0C-9BBA-29F281CCF926}" type="pres">
      <dgm:prSet presAssocID="{5B3A0A6E-B754-4CBC-ADC1-78A1DF20B592}" presName="textNode" presStyleLbl="bgShp" presStyleIdx="1" presStyleCnt="2"/>
      <dgm:spPr/>
    </dgm:pt>
    <dgm:pt modelId="{4E359E0C-8CED-4E16-AE03-93B4B1A388F3}" type="pres">
      <dgm:prSet presAssocID="{5B3A0A6E-B754-4CBC-ADC1-78A1DF20B592}" presName="compChildNode" presStyleCnt="0"/>
      <dgm:spPr/>
    </dgm:pt>
    <dgm:pt modelId="{2A87C794-18CA-4692-A2CA-6CFDD7122A9E}" type="pres">
      <dgm:prSet presAssocID="{5B3A0A6E-B754-4CBC-ADC1-78A1DF20B592}" presName="theInnerList" presStyleCnt="0"/>
      <dgm:spPr/>
    </dgm:pt>
    <dgm:pt modelId="{576EB6B4-B69C-4981-844B-A0ED97001177}" type="pres">
      <dgm:prSet presAssocID="{7B907055-7C18-4A16-8C0C-7120EB5814A6}" presName="childNode" presStyleLbl="node1" presStyleIdx="2" presStyleCnt="6" custLinFactY="-140" custLinFactNeighborX="-684" custLinFactNeighborY="-100000">
        <dgm:presLayoutVars>
          <dgm:bulletEnabled val="1"/>
        </dgm:presLayoutVars>
      </dgm:prSet>
      <dgm:spPr/>
    </dgm:pt>
    <dgm:pt modelId="{C6148964-7D58-4E76-990B-A343D4C98B92}" type="pres">
      <dgm:prSet presAssocID="{7B907055-7C18-4A16-8C0C-7120EB5814A6}" presName="aSpace2" presStyleCnt="0"/>
      <dgm:spPr/>
    </dgm:pt>
    <dgm:pt modelId="{F4A2E843-8890-49E2-A303-C9AD9B63B06A}" type="pres">
      <dgm:prSet presAssocID="{4EA284F5-2308-414F-9918-DE1593C4B2BB}" presName="childNode" presStyleLbl="node1" presStyleIdx="3" presStyleCnt="6" custLinFactNeighborX="731" custLinFactNeighborY="-8009">
        <dgm:presLayoutVars>
          <dgm:bulletEnabled val="1"/>
        </dgm:presLayoutVars>
      </dgm:prSet>
      <dgm:spPr/>
    </dgm:pt>
    <dgm:pt modelId="{299F5CE1-9558-4E3A-8E76-5458F9EDF2EE}" type="pres">
      <dgm:prSet presAssocID="{4EA284F5-2308-414F-9918-DE1593C4B2BB}" presName="aSpace2" presStyleCnt="0"/>
      <dgm:spPr/>
    </dgm:pt>
    <dgm:pt modelId="{63F0E3C4-2907-4CB3-A64A-A017115C7AB7}" type="pres">
      <dgm:prSet presAssocID="{B435E83B-93EA-4E62-91F7-00D8171F77BD}" presName="childNode" presStyleLbl="node1" presStyleIdx="4" presStyleCnt="6">
        <dgm:presLayoutVars>
          <dgm:bulletEnabled val="1"/>
        </dgm:presLayoutVars>
      </dgm:prSet>
      <dgm:spPr/>
    </dgm:pt>
    <dgm:pt modelId="{A69BC476-609A-43F2-A9A2-02A655AF1F13}" type="pres">
      <dgm:prSet presAssocID="{B435E83B-93EA-4E62-91F7-00D8171F77BD}" presName="aSpace2" presStyleCnt="0"/>
      <dgm:spPr/>
    </dgm:pt>
    <dgm:pt modelId="{677C44D4-495C-411C-9E91-B2D96D433AF3}" type="pres">
      <dgm:prSet presAssocID="{92292C03-960C-4A35-A1EC-DCC0EE5665F6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959B790C-1CFB-4B80-8EA5-BC8927CFF859}" type="presOf" srcId="{5B3A0A6E-B754-4CBC-ADC1-78A1DF20B592}" destId="{B052D734-3F82-457D-9CCD-45295777FC55}" srcOrd="0" destOrd="0" presId="urn:microsoft.com/office/officeart/2005/8/layout/lProcess2"/>
    <dgm:cxn modelId="{CB266412-2E6F-4266-8B5E-5F2FF0BC036A}" srcId="{EEDE5CBC-8979-4E65-810C-65891E99E20C}" destId="{5B3A0A6E-B754-4CBC-ADC1-78A1DF20B592}" srcOrd="1" destOrd="0" parTransId="{19FA59F4-8AD3-403A-BCD7-9DD1422B4416}" sibTransId="{64480C1E-0894-4D4E-B6DF-256A372F1F21}"/>
    <dgm:cxn modelId="{0A954714-32E0-4412-AD34-1949EB8371F2}" srcId="{4D2C5B5F-9566-42F8-8584-574BE4046C51}" destId="{A7D90A4A-E467-4AB3-85DC-B87A5C71CC6D}" srcOrd="0" destOrd="0" parTransId="{BAAB3AFA-C520-464A-89AC-2C1F75EBE49D}" sibTransId="{E6850855-7914-41FC-BA6D-973EAD72850F}"/>
    <dgm:cxn modelId="{99691F1F-9E0E-4B67-9E72-3C239B869097}" srcId="{5B3A0A6E-B754-4CBC-ADC1-78A1DF20B592}" destId="{7B907055-7C18-4A16-8C0C-7120EB5814A6}" srcOrd="0" destOrd="0" parTransId="{9C530E08-6A6B-4FAD-96E1-9E520E3D3759}" sibTransId="{27ABED86-AA06-4241-BA78-310BE7165575}"/>
    <dgm:cxn modelId="{91441E24-F412-42A0-9431-D0633AB9F0B0}" type="presOf" srcId="{A7D90A4A-E467-4AB3-85DC-B87A5C71CC6D}" destId="{0D6E53CB-559E-42C6-8477-9406EB23E2B7}" srcOrd="0" destOrd="0" presId="urn:microsoft.com/office/officeart/2005/8/layout/lProcess2"/>
    <dgm:cxn modelId="{F631ED69-E630-40BB-BC92-2B6174F72F7F}" type="presOf" srcId="{4D2C5B5F-9566-42F8-8584-574BE4046C51}" destId="{2D72560A-2EB6-446C-8C8E-DAA70A205442}" srcOrd="0" destOrd="0" presId="urn:microsoft.com/office/officeart/2005/8/layout/lProcess2"/>
    <dgm:cxn modelId="{7DD34152-AD24-4112-85EA-22D394476B3F}" type="presOf" srcId="{92292C03-960C-4A35-A1EC-DCC0EE5665F6}" destId="{677C44D4-495C-411C-9E91-B2D96D433AF3}" srcOrd="0" destOrd="0" presId="urn:microsoft.com/office/officeart/2005/8/layout/lProcess2"/>
    <dgm:cxn modelId="{A8F6E55A-AC98-4688-A9B2-A1EE16EBE3E5}" srcId="{5B3A0A6E-B754-4CBC-ADC1-78A1DF20B592}" destId="{92292C03-960C-4A35-A1EC-DCC0EE5665F6}" srcOrd="3" destOrd="0" parTransId="{1167097A-8BEE-4597-8A95-23653A95FAC1}" sibTransId="{A3C34CD1-84D8-4BFF-82FB-2E74704D278A}"/>
    <dgm:cxn modelId="{3AC1C47F-63A8-4137-BECF-465A7A4E7EB7}" srcId="{EEDE5CBC-8979-4E65-810C-65891E99E20C}" destId="{4D2C5B5F-9566-42F8-8584-574BE4046C51}" srcOrd="0" destOrd="0" parTransId="{1DD9B0A5-5180-4491-A546-1DA879DDF0FB}" sibTransId="{7C59B1B2-312D-4FE1-8BA7-AAB988BB7341}"/>
    <dgm:cxn modelId="{0C42B38E-A9C3-49A2-96D5-C48C6046D4EA}" type="presOf" srcId="{EEDE5CBC-8979-4E65-810C-65891E99E20C}" destId="{93489F15-4BD0-4778-BB0A-A15DB5BE28F6}" srcOrd="0" destOrd="0" presId="urn:microsoft.com/office/officeart/2005/8/layout/lProcess2"/>
    <dgm:cxn modelId="{74919D9B-B9D2-4B4A-9781-A29C9FC577AE}" type="presOf" srcId="{5B3A0A6E-B754-4CBC-ADC1-78A1DF20B592}" destId="{7D76381A-4F2B-4A0C-9BBA-29F281CCF926}" srcOrd="1" destOrd="0" presId="urn:microsoft.com/office/officeart/2005/8/layout/lProcess2"/>
    <dgm:cxn modelId="{2241ACA4-10DC-4EF4-8B6F-920A362F037F}" type="presOf" srcId="{4D2C5B5F-9566-42F8-8584-574BE4046C51}" destId="{11A74D25-C3CD-4BF6-86D4-9D0660032D7B}" srcOrd="1" destOrd="0" presId="urn:microsoft.com/office/officeart/2005/8/layout/lProcess2"/>
    <dgm:cxn modelId="{A4F531BE-CC83-411A-990E-DC56B791BF04}" type="presOf" srcId="{7B907055-7C18-4A16-8C0C-7120EB5814A6}" destId="{576EB6B4-B69C-4981-844B-A0ED97001177}" srcOrd="0" destOrd="0" presId="urn:microsoft.com/office/officeart/2005/8/layout/lProcess2"/>
    <dgm:cxn modelId="{2BC86CC3-D909-4174-9412-2C0ABA0BD812}" srcId="{5B3A0A6E-B754-4CBC-ADC1-78A1DF20B592}" destId="{B435E83B-93EA-4E62-91F7-00D8171F77BD}" srcOrd="2" destOrd="0" parTransId="{7B8FA002-EDB3-4C02-A732-ECF3BE1DECC7}" sibTransId="{49B5EC03-BD58-42FC-ABC0-36D7A5FDBDD6}"/>
    <dgm:cxn modelId="{5BB1F3D0-57E9-4D76-92A8-70217EB5271D}" type="presOf" srcId="{4EA284F5-2308-414F-9918-DE1593C4B2BB}" destId="{F4A2E843-8890-49E2-A303-C9AD9B63B06A}" srcOrd="0" destOrd="0" presId="urn:microsoft.com/office/officeart/2005/8/layout/lProcess2"/>
    <dgm:cxn modelId="{AC3C3FD3-899E-47B2-8E97-218E80008AD1}" type="presOf" srcId="{B435E83B-93EA-4E62-91F7-00D8171F77BD}" destId="{63F0E3C4-2907-4CB3-A64A-A017115C7AB7}" srcOrd="0" destOrd="0" presId="urn:microsoft.com/office/officeart/2005/8/layout/lProcess2"/>
    <dgm:cxn modelId="{B6C301DB-6216-42CC-8F67-AA0971246025}" type="presOf" srcId="{BDB56D11-3BAD-4562-AA96-DC463F3D5044}" destId="{F6F3BE6A-D293-4A5E-A7B8-9E1114C0DEAE}" srcOrd="0" destOrd="0" presId="urn:microsoft.com/office/officeart/2005/8/layout/lProcess2"/>
    <dgm:cxn modelId="{ACE2C9F2-B818-4A56-A893-C80B767D1283}" srcId="{4D2C5B5F-9566-42F8-8584-574BE4046C51}" destId="{BDB56D11-3BAD-4562-AA96-DC463F3D5044}" srcOrd="1" destOrd="0" parTransId="{859CEAFE-4B9C-48AD-87EB-89FB996A26B6}" sibTransId="{83386084-E783-41F1-8A18-A67F18D9FE66}"/>
    <dgm:cxn modelId="{47C59CFE-B1D5-47AD-B283-A9AE8DBA4055}" srcId="{5B3A0A6E-B754-4CBC-ADC1-78A1DF20B592}" destId="{4EA284F5-2308-414F-9918-DE1593C4B2BB}" srcOrd="1" destOrd="0" parTransId="{2460FEA6-E692-4A89-83D9-01285DFB37F7}" sibTransId="{3CC3845B-C1D7-4C6A-ABBB-469DAE819A72}"/>
    <dgm:cxn modelId="{7A4C7C45-18FD-4E1C-A38A-0908C3DE4414}" type="presParOf" srcId="{93489F15-4BD0-4778-BB0A-A15DB5BE28F6}" destId="{7B98CE12-DB92-4EFB-B874-EBA8CB6FB9A7}" srcOrd="0" destOrd="0" presId="urn:microsoft.com/office/officeart/2005/8/layout/lProcess2"/>
    <dgm:cxn modelId="{768AFA2B-3FE8-4F78-B9BF-9D7ADDD82D98}" type="presParOf" srcId="{7B98CE12-DB92-4EFB-B874-EBA8CB6FB9A7}" destId="{2D72560A-2EB6-446C-8C8E-DAA70A205442}" srcOrd="0" destOrd="0" presId="urn:microsoft.com/office/officeart/2005/8/layout/lProcess2"/>
    <dgm:cxn modelId="{D6F93DE6-D563-43C5-A6F2-EF88B93702E9}" type="presParOf" srcId="{7B98CE12-DB92-4EFB-B874-EBA8CB6FB9A7}" destId="{11A74D25-C3CD-4BF6-86D4-9D0660032D7B}" srcOrd="1" destOrd="0" presId="urn:microsoft.com/office/officeart/2005/8/layout/lProcess2"/>
    <dgm:cxn modelId="{6A316FEE-B3A1-41D9-9FAA-98F59AECBACD}" type="presParOf" srcId="{7B98CE12-DB92-4EFB-B874-EBA8CB6FB9A7}" destId="{8B74E231-DB7E-479E-BD69-1A848C16686E}" srcOrd="2" destOrd="0" presId="urn:microsoft.com/office/officeart/2005/8/layout/lProcess2"/>
    <dgm:cxn modelId="{1DA8D7D2-7561-4828-A6FF-F4A26BDCC96F}" type="presParOf" srcId="{8B74E231-DB7E-479E-BD69-1A848C16686E}" destId="{5405ADF4-6B21-490E-AB8D-AACF0367AE06}" srcOrd="0" destOrd="0" presId="urn:microsoft.com/office/officeart/2005/8/layout/lProcess2"/>
    <dgm:cxn modelId="{45F594CD-0CF6-4396-A773-2732D4BE1D27}" type="presParOf" srcId="{5405ADF4-6B21-490E-AB8D-AACF0367AE06}" destId="{0D6E53CB-559E-42C6-8477-9406EB23E2B7}" srcOrd="0" destOrd="0" presId="urn:microsoft.com/office/officeart/2005/8/layout/lProcess2"/>
    <dgm:cxn modelId="{7863774E-C538-4EDE-AADF-42BD65C939D5}" type="presParOf" srcId="{5405ADF4-6B21-490E-AB8D-AACF0367AE06}" destId="{DB694C30-FCEB-447C-B214-F87BB5AB9E8D}" srcOrd="1" destOrd="0" presId="urn:microsoft.com/office/officeart/2005/8/layout/lProcess2"/>
    <dgm:cxn modelId="{B2145A80-1DB4-4FA7-AB44-CA0D5BFF0C68}" type="presParOf" srcId="{5405ADF4-6B21-490E-AB8D-AACF0367AE06}" destId="{F6F3BE6A-D293-4A5E-A7B8-9E1114C0DEAE}" srcOrd="2" destOrd="0" presId="urn:microsoft.com/office/officeart/2005/8/layout/lProcess2"/>
    <dgm:cxn modelId="{D682978B-0753-47ED-8DD5-1DD55745821C}" type="presParOf" srcId="{93489F15-4BD0-4778-BB0A-A15DB5BE28F6}" destId="{04C0E4A2-262C-47FC-A7C0-32F5174C7AB9}" srcOrd="1" destOrd="0" presId="urn:microsoft.com/office/officeart/2005/8/layout/lProcess2"/>
    <dgm:cxn modelId="{5061E14C-0B03-4D42-9BA3-3EC10E27401E}" type="presParOf" srcId="{93489F15-4BD0-4778-BB0A-A15DB5BE28F6}" destId="{B82C0028-BB97-4A6A-BC24-65A66E3A990F}" srcOrd="2" destOrd="0" presId="urn:microsoft.com/office/officeart/2005/8/layout/lProcess2"/>
    <dgm:cxn modelId="{4BBDBDC5-4706-420D-8C4E-48858B41F8D6}" type="presParOf" srcId="{B82C0028-BB97-4A6A-BC24-65A66E3A990F}" destId="{B052D734-3F82-457D-9CCD-45295777FC55}" srcOrd="0" destOrd="0" presId="urn:microsoft.com/office/officeart/2005/8/layout/lProcess2"/>
    <dgm:cxn modelId="{31F174C4-6CFF-459F-93B4-B6CD266E11FC}" type="presParOf" srcId="{B82C0028-BB97-4A6A-BC24-65A66E3A990F}" destId="{7D76381A-4F2B-4A0C-9BBA-29F281CCF926}" srcOrd="1" destOrd="0" presId="urn:microsoft.com/office/officeart/2005/8/layout/lProcess2"/>
    <dgm:cxn modelId="{31608FE8-1A08-4E15-A314-0B81F5763709}" type="presParOf" srcId="{B82C0028-BB97-4A6A-BC24-65A66E3A990F}" destId="{4E359E0C-8CED-4E16-AE03-93B4B1A388F3}" srcOrd="2" destOrd="0" presId="urn:microsoft.com/office/officeart/2005/8/layout/lProcess2"/>
    <dgm:cxn modelId="{1702DE92-7BE8-4110-9124-EE36466DC636}" type="presParOf" srcId="{4E359E0C-8CED-4E16-AE03-93B4B1A388F3}" destId="{2A87C794-18CA-4692-A2CA-6CFDD7122A9E}" srcOrd="0" destOrd="0" presId="urn:microsoft.com/office/officeart/2005/8/layout/lProcess2"/>
    <dgm:cxn modelId="{97A042E6-2835-4598-9312-174252DF95B0}" type="presParOf" srcId="{2A87C794-18CA-4692-A2CA-6CFDD7122A9E}" destId="{576EB6B4-B69C-4981-844B-A0ED97001177}" srcOrd="0" destOrd="0" presId="urn:microsoft.com/office/officeart/2005/8/layout/lProcess2"/>
    <dgm:cxn modelId="{EE11BE38-5117-487C-866A-FCE6F198DB6C}" type="presParOf" srcId="{2A87C794-18CA-4692-A2CA-6CFDD7122A9E}" destId="{C6148964-7D58-4E76-990B-A343D4C98B92}" srcOrd="1" destOrd="0" presId="urn:microsoft.com/office/officeart/2005/8/layout/lProcess2"/>
    <dgm:cxn modelId="{979122E7-A2E7-4E77-BFC0-65C345A59673}" type="presParOf" srcId="{2A87C794-18CA-4692-A2CA-6CFDD7122A9E}" destId="{F4A2E843-8890-49E2-A303-C9AD9B63B06A}" srcOrd="2" destOrd="0" presId="urn:microsoft.com/office/officeart/2005/8/layout/lProcess2"/>
    <dgm:cxn modelId="{EA98A41D-2DC7-442E-B126-2CD68D483595}" type="presParOf" srcId="{2A87C794-18CA-4692-A2CA-6CFDD7122A9E}" destId="{299F5CE1-9558-4E3A-8E76-5458F9EDF2EE}" srcOrd="3" destOrd="0" presId="urn:microsoft.com/office/officeart/2005/8/layout/lProcess2"/>
    <dgm:cxn modelId="{2A827202-55C1-4839-AE2B-FB473378939F}" type="presParOf" srcId="{2A87C794-18CA-4692-A2CA-6CFDD7122A9E}" destId="{63F0E3C4-2907-4CB3-A64A-A017115C7AB7}" srcOrd="4" destOrd="0" presId="urn:microsoft.com/office/officeart/2005/8/layout/lProcess2"/>
    <dgm:cxn modelId="{594BCDCB-A074-4418-BAC7-E54CE865F3D7}" type="presParOf" srcId="{2A87C794-18CA-4692-A2CA-6CFDD7122A9E}" destId="{A69BC476-609A-43F2-A9A2-02A655AF1F13}" srcOrd="5" destOrd="0" presId="urn:microsoft.com/office/officeart/2005/8/layout/lProcess2"/>
    <dgm:cxn modelId="{0C4E89CA-CB98-4C6F-9B7A-25DA14D6E6A6}" type="presParOf" srcId="{2A87C794-18CA-4692-A2CA-6CFDD7122A9E}" destId="{677C44D4-495C-411C-9E91-B2D96D433AF3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346CD7-D68A-452E-9042-BBF954FD4A21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68E33AE-23AB-47CB-ADA0-60986FE2FDF5}">
      <dgm:prSet phldrT="[Text]" custT="1"/>
      <dgm:spPr/>
      <dgm:t>
        <a:bodyPr/>
        <a:lstStyle/>
        <a:p>
          <a:r>
            <a:rPr lang="en-US" sz="2400" b="1" dirty="0">
              <a:solidFill>
                <a:schemeClr val="accent1"/>
              </a:solidFill>
            </a:rPr>
            <a:t>1. </a:t>
          </a:r>
          <a:r>
            <a:rPr lang="ru-RU" sz="2400" b="1" dirty="0">
              <a:solidFill>
                <a:schemeClr val="accent1"/>
              </a:solidFill>
            </a:rPr>
            <a:t>Данные и пространственная привязка</a:t>
          </a:r>
          <a:endParaRPr lang="en-GB" sz="2400" dirty="0"/>
        </a:p>
      </dgm:t>
    </dgm:pt>
    <dgm:pt modelId="{82F78719-D494-43D3-B027-90F5857E8D9D}" type="parTrans" cxnId="{F04F87A4-B029-4C94-8865-C5685015DC03}">
      <dgm:prSet/>
      <dgm:spPr/>
      <dgm:t>
        <a:bodyPr/>
        <a:lstStyle/>
        <a:p>
          <a:endParaRPr lang="en-GB"/>
        </a:p>
      </dgm:t>
    </dgm:pt>
    <dgm:pt modelId="{4F87AAF5-03EB-4C75-B919-20376622E0E5}" type="sibTrans" cxnId="{F04F87A4-B029-4C94-8865-C5685015DC03}">
      <dgm:prSet/>
      <dgm:spPr/>
      <dgm:t>
        <a:bodyPr/>
        <a:lstStyle/>
        <a:p>
          <a:endParaRPr lang="en-GB"/>
        </a:p>
      </dgm:t>
    </dgm:pt>
    <dgm:pt modelId="{C4FD12F1-06AD-4A64-B9E5-D7C0D4C1B6A5}">
      <dgm:prSet phldrT="[Text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Проекция карты</a:t>
          </a:r>
        </a:p>
      </dgm:t>
    </dgm:pt>
    <dgm:pt modelId="{154EAE69-3860-4473-990D-FFAB0F86E063}" type="parTrans" cxnId="{DC62A80A-591F-45B1-BD6E-D80E8EF4351B}">
      <dgm:prSet/>
      <dgm:spPr/>
      <dgm:t>
        <a:bodyPr/>
        <a:lstStyle/>
        <a:p>
          <a:endParaRPr lang="en-GB"/>
        </a:p>
      </dgm:t>
    </dgm:pt>
    <dgm:pt modelId="{3D8D5653-F3D8-477F-A31D-2A43C16E99DA}" type="sibTrans" cxnId="{DC62A80A-591F-45B1-BD6E-D80E8EF4351B}">
      <dgm:prSet/>
      <dgm:spPr/>
      <dgm:t>
        <a:bodyPr/>
        <a:lstStyle/>
        <a:p>
          <a:endParaRPr lang="en-GB"/>
        </a:p>
      </dgm:t>
    </dgm:pt>
    <dgm:pt modelId="{E65A9007-2AB5-42A1-BE7A-AA8E4DB8CA49}">
      <dgm:prSet phldrT="[Text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Система координат</a:t>
          </a:r>
          <a:endParaRPr lang="en-GB" dirty="0"/>
        </a:p>
      </dgm:t>
    </dgm:pt>
    <dgm:pt modelId="{AA01D432-D002-43A5-A6B2-DC725FF49646}" type="parTrans" cxnId="{D28D0B68-C54B-42FA-9049-145BC7C24C41}">
      <dgm:prSet/>
      <dgm:spPr/>
      <dgm:t>
        <a:bodyPr/>
        <a:lstStyle/>
        <a:p>
          <a:endParaRPr lang="en-GB"/>
        </a:p>
      </dgm:t>
    </dgm:pt>
    <dgm:pt modelId="{9967861B-8B4D-407F-8F8B-EAE4420711EA}" type="sibTrans" cxnId="{D28D0B68-C54B-42FA-9049-145BC7C24C41}">
      <dgm:prSet/>
      <dgm:spPr/>
      <dgm:t>
        <a:bodyPr/>
        <a:lstStyle/>
        <a:p>
          <a:endParaRPr lang="en-GB"/>
        </a:p>
      </dgm:t>
    </dgm:pt>
    <dgm:pt modelId="{C7AC7E4E-CDEE-4895-B09C-48738518A6B2}">
      <dgm:prSet phldrT="[Text]" custT="1"/>
      <dgm:spPr/>
      <dgm:t>
        <a:bodyPr/>
        <a:lstStyle/>
        <a:p>
          <a:r>
            <a:rPr lang="ru-RU" sz="1800" b="1" dirty="0">
              <a:solidFill>
                <a:schemeClr val="accent1"/>
              </a:solidFill>
            </a:rPr>
            <a:t>2.</a:t>
          </a:r>
          <a:r>
            <a:rPr lang="en-US" sz="1800" b="1" dirty="0">
              <a:solidFill>
                <a:schemeClr val="accent1"/>
              </a:solidFill>
            </a:rPr>
            <a:t> </a:t>
          </a:r>
          <a:r>
            <a:rPr lang="ru-RU" sz="1800" b="1" dirty="0">
              <a:solidFill>
                <a:schemeClr val="accent1"/>
              </a:solidFill>
            </a:rPr>
            <a:t>Слои пространственных данных могут быть наложены, обработаны и объединены, чтобы сформировать составные слои</a:t>
          </a:r>
          <a:endParaRPr lang="en-GB" sz="1800" b="1" dirty="0"/>
        </a:p>
      </dgm:t>
    </dgm:pt>
    <dgm:pt modelId="{A1F3A641-73E6-470B-862F-FA8960025F60}" type="parTrans" cxnId="{4682DC4C-D98E-48C8-BB33-0FFAAAA6FE61}">
      <dgm:prSet/>
      <dgm:spPr/>
      <dgm:t>
        <a:bodyPr/>
        <a:lstStyle/>
        <a:p>
          <a:endParaRPr lang="en-GB"/>
        </a:p>
      </dgm:t>
    </dgm:pt>
    <dgm:pt modelId="{35EB1BDA-EF7F-467E-A493-8DFF50F10A88}" type="sibTrans" cxnId="{4682DC4C-D98E-48C8-BB33-0FFAAAA6FE61}">
      <dgm:prSet/>
      <dgm:spPr/>
      <dgm:t>
        <a:bodyPr/>
        <a:lstStyle/>
        <a:p>
          <a:endParaRPr lang="en-GB"/>
        </a:p>
      </dgm:t>
    </dgm:pt>
    <dgm:pt modelId="{4430FCC0-450E-444D-81F7-265733384BC6}">
      <dgm:prSet phldrT="[Text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Почвы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ru-RU" dirty="0">
              <a:solidFill>
                <a:schemeClr val="tx1"/>
              </a:solidFill>
            </a:rPr>
            <a:t>и растительный покров</a:t>
          </a:r>
          <a:endParaRPr lang="en-GB" dirty="0"/>
        </a:p>
      </dgm:t>
    </dgm:pt>
    <dgm:pt modelId="{5A0F7BEA-2CE9-48A9-AEA9-1196FE1786E7}" type="parTrans" cxnId="{843AF503-25E9-4950-9A62-1FF3C1025962}">
      <dgm:prSet/>
      <dgm:spPr/>
      <dgm:t>
        <a:bodyPr/>
        <a:lstStyle/>
        <a:p>
          <a:endParaRPr lang="en-GB"/>
        </a:p>
      </dgm:t>
    </dgm:pt>
    <dgm:pt modelId="{04E61FA0-6B96-4CB0-B51F-BCFF65C5F9BA}" type="sibTrans" cxnId="{843AF503-25E9-4950-9A62-1FF3C1025962}">
      <dgm:prSet/>
      <dgm:spPr/>
      <dgm:t>
        <a:bodyPr/>
        <a:lstStyle/>
        <a:p>
          <a:endParaRPr lang="en-GB"/>
        </a:p>
      </dgm:t>
    </dgm:pt>
    <dgm:pt modelId="{6B9B8293-321B-4FD9-8609-6AE13FD8DB66}">
      <dgm:prSet phldrT="[Text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Литология и изменения</a:t>
          </a:r>
          <a:endParaRPr lang="en-GB" dirty="0"/>
        </a:p>
      </dgm:t>
    </dgm:pt>
    <dgm:pt modelId="{4ECFB5E9-514B-40DE-A517-E42D40041BA1}" type="parTrans" cxnId="{95F3FD0D-BD9F-4B9D-8B4E-5917925ADED7}">
      <dgm:prSet/>
      <dgm:spPr/>
      <dgm:t>
        <a:bodyPr/>
        <a:lstStyle/>
        <a:p>
          <a:endParaRPr lang="en-GB"/>
        </a:p>
      </dgm:t>
    </dgm:pt>
    <dgm:pt modelId="{AE62E958-86EB-4C69-B604-D7D88542D77B}" type="sibTrans" cxnId="{95F3FD0D-BD9F-4B9D-8B4E-5917925ADED7}">
      <dgm:prSet/>
      <dgm:spPr/>
      <dgm:t>
        <a:bodyPr/>
        <a:lstStyle/>
        <a:p>
          <a:endParaRPr lang="en-GB"/>
        </a:p>
      </dgm:t>
    </dgm:pt>
    <dgm:pt modelId="{AAFE360C-B5F3-4835-8B6B-AF0A4787F77B}">
      <dgm:prSet phldrT="[Text]"/>
      <dgm:spPr/>
      <dgm:t>
        <a:bodyPr/>
        <a:lstStyle/>
        <a:p>
          <a:r>
            <a:rPr lang="ru-RU" b="1" dirty="0">
              <a:solidFill>
                <a:schemeClr val="accent1"/>
              </a:solidFill>
            </a:rPr>
            <a:t>3. Пространственные объекты связаны с табличными данными</a:t>
          </a:r>
          <a:endParaRPr lang="en-GB" dirty="0"/>
        </a:p>
      </dgm:t>
    </dgm:pt>
    <dgm:pt modelId="{96B4493B-9F5E-486B-9789-76C79F20A272}" type="parTrans" cxnId="{4BA208AC-F866-451D-A158-C9B317962420}">
      <dgm:prSet/>
      <dgm:spPr/>
      <dgm:t>
        <a:bodyPr/>
        <a:lstStyle/>
        <a:p>
          <a:endParaRPr lang="en-GB"/>
        </a:p>
      </dgm:t>
    </dgm:pt>
    <dgm:pt modelId="{4B8FA796-44C6-4179-9D3F-98CF976F1E4A}" type="sibTrans" cxnId="{4BA208AC-F866-451D-A158-C9B317962420}">
      <dgm:prSet/>
      <dgm:spPr/>
      <dgm:t>
        <a:bodyPr/>
        <a:lstStyle/>
        <a:p>
          <a:endParaRPr lang="en-GB"/>
        </a:p>
      </dgm:t>
    </dgm:pt>
    <dgm:pt modelId="{6D985674-4282-4EAD-8C2B-BF78165530F1}">
      <dgm:prSet phldrT="[Text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Связанные таблицы</a:t>
          </a:r>
          <a:endParaRPr lang="en-GB" dirty="0"/>
        </a:p>
      </dgm:t>
    </dgm:pt>
    <dgm:pt modelId="{724B24FF-73B2-417D-87CE-B9F9F0216218}" type="parTrans" cxnId="{1C6D5C7D-D6D9-4074-A3A8-21307159F1F5}">
      <dgm:prSet/>
      <dgm:spPr/>
      <dgm:t>
        <a:bodyPr/>
        <a:lstStyle/>
        <a:p>
          <a:endParaRPr lang="en-GB"/>
        </a:p>
      </dgm:t>
    </dgm:pt>
    <dgm:pt modelId="{93735409-D22F-4DCE-B701-C91CA5463DDE}" type="sibTrans" cxnId="{1C6D5C7D-D6D9-4074-A3A8-21307159F1F5}">
      <dgm:prSet/>
      <dgm:spPr/>
      <dgm:t>
        <a:bodyPr/>
        <a:lstStyle/>
        <a:p>
          <a:endParaRPr lang="en-GB"/>
        </a:p>
      </dgm:t>
    </dgm:pt>
    <dgm:pt modelId="{142B5396-47EE-411A-985F-295F33036F9B}" type="pres">
      <dgm:prSet presAssocID="{B3346CD7-D68A-452E-9042-BBF954FD4A21}" presName="theList" presStyleCnt="0">
        <dgm:presLayoutVars>
          <dgm:dir/>
          <dgm:animLvl val="lvl"/>
          <dgm:resizeHandles val="exact"/>
        </dgm:presLayoutVars>
      </dgm:prSet>
      <dgm:spPr/>
    </dgm:pt>
    <dgm:pt modelId="{95D4041C-F536-4584-AD4E-D72074C9378E}" type="pres">
      <dgm:prSet presAssocID="{868E33AE-23AB-47CB-ADA0-60986FE2FDF5}" presName="compNode" presStyleCnt="0"/>
      <dgm:spPr/>
    </dgm:pt>
    <dgm:pt modelId="{5B344119-E4F8-46ED-86B5-E63D9A85FFB3}" type="pres">
      <dgm:prSet presAssocID="{868E33AE-23AB-47CB-ADA0-60986FE2FDF5}" presName="aNode" presStyleLbl="bgShp" presStyleIdx="0" presStyleCnt="3"/>
      <dgm:spPr/>
    </dgm:pt>
    <dgm:pt modelId="{C443FCCD-681D-4E7B-B518-9F8A88EFE300}" type="pres">
      <dgm:prSet presAssocID="{868E33AE-23AB-47CB-ADA0-60986FE2FDF5}" presName="textNode" presStyleLbl="bgShp" presStyleIdx="0" presStyleCnt="3"/>
      <dgm:spPr/>
    </dgm:pt>
    <dgm:pt modelId="{9724180F-BB07-4162-BB3F-269FBFE4A73D}" type="pres">
      <dgm:prSet presAssocID="{868E33AE-23AB-47CB-ADA0-60986FE2FDF5}" presName="compChildNode" presStyleCnt="0"/>
      <dgm:spPr/>
    </dgm:pt>
    <dgm:pt modelId="{0DE3F92D-7C10-497F-92C7-FEC161EC04DC}" type="pres">
      <dgm:prSet presAssocID="{868E33AE-23AB-47CB-ADA0-60986FE2FDF5}" presName="theInnerList" presStyleCnt="0"/>
      <dgm:spPr/>
    </dgm:pt>
    <dgm:pt modelId="{3E09465B-6E78-452B-AC38-80839DB8695F}" type="pres">
      <dgm:prSet presAssocID="{C4FD12F1-06AD-4A64-B9E5-D7C0D4C1B6A5}" presName="childNode" presStyleLbl="node1" presStyleIdx="0" presStyleCnt="5">
        <dgm:presLayoutVars>
          <dgm:bulletEnabled val="1"/>
        </dgm:presLayoutVars>
      </dgm:prSet>
      <dgm:spPr/>
    </dgm:pt>
    <dgm:pt modelId="{790F1AC6-6738-42A6-883F-94251856219F}" type="pres">
      <dgm:prSet presAssocID="{C4FD12F1-06AD-4A64-B9E5-D7C0D4C1B6A5}" presName="aSpace2" presStyleCnt="0"/>
      <dgm:spPr/>
    </dgm:pt>
    <dgm:pt modelId="{F319A7B2-FFBD-4ED2-8655-3FB5A14060D6}" type="pres">
      <dgm:prSet presAssocID="{E65A9007-2AB5-42A1-BE7A-AA8E4DB8CA49}" presName="childNode" presStyleLbl="node1" presStyleIdx="1" presStyleCnt="5">
        <dgm:presLayoutVars>
          <dgm:bulletEnabled val="1"/>
        </dgm:presLayoutVars>
      </dgm:prSet>
      <dgm:spPr/>
    </dgm:pt>
    <dgm:pt modelId="{89E4DDDC-9E60-4F1A-9ADE-BDE769912F28}" type="pres">
      <dgm:prSet presAssocID="{868E33AE-23AB-47CB-ADA0-60986FE2FDF5}" presName="aSpace" presStyleCnt="0"/>
      <dgm:spPr/>
    </dgm:pt>
    <dgm:pt modelId="{D3EFC506-4D4C-4595-A7CC-A604DF86A7E7}" type="pres">
      <dgm:prSet presAssocID="{C7AC7E4E-CDEE-4895-B09C-48738518A6B2}" presName="compNode" presStyleCnt="0"/>
      <dgm:spPr/>
    </dgm:pt>
    <dgm:pt modelId="{6D5560ED-57DC-4CE7-9702-84C52401AB49}" type="pres">
      <dgm:prSet presAssocID="{C7AC7E4E-CDEE-4895-B09C-48738518A6B2}" presName="aNode" presStyleLbl="bgShp" presStyleIdx="1" presStyleCnt="3"/>
      <dgm:spPr/>
    </dgm:pt>
    <dgm:pt modelId="{F0D23CF2-27A0-4ED9-83E7-C399C0E2E865}" type="pres">
      <dgm:prSet presAssocID="{C7AC7E4E-CDEE-4895-B09C-48738518A6B2}" presName="textNode" presStyleLbl="bgShp" presStyleIdx="1" presStyleCnt="3"/>
      <dgm:spPr/>
    </dgm:pt>
    <dgm:pt modelId="{C91DDC0D-7E60-484F-9CE1-E57E437ED2FB}" type="pres">
      <dgm:prSet presAssocID="{C7AC7E4E-CDEE-4895-B09C-48738518A6B2}" presName="compChildNode" presStyleCnt="0"/>
      <dgm:spPr/>
    </dgm:pt>
    <dgm:pt modelId="{50A02EB6-B857-4866-A60B-3AE62D54E4A8}" type="pres">
      <dgm:prSet presAssocID="{C7AC7E4E-CDEE-4895-B09C-48738518A6B2}" presName="theInnerList" presStyleCnt="0"/>
      <dgm:spPr/>
    </dgm:pt>
    <dgm:pt modelId="{485B3F00-8A86-46F1-9EE3-7765C8B1C320}" type="pres">
      <dgm:prSet presAssocID="{4430FCC0-450E-444D-81F7-265733384BC6}" presName="childNode" presStyleLbl="node1" presStyleIdx="2" presStyleCnt="5">
        <dgm:presLayoutVars>
          <dgm:bulletEnabled val="1"/>
        </dgm:presLayoutVars>
      </dgm:prSet>
      <dgm:spPr/>
    </dgm:pt>
    <dgm:pt modelId="{03B62F79-7443-459D-9934-85500B86CEE8}" type="pres">
      <dgm:prSet presAssocID="{4430FCC0-450E-444D-81F7-265733384BC6}" presName="aSpace2" presStyleCnt="0"/>
      <dgm:spPr/>
    </dgm:pt>
    <dgm:pt modelId="{5D2FC560-E648-43CD-B182-1F7D8A0BCFF5}" type="pres">
      <dgm:prSet presAssocID="{6B9B8293-321B-4FD9-8609-6AE13FD8DB66}" presName="childNode" presStyleLbl="node1" presStyleIdx="3" presStyleCnt="5">
        <dgm:presLayoutVars>
          <dgm:bulletEnabled val="1"/>
        </dgm:presLayoutVars>
      </dgm:prSet>
      <dgm:spPr/>
    </dgm:pt>
    <dgm:pt modelId="{18B104C0-B43E-4EBD-A389-D5E585DF8BC1}" type="pres">
      <dgm:prSet presAssocID="{C7AC7E4E-CDEE-4895-B09C-48738518A6B2}" presName="aSpace" presStyleCnt="0"/>
      <dgm:spPr/>
    </dgm:pt>
    <dgm:pt modelId="{282562CB-5A14-40DD-9B86-881BE44FE13A}" type="pres">
      <dgm:prSet presAssocID="{AAFE360C-B5F3-4835-8B6B-AF0A4787F77B}" presName="compNode" presStyleCnt="0"/>
      <dgm:spPr/>
    </dgm:pt>
    <dgm:pt modelId="{CB5DEDC4-DBA3-459F-923E-729A82B683E1}" type="pres">
      <dgm:prSet presAssocID="{AAFE360C-B5F3-4835-8B6B-AF0A4787F77B}" presName="aNode" presStyleLbl="bgShp" presStyleIdx="2" presStyleCnt="3" custLinFactNeighborX="797" custLinFactNeighborY="1250"/>
      <dgm:spPr/>
    </dgm:pt>
    <dgm:pt modelId="{9BA7BFA6-FE0F-4AE8-B154-2DD0F883A96B}" type="pres">
      <dgm:prSet presAssocID="{AAFE360C-B5F3-4835-8B6B-AF0A4787F77B}" presName="textNode" presStyleLbl="bgShp" presStyleIdx="2" presStyleCnt="3"/>
      <dgm:spPr/>
    </dgm:pt>
    <dgm:pt modelId="{5FEC5DC8-2041-43DD-8A3D-D014C24B8266}" type="pres">
      <dgm:prSet presAssocID="{AAFE360C-B5F3-4835-8B6B-AF0A4787F77B}" presName="compChildNode" presStyleCnt="0"/>
      <dgm:spPr/>
    </dgm:pt>
    <dgm:pt modelId="{7A8B4B63-D4CE-470B-94DB-A859B5850DE6}" type="pres">
      <dgm:prSet presAssocID="{AAFE360C-B5F3-4835-8B6B-AF0A4787F77B}" presName="theInnerList" presStyleCnt="0"/>
      <dgm:spPr/>
    </dgm:pt>
    <dgm:pt modelId="{99B73DA4-870B-4FBA-8059-E9B4F062B474}" type="pres">
      <dgm:prSet presAssocID="{6D985674-4282-4EAD-8C2B-BF78165530F1}" presName="childNode" presStyleLbl="node1" presStyleIdx="4" presStyleCnt="5">
        <dgm:presLayoutVars>
          <dgm:bulletEnabled val="1"/>
        </dgm:presLayoutVars>
      </dgm:prSet>
      <dgm:spPr/>
    </dgm:pt>
  </dgm:ptLst>
  <dgm:cxnLst>
    <dgm:cxn modelId="{B7216900-144C-4195-A222-1C57BFE6705E}" type="presOf" srcId="{4430FCC0-450E-444D-81F7-265733384BC6}" destId="{485B3F00-8A86-46F1-9EE3-7765C8B1C320}" srcOrd="0" destOrd="0" presId="urn:microsoft.com/office/officeart/2005/8/layout/lProcess2"/>
    <dgm:cxn modelId="{843AF503-25E9-4950-9A62-1FF3C1025962}" srcId="{C7AC7E4E-CDEE-4895-B09C-48738518A6B2}" destId="{4430FCC0-450E-444D-81F7-265733384BC6}" srcOrd="0" destOrd="0" parTransId="{5A0F7BEA-2CE9-48A9-AEA9-1196FE1786E7}" sibTransId="{04E61FA0-6B96-4CB0-B51F-BCFF65C5F9BA}"/>
    <dgm:cxn modelId="{DC62A80A-591F-45B1-BD6E-D80E8EF4351B}" srcId="{868E33AE-23AB-47CB-ADA0-60986FE2FDF5}" destId="{C4FD12F1-06AD-4A64-B9E5-D7C0D4C1B6A5}" srcOrd="0" destOrd="0" parTransId="{154EAE69-3860-4473-990D-FFAB0F86E063}" sibTransId="{3D8D5653-F3D8-477F-A31D-2A43C16E99DA}"/>
    <dgm:cxn modelId="{95F3FD0D-BD9F-4B9D-8B4E-5917925ADED7}" srcId="{C7AC7E4E-CDEE-4895-B09C-48738518A6B2}" destId="{6B9B8293-321B-4FD9-8609-6AE13FD8DB66}" srcOrd="1" destOrd="0" parTransId="{4ECFB5E9-514B-40DE-A517-E42D40041BA1}" sibTransId="{AE62E958-86EB-4C69-B604-D7D88542D77B}"/>
    <dgm:cxn modelId="{5BDC7741-74D8-4AC6-9F0D-F6556C10246E}" type="presOf" srcId="{B3346CD7-D68A-452E-9042-BBF954FD4A21}" destId="{142B5396-47EE-411A-985F-295F33036F9B}" srcOrd="0" destOrd="0" presId="urn:microsoft.com/office/officeart/2005/8/layout/lProcess2"/>
    <dgm:cxn modelId="{D3966264-544E-4641-BD29-15FE9AA652E9}" type="presOf" srcId="{E65A9007-2AB5-42A1-BE7A-AA8E4DB8CA49}" destId="{F319A7B2-FFBD-4ED2-8655-3FB5A14060D6}" srcOrd="0" destOrd="0" presId="urn:microsoft.com/office/officeart/2005/8/layout/lProcess2"/>
    <dgm:cxn modelId="{5DDDE047-14C3-4235-B745-7432488AE170}" type="presOf" srcId="{C7AC7E4E-CDEE-4895-B09C-48738518A6B2}" destId="{F0D23CF2-27A0-4ED9-83E7-C399C0E2E865}" srcOrd="1" destOrd="0" presId="urn:microsoft.com/office/officeart/2005/8/layout/lProcess2"/>
    <dgm:cxn modelId="{D28D0B68-C54B-42FA-9049-145BC7C24C41}" srcId="{868E33AE-23AB-47CB-ADA0-60986FE2FDF5}" destId="{E65A9007-2AB5-42A1-BE7A-AA8E4DB8CA49}" srcOrd="1" destOrd="0" parTransId="{AA01D432-D002-43A5-A6B2-DC725FF49646}" sibTransId="{9967861B-8B4D-407F-8F8B-EAE4420711EA}"/>
    <dgm:cxn modelId="{4682DC4C-D98E-48C8-BB33-0FFAAAA6FE61}" srcId="{B3346CD7-D68A-452E-9042-BBF954FD4A21}" destId="{C7AC7E4E-CDEE-4895-B09C-48738518A6B2}" srcOrd="1" destOrd="0" parTransId="{A1F3A641-73E6-470B-862F-FA8960025F60}" sibTransId="{35EB1BDA-EF7F-467E-A493-8DFF50F10A88}"/>
    <dgm:cxn modelId="{EB75267A-8AA3-4CFD-A844-C31E82DA57CC}" type="presOf" srcId="{C7AC7E4E-CDEE-4895-B09C-48738518A6B2}" destId="{6D5560ED-57DC-4CE7-9702-84C52401AB49}" srcOrd="0" destOrd="0" presId="urn:microsoft.com/office/officeart/2005/8/layout/lProcess2"/>
    <dgm:cxn modelId="{9267347C-42FE-4DB1-BA25-1D12C30C19E8}" type="presOf" srcId="{6B9B8293-321B-4FD9-8609-6AE13FD8DB66}" destId="{5D2FC560-E648-43CD-B182-1F7D8A0BCFF5}" srcOrd="0" destOrd="0" presId="urn:microsoft.com/office/officeart/2005/8/layout/lProcess2"/>
    <dgm:cxn modelId="{1C6D5C7D-D6D9-4074-A3A8-21307159F1F5}" srcId="{AAFE360C-B5F3-4835-8B6B-AF0A4787F77B}" destId="{6D985674-4282-4EAD-8C2B-BF78165530F1}" srcOrd="0" destOrd="0" parTransId="{724B24FF-73B2-417D-87CE-B9F9F0216218}" sibTransId="{93735409-D22F-4DCE-B701-C91CA5463DDE}"/>
    <dgm:cxn modelId="{D60233A1-7804-46C2-88E0-5D402B5FFF03}" type="presOf" srcId="{868E33AE-23AB-47CB-ADA0-60986FE2FDF5}" destId="{5B344119-E4F8-46ED-86B5-E63D9A85FFB3}" srcOrd="0" destOrd="0" presId="urn:microsoft.com/office/officeart/2005/8/layout/lProcess2"/>
    <dgm:cxn modelId="{F04F87A4-B029-4C94-8865-C5685015DC03}" srcId="{B3346CD7-D68A-452E-9042-BBF954FD4A21}" destId="{868E33AE-23AB-47CB-ADA0-60986FE2FDF5}" srcOrd="0" destOrd="0" parTransId="{82F78719-D494-43D3-B027-90F5857E8D9D}" sibTransId="{4F87AAF5-03EB-4C75-B919-20376622E0E5}"/>
    <dgm:cxn modelId="{4BA208AC-F866-451D-A158-C9B317962420}" srcId="{B3346CD7-D68A-452E-9042-BBF954FD4A21}" destId="{AAFE360C-B5F3-4835-8B6B-AF0A4787F77B}" srcOrd="2" destOrd="0" parTransId="{96B4493B-9F5E-486B-9789-76C79F20A272}" sibTransId="{4B8FA796-44C6-4179-9D3F-98CF976F1E4A}"/>
    <dgm:cxn modelId="{AF5F3ED2-A353-4A6E-8F16-CDB1AC55B546}" type="presOf" srcId="{868E33AE-23AB-47CB-ADA0-60986FE2FDF5}" destId="{C443FCCD-681D-4E7B-B518-9F8A88EFE300}" srcOrd="1" destOrd="0" presId="urn:microsoft.com/office/officeart/2005/8/layout/lProcess2"/>
    <dgm:cxn modelId="{6549F3D5-6C75-4FB5-8781-E7930E128B23}" type="presOf" srcId="{AAFE360C-B5F3-4835-8B6B-AF0A4787F77B}" destId="{9BA7BFA6-FE0F-4AE8-B154-2DD0F883A96B}" srcOrd="1" destOrd="0" presId="urn:microsoft.com/office/officeart/2005/8/layout/lProcess2"/>
    <dgm:cxn modelId="{32A17CD7-DDAC-4569-AFB3-AC0E77861D7E}" type="presOf" srcId="{C4FD12F1-06AD-4A64-B9E5-D7C0D4C1B6A5}" destId="{3E09465B-6E78-452B-AC38-80839DB8695F}" srcOrd="0" destOrd="0" presId="urn:microsoft.com/office/officeart/2005/8/layout/lProcess2"/>
    <dgm:cxn modelId="{F15CECD7-3C56-4F87-8751-D5196076A930}" type="presOf" srcId="{AAFE360C-B5F3-4835-8B6B-AF0A4787F77B}" destId="{CB5DEDC4-DBA3-459F-923E-729A82B683E1}" srcOrd="0" destOrd="0" presId="urn:microsoft.com/office/officeart/2005/8/layout/lProcess2"/>
    <dgm:cxn modelId="{1F0D97E5-1765-4438-A82E-7637D94B89D7}" type="presOf" srcId="{6D985674-4282-4EAD-8C2B-BF78165530F1}" destId="{99B73DA4-870B-4FBA-8059-E9B4F062B474}" srcOrd="0" destOrd="0" presId="urn:microsoft.com/office/officeart/2005/8/layout/lProcess2"/>
    <dgm:cxn modelId="{B04339A2-9CA5-4A8B-91A9-03A33FDFCFAE}" type="presParOf" srcId="{142B5396-47EE-411A-985F-295F33036F9B}" destId="{95D4041C-F536-4584-AD4E-D72074C9378E}" srcOrd="0" destOrd="0" presId="urn:microsoft.com/office/officeart/2005/8/layout/lProcess2"/>
    <dgm:cxn modelId="{2857A273-940C-4C5C-90FE-681418EA1550}" type="presParOf" srcId="{95D4041C-F536-4584-AD4E-D72074C9378E}" destId="{5B344119-E4F8-46ED-86B5-E63D9A85FFB3}" srcOrd="0" destOrd="0" presId="urn:microsoft.com/office/officeart/2005/8/layout/lProcess2"/>
    <dgm:cxn modelId="{FF01EF88-CB11-4A97-BB9C-6788933FEC8B}" type="presParOf" srcId="{95D4041C-F536-4584-AD4E-D72074C9378E}" destId="{C443FCCD-681D-4E7B-B518-9F8A88EFE300}" srcOrd="1" destOrd="0" presId="urn:microsoft.com/office/officeart/2005/8/layout/lProcess2"/>
    <dgm:cxn modelId="{A0163336-A55B-4094-B8EE-14A63A70157A}" type="presParOf" srcId="{95D4041C-F536-4584-AD4E-D72074C9378E}" destId="{9724180F-BB07-4162-BB3F-269FBFE4A73D}" srcOrd="2" destOrd="0" presId="urn:microsoft.com/office/officeart/2005/8/layout/lProcess2"/>
    <dgm:cxn modelId="{67D0C320-C0F4-4257-B5BB-A6D459BB005C}" type="presParOf" srcId="{9724180F-BB07-4162-BB3F-269FBFE4A73D}" destId="{0DE3F92D-7C10-497F-92C7-FEC161EC04DC}" srcOrd="0" destOrd="0" presId="urn:microsoft.com/office/officeart/2005/8/layout/lProcess2"/>
    <dgm:cxn modelId="{1521612C-3BD3-4C51-8B0C-D39BBBD5376D}" type="presParOf" srcId="{0DE3F92D-7C10-497F-92C7-FEC161EC04DC}" destId="{3E09465B-6E78-452B-AC38-80839DB8695F}" srcOrd="0" destOrd="0" presId="urn:microsoft.com/office/officeart/2005/8/layout/lProcess2"/>
    <dgm:cxn modelId="{2E547C4F-28FF-42A1-8392-B9A2756EEB62}" type="presParOf" srcId="{0DE3F92D-7C10-497F-92C7-FEC161EC04DC}" destId="{790F1AC6-6738-42A6-883F-94251856219F}" srcOrd="1" destOrd="0" presId="urn:microsoft.com/office/officeart/2005/8/layout/lProcess2"/>
    <dgm:cxn modelId="{5AA8FF67-BC78-4CEC-92B5-7732A73C0A2B}" type="presParOf" srcId="{0DE3F92D-7C10-497F-92C7-FEC161EC04DC}" destId="{F319A7B2-FFBD-4ED2-8655-3FB5A14060D6}" srcOrd="2" destOrd="0" presId="urn:microsoft.com/office/officeart/2005/8/layout/lProcess2"/>
    <dgm:cxn modelId="{117B6D17-499B-4ADD-A9D4-E46F744076C7}" type="presParOf" srcId="{142B5396-47EE-411A-985F-295F33036F9B}" destId="{89E4DDDC-9E60-4F1A-9ADE-BDE769912F28}" srcOrd="1" destOrd="0" presId="urn:microsoft.com/office/officeart/2005/8/layout/lProcess2"/>
    <dgm:cxn modelId="{AAB1B3CB-949B-4DCE-A5C2-54D2EDBBD998}" type="presParOf" srcId="{142B5396-47EE-411A-985F-295F33036F9B}" destId="{D3EFC506-4D4C-4595-A7CC-A604DF86A7E7}" srcOrd="2" destOrd="0" presId="urn:microsoft.com/office/officeart/2005/8/layout/lProcess2"/>
    <dgm:cxn modelId="{27F81D00-4A36-4131-9C63-DFF220772376}" type="presParOf" srcId="{D3EFC506-4D4C-4595-A7CC-A604DF86A7E7}" destId="{6D5560ED-57DC-4CE7-9702-84C52401AB49}" srcOrd="0" destOrd="0" presId="urn:microsoft.com/office/officeart/2005/8/layout/lProcess2"/>
    <dgm:cxn modelId="{7432A488-069C-4E59-9347-244B248F864A}" type="presParOf" srcId="{D3EFC506-4D4C-4595-A7CC-A604DF86A7E7}" destId="{F0D23CF2-27A0-4ED9-83E7-C399C0E2E865}" srcOrd="1" destOrd="0" presId="urn:microsoft.com/office/officeart/2005/8/layout/lProcess2"/>
    <dgm:cxn modelId="{6B52D7CC-9F49-4ABC-9455-7CCA63A6BEE4}" type="presParOf" srcId="{D3EFC506-4D4C-4595-A7CC-A604DF86A7E7}" destId="{C91DDC0D-7E60-484F-9CE1-E57E437ED2FB}" srcOrd="2" destOrd="0" presId="urn:microsoft.com/office/officeart/2005/8/layout/lProcess2"/>
    <dgm:cxn modelId="{C5A5EA8B-1609-43A3-9B23-C88C8A896F5E}" type="presParOf" srcId="{C91DDC0D-7E60-484F-9CE1-E57E437ED2FB}" destId="{50A02EB6-B857-4866-A60B-3AE62D54E4A8}" srcOrd="0" destOrd="0" presId="urn:microsoft.com/office/officeart/2005/8/layout/lProcess2"/>
    <dgm:cxn modelId="{713B5EE8-0520-4177-AD70-4AF7E1689BAA}" type="presParOf" srcId="{50A02EB6-B857-4866-A60B-3AE62D54E4A8}" destId="{485B3F00-8A86-46F1-9EE3-7765C8B1C320}" srcOrd="0" destOrd="0" presId="urn:microsoft.com/office/officeart/2005/8/layout/lProcess2"/>
    <dgm:cxn modelId="{A35F3189-7C11-4D46-8F57-6038313471FE}" type="presParOf" srcId="{50A02EB6-B857-4866-A60B-3AE62D54E4A8}" destId="{03B62F79-7443-459D-9934-85500B86CEE8}" srcOrd="1" destOrd="0" presId="urn:microsoft.com/office/officeart/2005/8/layout/lProcess2"/>
    <dgm:cxn modelId="{6D5C81BD-9CB5-4555-81CF-22BDCADC25CC}" type="presParOf" srcId="{50A02EB6-B857-4866-A60B-3AE62D54E4A8}" destId="{5D2FC560-E648-43CD-B182-1F7D8A0BCFF5}" srcOrd="2" destOrd="0" presId="urn:microsoft.com/office/officeart/2005/8/layout/lProcess2"/>
    <dgm:cxn modelId="{C5DDB9EA-F68B-40C2-9955-D99E48A3136C}" type="presParOf" srcId="{142B5396-47EE-411A-985F-295F33036F9B}" destId="{18B104C0-B43E-4EBD-A389-D5E585DF8BC1}" srcOrd="3" destOrd="0" presId="urn:microsoft.com/office/officeart/2005/8/layout/lProcess2"/>
    <dgm:cxn modelId="{A895D4ED-95D0-47C9-AB8B-A63EAA1E7EC8}" type="presParOf" srcId="{142B5396-47EE-411A-985F-295F33036F9B}" destId="{282562CB-5A14-40DD-9B86-881BE44FE13A}" srcOrd="4" destOrd="0" presId="urn:microsoft.com/office/officeart/2005/8/layout/lProcess2"/>
    <dgm:cxn modelId="{D32362C4-F419-4004-AF21-30F4ACA13B28}" type="presParOf" srcId="{282562CB-5A14-40DD-9B86-881BE44FE13A}" destId="{CB5DEDC4-DBA3-459F-923E-729A82B683E1}" srcOrd="0" destOrd="0" presId="urn:microsoft.com/office/officeart/2005/8/layout/lProcess2"/>
    <dgm:cxn modelId="{D423CEEB-85FB-486E-8D60-A93E967AD068}" type="presParOf" srcId="{282562CB-5A14-40DD-9B86-881BE44FE13A}" destId="{9BA7BFA6-FE0F-4AE8-B154-2DD0F883A96B}" srcOrd="1" destOrd="0" presId="urn:microsoft.com/office/officeart/2005/8/layout/lProcess2"/>
    <dgm:cxn modelId="{9FFF0E1A-2471-417A-B50E-ACC4A8A52FE0}" type="presParOf" srcId="{282562CB-5A14-40DD-9B86-881BE44FE13A}" destId="{5FEC5DC8-2041-43DD-8A3D-D014C24B8266}" srcOrd="2" destOrd="0" presId="urn:microsoft.com/office/officeart/2005/8/layout/lProcess2"/>
    <dgm:cxn modelId="{0726F25B-D7E7-4DD9-B85B-7A3FD83A1FFF}" type="presParOf" srcId="{5FEC5DC8-2041-43DD-8A3D-D014C24B8266}" destId="{7A8B4B63-D4CE-470B-94DB-A859B5850DE6}" srcOrd="0" destOrd="0" presId="urn:microsoft.com/office/officeart/2005/8/layout/lProcess2"/>
    <dgm:cxn modelId="{C86BFE16-F23C-47D9-8647-E1F2EB3D99B8}" type="presParOf" srcId="{7A8B4B63-D4CE-470B-94DB-A859B5850DE6}" destId="{99B73DA4-870B-4FBA-8059-E9B4F062B474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B8B4B8-AD60-4E4A-B0F1-239BAACD600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4E978C-5229-4FD6-B5F1-0D861E1A1248}">
      <dgm:prSet phldrT="[Текст]"/>
      <dgm:spPr/>
      <dgm:t>
        <a:bodyPr/>
        <a:lstStyle/>
        <a:p>
          <a:r>
            <a:rPr lang="ru-RU" dirty="0"/>
            <a:t>ВВОД</a:t>
          </a:r>
        </a:p>
      </dgm:t>
    </dgm:pt>
    <dgm:pt modelId="{990A1C83-7DCA-45F8-B8BC-05EF446FF807}" type="parTrans" cxnId="{055394E6-036F-48B5-B7CA-3E9ADBBFF88F}">
      <dgm:prSet/>
      <dgm:spPr/>
      <dgm:t>
        <a:bodyPr/>
        <a:lstStyle/>
        <a:p>
          <a:endParaRPr lang="ru-RU"/>
        </a:p>
      </dgm:t>
    </dgm:pt>
    <dgm:pt modelId="{2F2617DE-EF07-446F-AF54-35CAB5072FDE}" type="sibTrans" cxnId="{055394E6-036F-48B5-B7CA-3E9ADBBFF88F}">
      <dgm:prSet/>
      <dgm:spPr/>
      <dgm:t>
        <a:bodyPr/>
        <a:lstStyle/>
        <a:p>
          <a:endParaRPr lang="ru-RU"/>
        </a:p>
      </dgm:t>
    </dgm:pt>
    <dgm:pt modelId="{6139433B-D5BF-4FD5-8BBA-A0BA88DE4B1E}">
      <dgm:prSet phldrT="[Текст]"/>
      <dgm:spPr/>
      <dgm:t>
        <a:bodyPr/>
        <a:lstStyle/>
        <a:p>
          <a:r>
            <a:rPr lang="ru-RU" dirty="0"/>
            <a:t>МАНИПУЛИРОВАНИЕ</a:t>
          </a:r>
        </a:p>
      </dgm:t>
    </dgm:pt>
    <dgm:pt modelId="{33BBFBC4-5881-46A5-BC26-91C3421EE4BF}" type="parTrans" cxnId="{2BA725A3-81D5-4CBC-86B7-E9764A0B5F4E}">
      <dgm:prSet/>
      <dgm:spPr/>
      <dgm:t>
        <a:bodyPr/>
        <a:lstStyle/>
        <a:p>
          <a:endParaRPr lang="ru-RU"/>
        </a:p>
      </dgm:t>
    </dgm:pt>
    <dgm:pt modelId="{53205FE2-0D57-42BD-BA7D-E4D5898D14BB}" type="sibTrans" cxnId="{2BA725A3-81D5-4CBC-86B7-E9764A0B5F4E}">
      <dgm:prSet/>
      <dgm:spPr/>
      <dgm:t>
        <a:bodyPr/>
        <a:lstStyle/>
        <a:p>
          <a:endParaRPr lang="ru-RU"/>
        </a:p>
      </dgm:t>
    </dgm:pt>
    <dgm:pt modelId="{569FA65B-D700-4989-9B0E-926AA2167486}">
      <dgm:prSet phldrT="[Текст]"/>
      <dgm:spPr/>
      <dgm:t>
        <a:bodyPr/>
        <a:lstStyle/>
        <a:p>
          <a:r>
            <a:rPr lang="ru-RU" dirty="0"/>
            <a:t>УПРАВЛЕНИЕ</a:t>
          </a:r>
        </a:p>
      </dgm:t>
    </dgm:pt>
    <dgm:pt modelId="{227DBFF1-ED44-41A8-894B-71FF2136C24D}" type="parTrans" cxnId="{58C39855-F66E-4EBB-9989-ED3BE427613E}">
      <dgm:prSet/>
      <dgm:spPr/>
      <dgm:t>
        <a:bodyPr/>
        <a:lstStyle/>
        <a:p>
          <a:endParaRPr lang="ru-RU"/>
        </a:p>
      </dgm:t>
    </dgm:pt>
    <dgm:pt modelId="{3897CA78-4069-45AA-9738-5EE5A4C8E709}" type="sibTrans" cxnId="{58C39855-F66E-4EBB-9989-ED3BE427613E}">
      <dgm:prSet/>
      <dgm:spPr/>
      <dgm:t>
        <a:bodyPr/>
        <a:lstStyle/>
        <a:p>
          <a:endParaRPr lang="ru-RU"/>
        </a:p>
      </dgm:t>
    </dgm:pt>
    <dgm:pt modelId="{2AC9EE9D-C4ED-4CE0-9508-D4C03608B2AF}">
      <dgm:prSet phldrT="[Текст]"/>
      <dgm:spPr/>
      <dgm:t>
        <a:bodyPr/>
        <a:lstStyle/>
        <a:p>
          <a:r>
            <a:rPr lang="ru-RU" dirty="0"/>
            <a:t>ЗАПРОС И АНАЛИЗ </a:t>
          </a:r>
        </a:p>
      </dgm:t>
    </dgm:pt>
    <dgm:pt modelId="{4B138E78-00D9-485B-A82E-FE479FE66B9B}" type="parTrans" cxnId="{9D9DEE0D-4BD4-41C6-BFF1-B6A961F968CC}">
      <dgm:prSet/>
      <dgm:spPr/>
      <dgm:t>
        <a:bodyPr/>
        <a:lstStyle/>
        <a:p>
          <a:endParaRPr lang="ru-RU"/>
        </a:p>
      </dgm:t>
    </dgm:pt>
    <dgm:pt modelId="{3E653195-1926-4143-905F-462A7D7BB8F7}" type="sibTrans" cxnId="{9D9DEE0D-4BD4-41C6-BFF1-B6A961F968CC}">
      <dgm:prSet/>
      <dgm:spPr/>
      <dgm:t>
        <a:bodyPr/>
        <a:lstStyle/>
        <a:p>
          <a:endParaRPr lang="ru-RU"/>
        </a:p>
      </dgm:t>
    </dgm:pt>
    <dgm:pt modelId="{677AA43A-7313-432B-B14A-3ABB02AA5F5B}">
      <dgm:prSet phldrT="[Текст]"/>
      <dgm:spPr/>
      <dgm:t>
        <a:bodyPr/>
        <a:lstStyle/>
        <a:p>
          <a:r>
            <a:rPr lang="ru-RU" dirty="0"/>
            <a:t>ВИЗУАЛИЗАЦИЯ</a:t>
          </a:r>
        </a:p>
      </dgm:t>
    </dgm:pt>
    <dgm:pt modelId="{FD04D69D-DFF4-4A20-841E-DE3737618AD2}" type="parTrans" cxnId="{D8313D35-5B4A-4113-A353-79B14FC19686}">
      <dgm:prSet/>
      <dgm:spPr/>
      <dgm:t>
        <a:bodyPr/>
        <a:lstStyle/>
        <a:p>
          <a:endParaRPr lang="ru-RU"/>
        </a:p>
      </dgm:t>
    </dgm:pt>
    <dgm:pt modelId="{2FA928DF-F35D-43AB-B1AB-B5589B54252D}" type="sibTrans" cxnId="{D8313D35-5B4A-4113-A353-79B14FC19686}">
      <dgm:prSet/>
      <dgm:spPr/>
      <dgm:t>
        <a:bodyPr/>
        <a:lstStyle/>
        <a:p>
          <a:endParaRPr lang="ru-RU"/>
        </a:p>
      </dgm:t>
    </dgm:pt>
    <dgm:pt modelId="{AF2B5A93-E69D-4BB5-BB30-43263B22FC22}" type="pres">
      <dgm:prSet presAssocID="{8CB8B4B8-AD60-4E4A-B0F1-239BAACD6008}" presName="Name0" presStyleCnt="0">
        <dgm:presLayoutVars>
          <dgm:chMax val="7"/>
          <dgm:chPref val="7"/>
          <dgm:dir/>
        </dgm:presLayoutVars>
      </dgm:prSet>
      <dgm:spPr/>
    </dgm:pt>
    <dgm:pt modelId="{0C3F17B2-92B5-48F4-A61F-F2CF25A82986}" type="pres">
      <dgm:prSet presAssocID="{8CB8B4B8-AD60-4E4A-B0F1-239BAACD6008}" presName="Name1" presStyleCnt="0"/>
      <dgm:spPr/>
    </dgm:pt>
    <dgm:pt modelId="{D42F7A51-B32F-416B-8318-AE4127BC5D41}" type="pres">
      <dgm:prSet presAssocID="{8CB8B4B8-AD60-4E4A-B0F1-239BAACD6008}" presName="cycle" presStyleCnt="0"/>
      <dgm:spPr/>
    </dgm:pt>
    <dgm:pt modelId="{025744E9-4809-4609-9DFF-1CC368F7DBA2}" type="pres">
      <dgm:prSet presAssocID="{8CB8B4B8-AD60-4E4A-B0F1-239BAACD6008}" presName="srcNode" presStyleLbl="node1" presStyleIdx="0" presStyleCnt="5"/>
      <dgm:spPr/>
    </dgm:pt>
    <dgm:pt modelId="{603FCD01-2D1A-4A4F-AE3D-C1E4E501A61A}" type="pres">
      <dgm:prSet presAssocID="{8CB8B4B8-AD60-4E4A-B0F1-239BAACD6008}" presName="conn" presStyleLbl="parChTrans1D2" presStyleIdx="0" presStyleCnt="1"/>
      <dgm:spPr/>
    </dgm:pt>
    <dgm:pt modelId="{CFC7A720-6729-4D58-B096-6131051D6984}" type="pres">
      <dgm:prSet presAssocID="{8CB8B4B8-AD60-4E4A-B0F1-239BAACD6008}" presName="extraNode" presStyleLbl="node1" presStyleIdx="0" presStyleCnt="5"/>
      <dgm:spPr/>
    </dgm:pt>
    <dgm:pt modelId="{7145C995-AB2B-4036-81C8-D207A5FA4E55}" type="pres">
      <dgm:prSet presAssocID="{8CB8B4B8-AD60-4E4A-B0F1-239BAACD6008}" presName="dstNode" presStyleLbl="node1" presStyleIdx="0" presStyleCnt="5"/>
      <dgm:spPr/>
    </dgm:pt>
    <dgm:pt modelId="{76851D23-CC25-4220-A473-7365D6B0D03D}" type="pres">
      <dgm:prSet presAssocID="{AE4E978C-5229-4FD6-B5F1-0D861E1A1248}" presName="text_1" presStyleLbl="node1" presStyleIdx="0" presStyleCnt="5">
        <dgm:presLayoutVars>
          <dgm:bulletEnabled val="1"/>
        </dgm:presLayoutVars>
      </dgm:prSet>
      <dgm:spPr/>
    </dgm:pt>
    <dgm:pt modelId="{5A9A98E7-0589-4388-9787-F13094235FDB}" type="pres">
      <dgm:prSet presAssocID="{AE4E978C-5229-4FD6-B5F1-0D861E1A1248}" presName="accent_1" presStyleCnt="0"/>
      <dgm:spPr/>
    </dgm:pt>
    <dgm:pt modelId="{40DD4527-297D-49C4-A8D2-4C4639E1831C}" type="pres">
      <dgm:prSet presAssocID="{AE4E978C-5229-4FD6-B5F1-0D861E1A1248}" presName="accentRepeatNode" presStyleLbl="solidFgAcc1" presStyleIdx="0" presStyleCnt="5"/>
      <dgm:spPr/>
    </dgm:pt>
    <dgm:pt modelId="{A28339E9-EB37-4E27-AEA2-7772FBB39EAF}" type="pres">
      <dgm:prSet presAssocID="{6139433B-D5BF-4FD5-8BBA-A0BA88DE4B1E}" presName="text_2" presStyleLbl="node1" presStyleIdx="1" presStyleCnt="5">
        <dgm:presLayoutVars>
          <dgm:bulletEnabled val="1"/>
        </dgm:presLayoutVars>
      </dgm:prSet>
      <dgm:spPr/>
    </dgm:pt>
    <dgm:pt modelId="{9E35F424-DEB8-495C-8739-989DE8DCCE00}" type="pres">
      <dgm:prSet presAssocID="{6139433B-D5BF-4FD5-8BBA-A0BA88DE4B1E}" presName="accent_2" presStyleCnt="0"/>
      <dgm:spPr/>
    </dgm:pt>
    <dgm:pt modelId="{63F6BC1B-FFC1-4223-A43C-31BBFF87D787}" type="pres">
      <dgm:prSet presAssocID="{6139433B-D5BF-4FD5-8BBA-A0BA88DE4B1E}" presName="accentRepeatNode" presStyleLbl="solidFgAcc1" presStyleIdx="1" presStyleCnt="5"/>
      <dgm:spPr/>
    </dgm:pt>
    <dgm:pt modelId="{3131557F-2A84-40E2-8F95-C13A850EADAC}" type="pres">
      <dgm:prSet presAssocID="{569FA65B-D700-4989-9B0E-926AA2167486}" presName="text_3" presStyleLbl="node1" presStyleIdx="2" presStyleCnt="5">
        <dgm:presLayoutVars>
          <dgm:bulletEnabled val="1"/>
        </dgm:presLayoutVars>
      </dgm:prSet>
      <dgm:spPr/>
    </dgm:pt>
    <dgm:pt modelId="{D241EB44-361C-4775-9989-B7D36E54F859}" type="pres">
      <dgm:prSet presAssocID="{569FA65B-D700-4989-9B0E-926AA2167486}" presName="accent_3" presStyleCnt="0"/>
      <dgm:spPr/>
    </dgm:pt>
    <dgm:pt modelId="{8C98CD9D-A1B0-4DDE-A1CF-14476B4A0FE0}" type="pres">
      <dgm:prSet presAssocID="{569FA65B-D700-4989-9B0E-926AA2167486}" presName="accentRepeatNode" presStyleLbl="solidFgAcc1" presStyleIdx="2" presStyleCnt="5"/>
      <dgm:spPr/>
    </dgm:pt>
    <dgm:pt modelId="{FE49E1E1-7A73-4666-AFE6-0CF372A36D83}" type="pres">
      <dgm:prSet presAssocID="{2AC9EE9D-C4ED-4CE0-9508-D4C03608B2AF}" presName="text_4" presStyleLbl="node1" presStyleIdx="3" presStyleCnt="5">
        <dgm:presLayoutVars>
          <dgm:bulletEnabled val="1"/>
        </dgm:presLayoutVars>
      </dgm:prSet>
      <dgm:spPr/>
    </dgm:pt>
    <dgm:pt modelId="{ED19CEA1-A574-4DE1-9BF4-9C56A8595D8D}" type="pres">
      <dgm:prSet presAssocID="{2AC9EE9D-C4ED-4CE0-9508-D4C03608B2AF}" presName="accent_4" presStyleCnt="0"/>
      <dgm:spPr/>
    </dgm:pt>
    <dgm:pt modelId="{E37528CE-E4AE-446F-9732-4D282DDEC6B8}" type="pres">
      <dgm:prSet presAssocID="{2AC9EE9D-C4ED-4CE0-9508-D4C03608B2AF}" presName="accentRepeatNode" presStyleLbl="solidFgAcc1" presStyleIdx="3" presStyleCnt="5"/>
      <dgm:spPr/>
    </dgm:pt>
    <dgm:pt modelId="{654E590D-05B7-4A9F-BB5F-0A19E25F7349}" type="pres">
      <dgm:prSet presAssocID="{677AA43A-7313-432B-B14A-3ABB02AA5F5B}" presName="text_5" presStyleLbl="node1" presStyleIdx="4" presStyleCnt="5">
        <dgm:presLayoutVars>
          <dgm:bulletEnabled val="1"/>
        </dgm:presLayoutVars>
      </dgm:prSet>
      <dgm:spPr/>
    </dgm:pt>
    <dgm:pt modelId="{2A3D92A0-33B6-414A-8DFE-D8D8CFD79BA6}" type="pres">
      <dgm:prSet presAssocID="{677AA43A-7313-432B-B14A-3ABB02AA5F5B}" presName="accent_5" presStyleCnt="0"/>
      <dgm:spPr/>
    </dgm:pt>
    <dgm:pt modelId="{8D7F55CC-AA7B-4837-8244-5AF56112FB45}" type="pres">
      <dgm:prSet presAssocID="{677AA43A-7313-432B-B14A-3ABB02AA5F5B}" presName="accentRepeatNode" presStyleLbl="solidFgAcc1" presStyleIdx="4" presStyleCnt="5"/>
      <dgm:spPr/>
    </dgm:pt>
  </dgm:ptLst>
  <dgm:cxnLst>
    <dgm:cxn modelId="{9D9DEE0D-4BD4-41C6-BFF1-B6A961F968CC}" srcId="{8CB8B4B8-AD60-4E4A-B0F1-239BAACD6008}" destId="{2AC9EE9D-C4ED-4CE0-9508-D4C03608B2AF}" srcOrd="3" destOrd="0" parTransId="{4B138E78-00D9-485B-A82E-FE479FE66B9B}" sibTransId="{3E653195-1926-4143-905F-462A7D7BB8F7}"/>
    <dgm:cxn modelId="{D8313D35-5B4A-4113-A353-79B14FC19686}" srcId="{8CB8B4B8-AD60-4E4A-B0F1-239BAACD6008}" destId="{677AA43A-7313-432B-B14A-3ABB02AA5F5B}" srcOrd="4" destOrd="0" parTransId="{FD04D69D-DFF4-4A20-841E-DE3737618AD2}" sibTransId="{2FA928DF-F35D-43AB-B1AB-B5589B54252D}"/>
    <dgm:cxn modelId="{A1580A67-70DA-4E21-BAC0-DA8CE58B3BEE}" type="presOf" srcId="{6139433B-D5BF-4FD5-8BBA-A0BA88DE4B1E}" destId="{A28339E9-EB37-4E27-AEA2-7772FBB39EAF}" srcOrd="0" destOrd="0" presId="urn:microsoft.com/office/officeart/2008/layout/VerticalCurvedList"/>
    <dgm:cxn modelId="{31C9986D-890F-4D33-AD03-8DD5431DC4B8}" type="presOf" srcId="{2AC9EE9D-C4ED-4CE0-9508-D4C03608B2AF}" destId="{FE49E1E1-7A73-4666-AFE6-0CF372A36D83}" srcOrd="0" destOrd="0" presId="urn:microsoft.com/office/officeart/2008/layout/VerticalCurvedList"/>
    <dgm:cxn modelId="{58C39855-F66E-4EBB-9989-ED3BE427613E}" srcId="{8CB8B4B8-AD60-4E4A-B0F1-239BAACD6008}" destId="{569FA65B-D700-4989-9B0E-926AA2167486}" srcOrd="2" destOrd="0" parTransId="{227DBFF1-ED44-41A8-894B-71FF2136C24D}" sibTransId="{3897CA78-4069-45AA-9738-5EE5A4C8E709}"/>
    <dgm:cxn modelId="{E2880F56-DC28-4798-94C3-C26273B5132A}" type="presOf" srcId="{2F2617DE-EF07-446F-AF54-35CAB5072FDE}" destId="{603FCD01-2D1A-4A4F-AE3D-C1E4E501A61A}" srcOrd="0" destOrd="0" presId="urn:microsoft.com/office/officeart/2008/layout/VerticalCurvedList"/>
    <dgm:cxn modelId="{93420384-E941-4B66-B485-CFCB97BD124E}" type="presOf" srcId="{AE4E978C-5229-4FD6-B5F1-0D861E1A1248}" destId="{76851D23-CC25-4220-A473-7365D6B0D03D}" srcOrd="0" destOrd="0" presId="urn:microsoft.com/office/officeart/2008/layout/VerticalCurvedList"/>
    <dgm:cxn modelId="{2BA725A3-81D5-4CBC-86B7-E9764A0B5F4E}" srcId="{8CB8B4B8-AD60-4E4A-B0F1-239BAACD6008}" destId="{6139433B-D5BF-4FD5-8BBA-A0BA88DE4B1E}" srcOrd="1" destOrd="0" parTransId="{33BBFBC4-5881-46A5-BC26-91C3421EE4BF}" sibTransId="{53205FE2-0D57-42BD-BA7D-E4D5898D14BB}"/>
    <dgm:cxn modelId="{65AD62AC-279F-47FC-8AEB-6D2CE921BC3D}" type="presOf" srcId="{8CB8B4B8-AD60-4E4A-B0F1-239BAACD6008}" destId="{AF2B5A93-E69D-4BB5-BB30-43263B22FC22}" srcOrd="0" destOrd="0" presId="urn:microsoft.com/office/officeart/2008/layout/VerticalCurvedList"/>
    <dgm:cxn modelId="{ABB210C7-2E4C-46A3-B245-57DD1F82102E}" type="presOf" srcId="{677AA43A-7313-432B-B14A-3ABB02AA5F5B}" destId="{654E590D-05B7-4A9F-BB5F-0A19E25F7349}" srcOrd="0" destOrd="0" presId="urn:microsoft.com/office/officeart/2008/layout/VerticalCurvedList"/>
    <dgm:cxn modelId="{055394E6-036F-48B5-B7CA-3E9ADBBFF88F}" srcId="{8CB8B4B8-AD60-4E4A-B0F1-239BAACD6008}" destId="{AE4E978C-5229-4FD6-B5F1-0D861E1A1248}" srcOrd="0" destOrd="0" parTransId="{990A1C83-7DCA-45F8-B8BC-05EF446FF807}" sibTransId="{2F2617DE-EF07-446F-AF54-35CAB5072FDE}"/>
    <dgm:cxn modelId="{6F28D1F8-BE6F-44F1-8550-DE7B5F0EFF7E}" type="presOf" srcId="{569FA65B-D700-4989-9B0E-926AA2167486}" destId="{3131557F-2A84-40E2-8F95-C13A850EADAC}" srcOrd="0" destOrd="0" presId="urn:microsoft.com/office/officeart/2008/layout/VerticalCurvedList"/>
    <dgm:cxn modelId="{BA011CA3-3832-4564-9DB6-7242F7FCE1F7}" type="presParOf" srcId="{AF2B5A93-E69D-4BB5-BB30-43263B22FC22}" destId="{0C3F17B2-92B5-48F4-A61F-F2CF25A82986}" srcOrd="0" destOrd="0" presId="urn:microsoft.com/office/officeart/2008/layout/VerticalCurvedList"/>
    <dgm:cxn modelId="{01E27222-6039-4F5E-A9B5-789297166AE6}" type="presParOf" srcId="{0C3F17B2-92B5-48F4-A61F-F2CF25A82986}" destId="{D42F7A51-B32F-416B-8318-AE4127BC5D41}" srcOrd="0" destOrd="0" presId="urn:microsoft.com/office/officeart/2008/layout/VerticalCurvedList"/>
    <dgm:cxn modelId="{90679AE9-A564-46B0-AE9B-9234F7D7ED60}" type="presParOf" srcId="{D42F7A51-B32F-416B-8318-AE4127BC5D41}" destId="{025744E9-4809-4609-9DFF-1CC368F7DBA2}" srcOrd="0" destOrd="0" presId="urn:microsoft.com/office/officeart/2008/layout/VerticalCurvedList"/>
    <dgm:cxn modelId="{15654312-D0BB-4846-8345-A83A59C0724F}" type="presParOf" srcId="{D42F7A51-B32F-416B-8318-AE4127BC5D41}" destId="{603FCD01-2D1A-4A4F-AE3D-C1E4E501A61A}" srcOrd="1" destOrd="0" presId="urn:microsoft.com/office/officeart/2008/layout/VerticalCurvedList"/>
    <dgm:cxn modelId="{D92DA9BD-4D3B-4045-8C58-769AA3DC5859}" type="presParOf" srcId="{D42F7A51-B32F-416B-8318-AE4127BC5D41}" destId="{CFC7A720-6729-4D58-B096-6131051D6984}" srcOrd="2" destOrd="0" presId="urn:microsoft.com/office/officeart/2008/layout/VerticalCurvedList"/>
    <dgm:cxn modelId="{687ADE99-0F94-4E68-A036-9409F12A1CD5}" type="presParOf" srcId="{D42F7A51-B32F-416B-8318-AE4127BC5D41}" destId="{7145C995-AB2B-4036-81C8-D207A5FA4E55}" srcOrd="3" destOrd="0" presId="urn:microsoft.com/office/officeart/2008/layout/VerticalCurvedList"/>
    <dgm:cxn modelId="{C29BD1EF-DDC1-4D91-9893-874EE9FB1A30}" type="presParOf" srcId="{0C3F17B2-92B5-48F4-A61F-F2CF25A82986}" destId="{76851D23-CC25-4220-A473-7365D6B0D03D}" srcOrd="1" destOrd="0" presId="urn:microsoft.com/office/officeart/2008/layout/VerticalCurvedList"/>
    <dgm:cxn modelId="{3A81C711-5DFC-4536-AF07-84CECABF97A5}" type="presParOf" srcId="{0C3F17B2-92B5-48F4-A61F-F2CF25A82986}" destId="{5A9A98E7-0589-4388-9787-F13094235FDB}" srcOrd="2" destOrd="0" presId="urn:microsoft.com/office/officeart/2008/layout/VerticalCurvedList"/>
    <dgm:cxn modelId="{205F19A7-D833-4DAE-A10B-55E428260888}" type="presParOf" srcId="{5A9A98E7-0589-4388-9787-F13094235FDB}" destId="{40DD4527-297D-49C4-A8D2-4C4639E1831C}" srcOrd="0" destOrd="0" presId="urn:microsoft.com/office/officeart/2008/layout/VerticalCurvedList"/>
    <dgm:cxn modelId="{FF69AF61-A96B-4B47-ACF7-32A555E0858B}" type="presParOf" srcId="{0C3F17B2-92B5-48F4-A61F-F2CF25A82986}" destId="{A28339E9-EB37-4E27-AEA2-7772FBB39EAF}" srcOrd="3" destOrd="0" presId="urn:microsoft.com/office/officeart/2008/layout/VerticalCurvedList"/>
    <dgm:cxn modelId="{A958FA4B-8054-48F8-BD2C-FF90FFC789FA}" type="presParOf" srcId="{0C3F17B2-92B5-48F4-A61F-F2CF25A82986}" destId="{9E35F424-DEB8-495C-8739-989DE8DCCE00}" srcOrd="4" destOrd="0" presId="urn:microsoft.com/office/officeart/2008/layout/VerticalCurvedList"/>
    <dgm:cxn modelId="{275AF2EA-2F94-4C9A-A325-969A5FDED8F1}" type="presParOf" srcId="{9E35F424-DEB8-495C-8739-989DE8DCCE00}" destId="{63F6BC1B-FFC1-4223-A43C-31BBFF87D787}" srcOrd="0" destOrd="0" presId="urn:microsoft.com/office/officeart/2008/layout/VerticalCurvedList"/>
    <dgm:cxn modelId="{FCABAFBC-B39A-4FA5-9CD5-0EEF7953FA33}" type="presParOf" srcId="{0C3F17B2-92B5-48F4-A61F-F2CF25A82986}" destId="{3131557F-2A84-40E2-8F95-C13A850EADAC}" srcOrd="5" destOrd="0" presId="urn:microsoft.com/office/officeart/2008/layout/VerticalCurvedList"/>
    <dgm:cxn modelId="{E35509B1-2CDD-4DCF-BB61-76221C511FAB}" type="presParOf" srcId="{0C3F17B2-92B5-48F4-A61F-F2CF25A82986}" destId="{D241EB44-361C-4775-9989-B7D36E54F859}" srcOrd="6" destOrd="0" presId="urn:microsoft.com/office/officeart/2008/layout/VerticalCurvedList"/>
    <dgm:cxn modelId="{E054144E-CC25-4D6B-8842-26BBAEBFD479}" type="presParOf" srcId="{D241EB44-361C-4775-9989-B7D36E54F859}" destId="{8C98CD9D-A1B0-4DDE-A1CF-14476B4A0FE0}" srcOrd="0" destOrd="0" presId="urn:microsoft.com/office/officeart/2008/layout/VerticalCurvedList"/>
    <dgm:cxn modelId="{84F13D4B-8357-4D41-ABCF-E0FAA9D95997}" type="presParOf" srcId="{0C3F17B2-92B5-48F4-A61F-F2CF25A82986}" destId="{FE49E1E1-7A73-4666-AFE6-0CF372A36D83}" srcOrd="7" destOrd="0" presId="urn:microsoft.com/office/officeart/2008/layout/VerticalCurvedList"/>
    <dgm:cxn modelId="{4DCDC496-5ED2-466F-97B8-28121C5ECCB2}" type="presParOf" srcId="{0C3F17B2-92B5-48F4-A61F-F2CF25A82986}" destId="{ED19CEA1-A574-4DE1-9BF4-9C56A8595D8D}" srcOrd="8" destOrd="0" presId="urn:microsoft.com/office/officeart/2008/layout/VerticalCurvedList"/>
    <dgm:cxn modelId="{20AADF8D-0186-4602-8E8E-1697307D8F5D}" type="presParOf" srcId="{ED19CEA1-A574-4DE1-9BF4-9C56A8595D8D}" destId="{E37528CE-E4AE-446F-9732-4D282DDEC6B8}" srcOrd="0" destOrd="0" presId="urn:microsoft.com/office/officeart/2008/layout/VerticalCurvedList"/>
    <dgm:cxn modelId="{609D4317-8929-47DA-9677-813913E254E5}" type="presParOf" srcId="{0C3F17B2-92B5-48F4-A61F-F2CF25A82986}" destId="{654E590D-05B7-4A9F-BB5F-0A19E25F7349}" srcOrd="9" destOrd="0" presId="urn:microsoft.com/office/officeart/2008/layout/VerticalCurvedList"/>
    <dgm:cxn modelId="{9ABEAAF1-B8EC-461C-9DB4-4D996E01CD36}" type="presParOf" srcId="{0C3F17B2-92B5-48F4-A61F-F2CF25A82986}" destId="{2A3D92A0-33B6-414A-8DFE-D8D8CFD79BA6}" srcOrd="10" destOrd="0" presId="urn:microsoft.com/office/officeart/2008/layout/VerticalCurvedList"/>
    <dgm:cxn modelId="{55E8D958-A0C6-48F3-9E87-EA9AD6F2CEA3}" type="presParOf" srcId="{2A3D92A0-33B6-414A-8DFE-D8D8CFD79BA6}" destId="{8D7F55CC-AA7B-4837-8244-5AF56112FB4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3F20594-2EFF-4A71-B959-CBD5FC064854}" type="doc">
      <dgm:prSet loTypeId="urn:microsoft.com/office/officeart/2005/8/layout/funnel1" loCatId="relationship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933BD59-EBC4-4A5C-ACA4-165B641312D3}">
      <dgm:prSet phldrT="[Текст]" custT="1"/>
      <dgm:spPr/>
      <dgm:t>
        <a:bodyPr/>
        <a:lstStyle/>
        <a:p>
          <a:r>
            <a:rPr lang="ru-RU" sz="4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ГИС</a:t>
          </a:r>
        </a:p>
      </dgm:t>
    </dgm:pt>
    <dgm:pt modelId="{41E3F64C-A30B-4D67-AB96-4F2699D06DC5}" type="parTrans" cxnId="{C650F4CD-8A16-4DF6-846B-E5B565EF44F3}">
      <dgm:prSet/>
      <dgm:spPr/>
      <dgm:t>
        <a:bodyPr/>
        <a:lstStyle/>
        <a:p>
          <a:endParaRPr lang="ru-RU"/>
        </a:p>
      </dgm:t>
    </dgm:pt>
    <dgm:pt modelId="{CF4546D8-88F7-4844-BB67-0AB69647CDDE}" type="sibTrans" cxnId="{C650F4CD-8A16-4DF6-846B-E5B565EF44F3}">
      <dgm:prSet/>
      <dgm:spPr/>
      <dgm:t>
        <a:bodyPr/>
        <a:lstStyle/>
        <a:p>
          <a:endParaRPr lang="ru-RU"/>
        </a:p>
      </dgm:t>
    </dgm:pt>
    <dgm:pt modelId="{5CFF08F6-CD59-47A7-9661-4263E6E2902A}" type="pres">
      <dgm:prSet presAssocID="{63F20594-2EFF-4A71-B959-CBD5FC064854}" presName="Name0" presStyleCnt="0">
        <dgm:presLayoutVars>
          <dgm:chMax val="4"/>
          <dgm:resizeHandles val="exact"/>
        </dgm:presLayoutVars>
      </dgm:prSet>
      <dgm:spPr/>
    </dgm:pt>
    <dgm:pt modelId="{66A3BFD6-3C7E-4553-ACD7-EB6F52788FDA}" type="pres">
      <dgm:prSet presAssocID="{63F20594-2EFF-4A71-B959-CBD5FC064854}" presName="ellipse" presStyleLbl="trBgShp" presStyleIdx="0" presStyleCnt="1" custLinFactNeighborX="-30548" custLinFactNeighborY="4017"/>
      <dgm:spPr/>
    </dgm:pt>
    <dgm:pt modelId="{1E9C653F-CDC8-4E7A-B766-2CCEB91361A1}" type="pres">
      <dgm:prSet presAssocID="{63F20594-2EFF-4A71-B959-CBD5FC064854}" presName="arrow1" presStyleLbl="fgShp" presStyleIdx="0" presStyleCnt="1" custLinFactX="-55068" custLinFactNeighborX="-100000" custLinFactNeighborY="12354"/>
      <dgm:spPr/>
    </dgm:pt>
    <dgm:pt modelId="{A21F285B-20D4-4000-86DE-ECD156B7412E}" type="pres">
      <dgm:prSet presAssocID="{63F20594-2EFF-4A71-B959-CBD5FC064854}" presName="rectangle" presStyleLbl="revTx" presStyleIdx="0" presStyleCnt="1" custScaleX="76310" custScaleY="60338" custLinFactNeighborX="-37130" custLinFactNeighborY="-9802">
        <dgm:presLayoutVars>
          <dgm:bulletEnabled val="1"/>
        </dgm:presLayoutVars>
      </dgm:prSet>
      <dgm:spPr/>
    </dgm:pt>
    <dgm:pt modelId="{33DA95BA-DBBA-4965-A0E6-7BD69B530C8F}" type="pres">
      <dgm:prSet presAssocID="{63F20594-2EFF-4A71-B959-CBD5FC064854}" presName="funnel" presStyleLbl="trAlignAcc1" presStyleIdx="0" presStyleCnt="1" custScaleX="111278" custScaleY="116259" custLinFactNeighborX="-55402" custLinFactNeighborY="277"/>
      <dgm:spPr/>
    </dgm:pt>
  </dgm:ptLst>
  <dgm:cxnLst>
    <dgm:cxn modelId="{18AE2439-A168-4913-A99B-3A58FE22A0BF}" type="presOf" srcId="{6933BD59-EBC4-4A5C-ACA4-165B641312D3}" destId="{A21F285B-20D4-4000-86DE-ECD156B7412E}" srcOrd="0" destOrd="0" presId="urn:microsoft.com/office/officeart/2005/8/layout/funnel1"/>
    <dgm:cxn modelId="{C650F4CD-8A16-4DF6-846B-E5B565EF44F3}" srcId="{63F20594-2EFF-4A71-B959-CBD5FC064854}" destId="{6933BD59-EBC4-4A5C-ACA4-165B641312D3}" srcOrd="0" destOrd="0" parTransId="{41E3F64C-A30B-4D67-AB96-4F2699D06DC5}" sibTransId="{CF4546D8-88F7-4844-BB67-0AB69647CDDE}"/>
    <dgm:cxn modelId="{95C0EEDF-3088-4239-884D-ADCA0A726EDA}" type="presOf" srcId="{63F20594-2EFF-4A71-B959-CBD5FC064854}" destId="{5CFF08F6-CD59-47A7-9661-4263E6E2902A}" srcOrd="0" destOrd="0" presId="urn:microsoft.com/office/officeart/2005/8/layout/funnel1"/>
    <dgm:cxn modelId="{16FBE8A6-147F-44E0-BA75-13E386C06F12}" type="presParOf" srcId="{5CFF08F6-CD59-47A7-9661-4263E6E2902A}" destId="{66A3BFD6-3C7E-4553-ACD7-EB6F52788FDA}" srcOrd="0" destOrd="0" presId="urn:microsoft.com/office/officeart/2005/8/layout/funnel1"/>
    <dgm:cxn modelId="{BB51B9AD-D26F-4466-BE05-EF8C41136B0A}" type="presParOf" srcId="{5CFF08F6-CD59-47A7-9661-4263E6E2902A}" destId="{1E9C653F-CDC8-4E7A-B766-2CCEB91361A1}" srcOrd="1" destOrd="0" presId="urn:microsoft.com/office/officeart/2005/8/layout/funnel1"/>
    <dgm:cxn modelId="{87781F70-3BBA-42BF-9335-B580FF4E7516}" type="presParOf" srcId="{5CFF08F6-CD59-47A7-9661-4263E6E2902A}" destId="{A21F285B-20D4-4000-86DE-ECD156B7412E}" srcOrd="2" destOrd="0" presId="urn:microsoft.com/office/officeart/2005/8/layout/funnel1"/>
    <dgm:cxn modelId="{369815E7-6A53-4F9D-A725-E86B715467A8}" type="presParOf" srcId="{5CFF08F6-CD59-47A7-9661-4263E6E2902A}" destId="{33DA95BA-DBBA-4965-A0E6-7BD69B530C8F}" srcOrd="3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F8BC280-D851-4BB4-9780-E3E16F3A6535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49B9BF-51A6-492F-8771-74BBD1152465}">
      <dgm:prSet phldrT="[Text]"/>
      <dgm:spPr/>
      <dgm:t>
        <a:bodyPr/>
        <a:lstStyle/>
        <a:p>
          <a:r>
            <a:rPr lang="ru-RU" dirty="0"/>
            <a:t>Векторные </a:t>
          </a:r>
          <a:endParaRPr lang="en-US" dirty="0"/>
        </a:p>
      </dgm:t>
    </dgm:pt>
    <dgm:pt modelId="{423EFBFB-2BA0-4CAD-9A9B-CFE734CBE271}" type="parTrans" cxnId="{667B2576-61DE-4C50-AD0F-847F178BB504}">
      <dgm:prSet/>
      <dgm:spPr/>
      <dgm:t>
        <a:bodyPr/>
        <a:lstStyle/>
        <a:p>
          <a:endParaRPr lang="en-US"/>
        </a:p>
      </dgm:t>
    </dgm:pt>
    <dgm:pt modelId="{BA04EA58-4652-4BA6-A283-EFB80431C90C}" type="sibTrans" cxnId="{667B2576-61DE-4C50-AD0F-847F178BB504}">
      <dgm:prSet/>
      <dgm:spPr/>
      <dgm:t>
        <a:bodyPr/>
        <a:lstStyle/>
        <a:p>
          <a:endParaRPr lang="en-US"/>
        </a:p>
      </dgm:t>
    </dgm:pt>
    <dgm:pt modelId="{AED0CB50-A202-467C-9CF4-B4D495F4AD15}">
      <dgm:prSet phldrT="[Text]"/>
      <dgm:spPr/>
      <dgm:t>
        <a:bodyPr/>
        <a:lstStyle/>
        <a:p>
          <a:r>
            <a:rPr lang="ru-RU" dirty="0"/>
            <a:t>Точки </a:t>
          </a:r>
          <a:endParaRPr lang="en-US" dirty="0"/>
        </a:p>
      </dgm:t>
    </dgm:pt>
    <dgm:pt modelId="{B71DD8D2-A7DF-4F0F-9625-6DED13AAE3EE}" type="parTrans" cxnId="{43619EF7-0CB2-4709-BDE8-0E2906ED5C80}">
      <dgm:prSet/>
      <dgm:spPr/>
      <dgm:t>
        <a:bodyPr/>
        <a:lstStyle/>
        <a:p>
          <a:endParaRPr lang="en-US"/>
        </a:p>
      </dgm:t>
    </dgm:pt>
    <dgm:pt modelId="{8BBC8874-3061-40DE-995C-F3C5E763799A}" type="sibTrans" cxnId="{43619EF7-0CB2-4709-BDE8-0E2906ED5C80}">
      <dgm:prSet/>
      <dgm:spPr/>
      <dgm:t>
        <a:bodyPr/>
        <a:lstStyle/>
        <a:p>
          <a:endParaRPr lang="en-US"/>
        </a:p>
      </dgm:t>
    </dgm:pt>
    <dgm:pt modelId="{163E0102-6DAC-47B1-B99E-6ABA31AD5E3A}">
      <dgm:prSet phldrT="[Text]"/>
      <dgm:spPr/>
      <dgm:t>
        <a:bodyPr/>
        <a:lstStyle/>
        <a:p>
          <a:r>
            <a:rPr lang="ru-RU" dirty="0"/>
            <a:t>Линии</a:t>
          </a:r>
          <a:endParaRPr lang="en-US" dirty="0"/>
        </a:p>
      </dgm:t>
    </dgm:pt>
    <dgm:pt modelId="{AECE7926-57E2-48F2-ADFE-DC84400333E2}" type="parTrans" cxnId="{63E7CAD3-9558-4B8B-AD1D-D83327D9E6CE}">
      <dgm:prSet/>
      <dgm:spPr/>
      <dgm:t>
        <a:bodyPr/>
        <a:lstStyle/>
        <a:p>
          <a:endParaRPr lang="en-US"/>
        </a:p>
      </dgm:t>
    </dgm:pt>
    <dgm:pt modelId="{581D9B38-DD5E-430F-92A6-61F19F72D19F}" type="sibTrans" cxnId="{63E7CAD3-9558-4B8B-AD1D-D83327D9E6CE}">
      <dgm:prSet/>
      <dgm:spPr/>
      <dgm:t>
        <a:bodyPr/>
        <a:lstStyle/>
        <a:p>
          <a:endParaRPr lang="en-US"/>
        </a:p>
      </dgm:t>
    </dgm:pt>
    <dgm:pt modelId="{064E4B51-5239-447D-96EC-205A0744645C}">
      <dgm:prSet phldrT="[Text]"/>
      <dgm:spPr/>
      <dgm:t>
        <a:bodyPr/>
        <a:lstStyle/>
        <a:p>
          <a:r>
            <a:rPr lang="ru-RU" dirty="0"/>
            <a:t>Растровые </a:t>
          </a:r>
          <a:endParaRPr lang="en-US" dirty="0"/>
        </a:p>
      </dgm:t>
    </dgm:pt>
    <dgm:pt modelId="{7A6ECB93-2C31-408D-83D4-2B90D0FA49FA}" type="parTrans" cxnId="{A899AAAD-44F5-4E23-B61C-6B936196C1C7}">
      <dgm:prSet/>
      <dgm:spPr/>
      <dgm:t>
        <a:bodyPr/>
        <a:lstStyle/>
        <a:p>
          <a:endParaRPr lang="en-US"/>
        </a:p>
      </dgm:t>
    </dgm:pt>
    <dgm:pt modelId="{B9C33354-9C4C-49C2-A43C-A7B35F6560C6}" type="sibTrans" cxnId="{A899AAAD-44F5-4E23-B61C-6B936196C1C7}">
      <dgm:prSet/>
      <dgm:spPr/>
      <dgm:t>
        <a:bodyPr/>
        <a:lstStyle/>
        <a:p>
          <a:endParaRPr lang="en-US"/>
        </a:p>
      </dgm:t>
    </dgm:pt>
    <dgm:pt modelId="{D96F7A1D-B3BA-4704-8A75-D439170AF048}">
      <dgm:prSet phldrT="[Text]"/>
      <dgm:spPr/>
      <dgm:t>
        <a:bodyPr/>
        <a:lstStyle/>
        <a:p>
          <a:r>
            <a:rPr lang="ru-RU" dirty="0"/>
            <a:t>Фотографии	</a:t>
          </a:r>
          <a:endParaRPr lang="en-US" dirty="0"/>
        </a:p>
      </dgm:t>
    </dgm:pt>
    <dgm:pt modelId="{495D5FEB-3A2E-4836-8202-3CF0F008C945}" type="parTrans" cxnId="{3B3E9B19-4603-47B5-B291-5A15A3BA0927}">
      <dgm:prSet/>
      <dgm:spPr/>
      <dgm:t>
        <a:bodyPr/>
        <a:lstStyle/>
        <a:p>
          <a:endParaRPr lang="en-US"/>
        </a:p>
      </dgm:t>
    </dgm:pt>
    <dgm:pt modelId="{68409441-6793-4146-86F9-448C7B2DA87D}" type="sibTrans" cxnId="{3B3E9B19-4603-47B5-B291-5A15A3BA0927}">
      <dgm:prSet/>
      <dgm:spPr/>
      <dgm:t>
        <a:bodyPr/>
        <a:lstStyle/>
        <a:p>
          <a:endParaRPr lang="en-US"/>
        </a:p>
      </dgm:t>
    </dgm:pt>
    <dgm:pt modelId="{F105E0F1-CAF8-4218-84ED-FED7645BFE54}">
      <dgm:prSet phldrT="[Text]"/>
      <dgm:spPr/>
      <dgm:t>
        <a:bodyPr/>
        <a:lstStyle/>
        <a:p>
          <a:r>
            <a:rPr lang="ru-RU" dirty="0"/>
            <a:t>Космо (аэро)снимки</a:t>
          </a:r>
          <a:endParaRPr lang="en-US" dirty="0"/>
        </a:p>
      </dgm:t>
    </dgm:pt>
    <dgm:pt modelId="{69A3BEF3-D428-4F25-841D-67AEBBE160FE}" type="parTrans" cxnId="{3A51B81D-A9A0-4B46-B782-7707BD61C67C}">
      <dgm:prSet/>
      <dgm:spPr/>
      <dgm:t>
        <a:bodyPr/>
        <a:lstStyle/>
        <a:p>
          <a:endParaRPr lang="en-US"/>
        </a:p>
      </dgm:t>
    </dgm:pt>
    <dgm:pt modelId="{4A2EFB1C-C002-42D5-A22F-827455982B81}" type="sibTrans" cxnId="{3A51B81D-A9A0-4B46-B782-7707BD61C67C}">
      <dgm:prSet/>
      <dgm:spPr/>
      <dgm:t>
        <a:bodyPr/>
        <a:lstStyle/>
        <a:p>
          <a:endParaRPr lang="en-US"/>
        </a:p>
      </dgm:t>
    </dgm:pt>
    <dgm:pt modelId="{C9924C6C-26A8-4998-A52A-DBA29FD664CC}">
      <dgm:prSet phldrT="[Text]"/>
      <dgm:spPr/>
      <dgm:t>
        <a:bodyPr/>
        <a:lstStyle/>
        <a:p>
          <a:r>
            <a:rPr lang="ru-RU" dirty="0"/>
            <a:t>Полигоны</a:t>
          </a:r>
          <a:endParaRPr lang="en-US" dirty="0"/>
        </a:p>
      </dgm:t>
    </dgm:pt>
    <dgm:pt modelId="{06FEBFB9-535E-497A-9904-C58EC5A316BD}" type="parTrans" cxnId="{F5F2D1F3-C47A-4F89-A4A4-B87A721AD8BB}">
      <dgm:prSet/>
      <dgm:spPr/>
      <dgm:t>
        <a:bodyPr/>
        <a:lstStyle/>
        <a:p>
          <a:endParaRPr lang="en-US"/>
        </a:p>
      </dgm:t>
    </dgm:pt>
    <dgm:pt modelId="{AF76D220-A361-4E50-B7DD-2777D6003F00}" type="sibTrans" cxnId="{F5F2D1F3-C47A-4F89-A4A4-B87A721AD8BB}">
      <dgm:prSet/>
      <dgm:spPr/>
      <dgm:t>
        <a:bodyPr/>
        <a:lstStyle/>
        <a:p>
          <a:endParaRPr lang="en-US"/>
        </a:p>
      </dgm:t>
    </dgm:pt>
    <dgm:pt modelId="{CF07923F-F22D-447F-81E5-4C0DBE410FF6}">
      <dgm:prSet phldrT="[Text]"/>
      <dgm:spPr/>
      <dgm:t>
        <a:bodyPr/>
        <a:lstStyle/>
        <a:p>
          <a:r>
            <a:rPr lang="ru-RU" dirty="0"/>
            <a:t>Отсканированные карты</a:t>
          </a:r>
          <a:endParaRPr lang="en-US" dirty="0"/>
        </a:p>
      </dgm:t>
    </dgm:pt>
    <dgm:pt modelId="{03688F5A-F58B-4BB3-B07D-15EF6D57C823}" type="parTrans" cxnId="{EE177415-6721-4D2F-9B29-80EEE21895EE}">
      <dgm:prSet/>
      <dgm:spPr/>
      <dgm:t>
        <a:bodyPr/>
        <a:lstStyle/>
        <a:p>
          <a:endParaRPr lang="en-US"/>
        </a:p>
      </dgm:t>
    </dgm:pt>
    <dgm:pt modelId="{91F3D926-4074-4E08-9B29-8CD512491E30}" type="sibTrans" cxnId="{EE177415-6721-4D2F-9B29-80EEE21895EE}">
      <dgm:prSet/>
      <dgm:spPr/>
      <dgm:t>
        <a:bodyPr/>
        <a:lstStyle/>
        <a:p>
          <a:endParaRPr lang="en-US"/>
        </a:p>
      </dgm:t>
    </dgm:pt>
    <dgm:pt modelId="{0E04EF56-05C9-474D-B665-8D6B2FCA4C18}">
      <dgm:prSet phldrT="[Text]"/>
      <dgm:spPr/>
      <dgm:t>
        <a:bodyPr/>
        <a:lstStyle/>
        <a:p>
          <a:r>
            <a:rPr lang="ru-RU" dirty="0"/>
            <a:t>Поверхности</a:t>
          </a:r>
          <a:endParaRPr lang="en-US" dirty="0"/>
        </a:p>
      </dgm:t>
    </dgm:pt>
    <dgm:pt modelId="{E26ED47A-458A-42DB-887C-34CACC67E0AE}" type="parTrans" cxnId="{22130CCC-886F-449F-9104-B1DC2367AEAC}">
      <dgm:prSet/>
      <dgm:spPr/>
      <dgm:t>
        <a:bodyPr/>
        <a:lstStyle/>
        <a:p>
          <a:endParaRPr lang="en-US"/>
        </a:p>
      </dgm:t>
    </dgm:pt>
    <dgm:pt modelId="{FD05FAED-2A59-465A-9341-20C438E02D3B}" type="sibTrans" cxnId="{22130CCC-886F-449F-9104-B1DC2367AEAC}">
      <dgm:prSet/>
      <dgm:spPr/>
      <dgm:t>
        <a:bodyPr/>
        <a:lstStyle/>
        <a:p>
          <a:endParaRPr lang="en-US"/>
        </a:p>
      </dgm:t>
    </dgm:pt>
    <dgm:pt modelId="{F49D45FF-F9E8-4BA7-94E9-CA6A73E630EB}" type="pres">
      <dgm:prSet presAssocID="{EF8BC280-D851-4BB4-9780-E3E16F3A6535}" presName="theList" presStyleCnt="0">
        <dgm:presLayoutVars>
          <dgm:dir/>
          <dgm:animLvl val="lvl"/>
          <dgm:resizeHandles val="exact"/>
        </dgm:presLayoutVars>
      </dgm:prSet>
      <dgm:spPr/>
    </dgm:pt>
    <dgm:pt modelId="{642B0D20-061B-48B0-80AF-B9E32557C6C2}" type="pres">
      <dgm:prSet presAssocID="{D549B9BF-51A6-492F-8771-74BBD1152465}" presName="compNode" presStyleCnt="0"/>
      <dgm:spPr/>
    </dgm:pt>
    <dgm:pt modelId="{263F0C45-1095-4621-A61A-5D9D0F50AA0E}" type="pres">
      <dgm:prSet presAssocID="{D549B9BF-51A6-492F-8771-74BBD1152465}" presName="aNode" presStyleLbl="bgShp" presStyleIdx="0" presStyleCnt="2" custScaleX="47064"/>
      <dgm:spPr/>
    </dgm:pt>
    <dgm:pt modelId="{8CDE98A8-02E2-433A-9875-BEEB08ECA80C}" type="pres">
      <dgm:prSet presAssocID="{D549B9BF-51A6-492F-8771-74BBD1152465}" presName="textNode" presStyleLbl="bgShp" presStyleIdx="0" presStyleCnt="2"/>
      <dgm:spPr/>
    </dgm:pt>
    <dgm:pt modelId="{4995C837-BBAC-4F4F-B686-4CF3CC255A87}" type="pres">
      <dgm:prSet presAssocID="{D549B9BF-51A6-492F-8771-74BBD1152465}" presName="compChildNode" presStyleCnt="0"/>
      <dgm:spPr/>
    </dgm:pt>
    <dgm:pt modelId="{F218D824-1C4B-4925-93B1-C417DC090191}" type="pres">
      <dgm:prSet presAssocID="{D549B9BF-51A6-492F-8771-74BBD1152465}" presName="theInnerList" presStyleCnt="0"/>
      <dgm:spPr/>
    </dgm:pt>
    <dgm:pt modelId="{75595C33-B9A7-45AB-9B5E-A375F5204E1F}" type="pres">
      <dgm:prSet presAssocID="{AED0CB50-A202-467C-9CF4-B4D495F4AD15}" presName="childNode" presStyleLbl="node1" presStyleIdx="0" presStyleCnt="7">
        <dgm:presLayoutVars>
          <dgm:bulletEnabled val="1"/>
        </dgm:presLayoutVars>
      </dgm:prSet>
      <dgm:spPr/>
    </dgm:pt>
    <dgm:pt modelId="{7DDFA939-D93C-42F6-A9E5-C246F2B70281}" type="pres">
      <dgm:prSet presAssocID="{AED0CB50-A202-467C-9CF4-B4D495F4AD15}" presName="aSpace2" presStyleCnt="0"/>
      <dgm:spPr/>
    </dgm:pt>
    <dgm:pt modelId="{EA5053A2-35BB-4630-9724-274FF9674FB7}" type="pres">
      <dgm:prSet presAssocID="{163E0102-6DAC-47B1-B99E-6ABA31AD5E3A}" presName="childNode" presStyleLbl="node1" presStyleIdx="1" presStyleCnt="7">
        <dgm:presLayoutVars>
          <dgm:bulletEnabled val="1"/>
        </dgm:presLayoutVars>
      </dgm:prSet>
      <dgm:spPr/>
    </dgm:pt>
    <dgm:pt modelId="{1EAF304F-C14E-4322-B580-27749F1E3288}" type="pres">
      <dgm:prSet presAssocID="{163E0102-6DAC-47B1-B99E-6ABA31AD5E3A}" presName="aSpace2" presStyleCnt="0"/>
      <dgm:spPr/>
    </dgm:pt>
    <dgm:pt modelId="{9CA838DF-3112-49D6-8DBD-8A44E3F1392D}" type="pres">
      <dgm:prSet presAssocID="{C9924C6C-26A8-4998-A52A-DBA29FD664CC}" presName="childNode" presStyleLbl="node1" presStyleIdx="2" presStyleCnt="7">
        <dgm:presLayoutVars>
          <dgm:bulletEnabled val="1"/>
        </dgm:presLayoutVars>
      </dgm:prSet>
      <dgm:spPr/>
    </dgm:pt>
    <dgm:pt modelId="{963123EF-8532-4648-80B7-06383C64C13C}" type="pres">
      <dgm:prSet presAssocID="{D549B9BF-51A6-492F-8771-74BBD1152465}" presName="aSpace" presStyleCnt="0"/>
      <dgm:spPr/>
    </dgm:pt>
    <dgm:pt modelId="{2E4A79F0-6128-4583-8C1E-2DF4B261E6A5}" type="pres">
      <dgm:prSet presAssocID="{064E4B51-5239-447D-96EC-205A0744645C}" presName="compNode" presStyleCnt="0"/>
      <dgm:spPr/>
    </dgm:pt>
    <dgm:pt modelId="{6E995F05-0C5D-408C-A63F-BD482302F002}" type="pres">
      <dgm:prSet presAssocID="{064E4B51-5239-447D-96EC-205A0744645C}" presName="aNode" presStyleLbl="bgShp" presStyleIdx="1" presStyleCnt="2" custScaleX="46911"/>
      <dgm:spPr/>
    </dgm:pt>
    <dgm:pt modelId="{7E3378A6-2AB9-4C91-84EA-CDF01AB71639}" type="pres">
      <dgm:prSet presAssocID="{064E4B51-5239-447D-96EC-205A0744645C}" presName="textNode" presStyleLbl="bgShp" presStyleIdx="1" presStyleCnt="2"/>
      <dgm:spPr/>
    </dgm:pt>
    <dgm:pt modelId="{D8D83326-AA9D-4679-A64A-3D2F16BDB564}" type="pres">
      <dgm:prSet presAssocID="{064E4B51-5239-447D-96EC-205A0744645C}" presName="compChildNode" presStyleCnt="0"/>
      <dgm:spPr/>
    </dgm:pt>
    <dgm:pt modelId="{BAE16C06-4DBB-4332-9920-4286379FB3DA}" type="pres">
      <dgm:prSet presAssocID="{064E4B51-5239-447D-96EC-205A0744645C}" presName="theInnerList" presStyleCnt="0"/>
      <dgm:spPr/>
    </dgm:pt>
    <dgm:pt modelId="{B3511F00-F60B-43E4-99B2-CC294FC9E28D}" type="pres">
      <dgm:prSet presAssocID="{D96F7A1D-B3BA-4704-8A75-D439170AF048}" presName="childNode" presStyleLbl="node1" presStyleIdx="3" presStyleCnt="7">
        <dgm:presLayoutVars>
          <dgm:bulletEnabled val="1"/>
        </dgm:presLayoutVars>
      </dgm:prSet>
      <dgm:spPr/>
    </dgm:pt>
    <dgm:pt modelId="{43B8F3D4-014A-4B81-BFAA-EB6FD27ED697}" type="pres">
      <dgm:prSet presAssocID="{D96F7A1D-B3BA-4704-8A75-D439170AF048}" presName="aSpace2" presStyleCnt="0"/>
      <dgm:spPr/>
    </dgm:pt>
    <dgm:pt modelId="{5AE2025E-1360-4981-90C5-645A71360030}" type="pres">
      <dgm:prSet presAssocID="{F105E0F1-CAF8-4218-84ED-FED7645BFE54}" presName="childNode" presStyleLbl="node1" presStyleIdx="4" presStyleCnt="7">
        <dgm:presLayoutVars>
          <dgm:bulletEnabled val="1"/>
        </dgm:presLayoutVars>
      </dgm:prSet>
      <dgm:spPr/>
    </dgm:pt>
    <dgm:pt modelId="{5641BD04-050F-4BD8-B878-DFD01E3F7D4D}" type="pres">
      <dgm:prSet presAssocID="{F105E0F1-CAF8-4218-84ED-FED7645BFE54}" presName="aSpace2" presStyleCnt="0"/>
      <dgm:spPr/>
    </dgm:pt>
    <dgm:pt modelId="{7B236F75-6910-434A-9392-A7301E79F5FE}" type="pres">
      <dgm:prSet presAssocID="{CF07923F-F22D-447F-81E5-4C0DBE410FF6}" presName="childNode" presStyleLbl="node1" presStyleIdx="5" presStyleCnt="7">
        <dgm:presLayoutVars>
          <dgm:bulletEnabled val="1"/>
        </dgm:presLayoutVars>
      </dgm:prSet>
      <dgm:spPr/>
    </dgm:pt>
    <dgm:pt modelId="{C44E16AA-AD63-4F17-A66D-D79114844CA1}" type="pres">
      <dgm:prSet presAssocID="{CF07923F-F22D-447F-81E5-4C0DBE410FF6}" presName="aSpace2" presStyleCnt="0"/>
      <dgm:spPr/>
    </dgm:pt>
    <dgm:pt modelId="{7EBBABA4-FE23-4CB4-87F0-294BEC463AA6}" type="pres">
      <dgm:prSet presAssocID="{0E04EF56-05C9-474D-B665-8D6B2FCA4C18}" presName="childNode" presStyleLbl="node1" presStyleIdx="6" presStyleCnt="7">
        <dgm:presLayoutVars>
          <dgm:bulletEnabled val="1"/>
        </dgm:presLayoutVars>
      </dgm:prSet>
      <dgm:spPr/>
    </dgm:pt>
  </dgm:ptLst>
  <dgm:cxnLst>
    <dgm:cxn modelId="{EE177415-6721-4D2F-9B29-80EEE21895EE}" srcId="{064E4B51-5239-447D-96EC-205A0744645C}" destId="{CF07923F-F22D-447F-81E5-4C0DBE410FF6}" srcOrd="2" destOrd="0" parTransId="{03688F5A-F58B-4BB3-B07D-15EF6D57C823}" sibTransId="{91F3D926-4074-4E08-9B29-8CD512491E30}"/>
    <dgm:cxn modelId="{3B3E9B19-4603-47B5-B291-5A15A3BA0927}" srcId="{064E4B51-5239-447D-96EC-205A0744645C}" destId="{D96F7A1D-B3BA-4704-8A75-D439170AF048}" srcOrd="0" destOrd="0" parTransId="{495D5FEB-3A2E-4836-8202-3CF0F008C945}" sibTransId="{68409441-6793-4146-86F9-448C7B2DA87D}"/>
    <dgm:cxn modelId="{0333291B-AB81-4BFC-AC3B-247944A3F1D4}" type="presOf" srcId="{163E0102-6DAC-47B1-B99E-6ABA31AD5E3A}" destId="{EA5053A2-35BB-4630-9724-274FF9674FB7}" srcOrd="0" destOrd="0" presId="urn:microsoft.com/office/officeart/2005/8/layout/lProcess2"/>
    <dgm:cxn modelId="{3A51B81D-A9A0-4B46-B782-7707BD61C67C}" srcId="{064E4B51-5239-447D-96EC-205A0744645C}" destId="{F105E0F1-CAF8-4218-84ED-FED7645BFE54}" srcOrd="1" destOrd="0" parTransId="{69A3BEF3-D428-4F25-841D-67AEBBE160FE}" sibTransId="{4A2EFB1C-C002-42D5-A22F-827455982B81}"/>
    <dgm:cxn modelId="{4FCE672F-DDEB-43CA-8C0E-71D8F692891D}" type="presOf" srcId="{D549B9BF-51A6-492F-8771-74BBD1152465}" destId="{263F0C45-1095-4621-A61A-5D9D0F50AA0E}" srcOrd="0" destOrd="0" presId="urn:microsoft.com/office/officeart/2005/8/layout/lProcess2"/>
    <dgm:cxn modelId="{C361D23A-410D-4216-8964-AF5829F4EC46}" type="presOf" srcId="{F105E0F1-CAF8-4218-84ED-FED7645BFE54}" destId="{5AE2025E-1360-4981-90C5-645A71360030}" srcOrd="0" destOrd="0" presId="urn:microsoft.com/office/officeart/2005/8/layout/lProcess2"/>
    <dgm:cxn modelId="{FF707D64-EF59-4BEF-9BF7-C3B046A08F8D}" type="presOf" srcId="{AED0CB50-A202-467C-9CF4-B4D495F4AD15}" destId="{75595C33-B9A7-45AB-9B5E-A375F5204E1F}" srcOrd="0" destOrd="0" presId="urn:microsoft.com/office/officeart/2005/8/layout/lProcess2"/>
    <dgm:cxn modelId="{EF13C747-5BF9-40AB-81DB-F020C6AF8AA6}" type="presOf" srcId="{0E04EF56-05C9-474D-B665-8D6B2FCA4C18}" destId="{7EBBABA4-FE23-4CB4-87F0-294BEC463AA6}" srcOrd="0" destOrd="0" presId="urn:microsoft.com/office/officeart/2005/8/layout/lProcess2"/>
    <dgm:cxn modelId="{7CCD5348-E6FC-4946-8FC0-2C97EC27E0F9}" type="presOf" srcId="{EF8BC280-D851-4BB4-9780-E3E16F3A6535}" destId="{F49D45FF-F9E8-4BA7-94E9-CA6A73E630EB}" srcOrd="0" destOrd="0" presId="urn:microsoft.com/office/officeart/2005/8/layout/lProcess2"/>
    <dgm:cxn modelId="{A522406F-0334-459F-A93E-E9C950C2FFD0}" type="presOf" srcId="{064E4B51-5239-447D-96EC-205A0744645C}" destId="{7E3378A6-2AB9-4C91-84EA-CDF01AB71639}" srcOrd="1" destOrd="0" presId="urn:microsoft.com/office/officeart/2005/8/layout/lProcess2"/>
    <dgm:cxn modelId="{E8E12772-2300-454D-9F37-6E5106B6A18F}" type="presOf" srcId="{064E4B51-5239-447D-96EC-205A0744645C}" destId="{6E995F05-0C5D-408C-A63F-BD482302F002}" srcOrd="0" destOrd="0" presId="urn:microsoft.com/office/officeart/2005/8/layout/lProcess2"/>
    <dgm:cxn modelId="{5958E173-FBB1-4E75-9F54-8F1C188BFEBB}" type="presOf" srcId="{D96F7A1D-B3BA-4704-8A75-D439170AF048}" destId="{B3511F00-F60B-43E4-99B2-CC294FC9E28D}" srcOrd="0" destOrd="0" presId="urn:microsoft.com/office/officeart/2005/8/layout/lProcess2"/>
    <dgm:cxn modelId="{667B2576-61DE-4C50-AD0F-847F178BB504}" srcId="{EF8BC280-D851-4BB4-9780-E3E16F3A6535}" destId="{D549B9BF-51A6-492F-8771-74BBD1152465}" srcOrd="0" destOrd="0" parTransId="{423EFBFB-2BA0-4CAD-9A9B-CFE734CBE271}" sibTransId="{BA04EA58-4652-4BA6-A283-EFB80431C90C}"/>
    <dgm:cxn modelId="{64D5F58E-24C8-4584-887F-5898917C28DB}" type="presOf" srcId="{CF07923F-F22D-447F-81E5-4C0DBE410FF6}" destId="{7B236F75-6910-434A-9392-A7301E79F5FE}" srcOrd="0" destOrd="0" presId="urn:microsoft.com/office/officeart/2005/8/layout/lProcess2"/>
    <dgm:cxn modelId="{8FB1FD9F-8371-4FCD-8CF2-75BDB63E51FD}" type="presOf" srcId="{C9924C6C-26A8-4998-A52A-DBA29FD664CC}" destId="{9CA838DF-3112-49D6-8DBD-8A44E3F1392D}" srcOrd="0" destOrd="0" presId="urn:microsoft.com/office/officeart/2005/8/layout/lProcess2"/>
    <dgm:cxn modelId="{A899AAAD-44F5-4E23-B61C-6B936196C1C7}" srcId="{EF8BC280-D851-4BB4-9780-E3E16F3A6535}" destId="{064E4B51-5239-447D-96EC-205A0744645C}" srcOrd="1" destOrd="0" parTransId="{7A6ECB93-2C31-408D-83D4-2B90D0FA49FA}" sibTransId="{B9C33354-9C4C-49C2-A43C-A7B35F6560C6}"/>
    <dgm:cxn modelId="{22130CCC-886F-449F-9104-B1DC2367AEAC}" srcId="{064E4B51-5239-447D-96EC-205A0744645C}" destId="{0E04EF56-05C9-474D-B665-8D6B2FCA4C18}" srcOrd="3" destOrd="0" parTransId="{E26ED47A-458A-42DB-887C-34CACC67E0AE}" sibTransId="{FD05FAED-2A59-465A-9341-20C438E02D3B}"/>
    <dgm:cxn modelId="{7922C8D2-629E-429C-940B-4B6214A45DE7}" type="presOf" srcId="{D549B9BF-51A6-492F-8771-74BBD1152465}" destId="{8CDE98A8-02E2-433A-9875-BEEB08ECA80C}" srcOrd="1" destOrd="0" presId="urn:microsoft.com/office/officeart/2005/8/layout/lProcess2"/>
    <dgm:cxn modelId="{63E7CAD3-9558-4B8B-AD1D-D83327D9E6CE}" srcId="{D549B9BF-51A6-492F-8771-74BBD1152465}" destId="{163E0102-6DAC-47B1-B99E-6ABA31AD5E3A}" srcOrd="1" destOrd="0" parTransId="{AECE7926-57E2-48F2-ADFE-DC84400333E2}" sibTransId="{581D9B38-DD5E-430F-92A6-61F19F72D19F}"/>
    <dgm:cxn modelId="{F5F2D1F3-C47A-4F89-A4A4-B87A721AD8BB}" srcId="{D549B9BF-51A6-492F-8771-74BBD1152465}" destId="{C9924C6C-26A8-4998-A52A-DBA29FD664CC}" srcOrd="2" destOrd="0" parTransId="{06FEBFB9-535E-497A-9904-C58EC5A316BD}" sibTransId="{AF76D220-A361-4E50-B7DD-2777D6003F00}"/>
    <dgm:cxn modelId="{43619EF7-0CB2-4709-BDE8-0E2906ED5C80}" srcId="{D549B9BF-51A6-492F-8771-74BBD1152465}" destId="{AED0CB50-A202-467C-9CF4-B4D495F4AD15}" srcOrd="0" destOrd="0" parTransId="{B71DD8D2-A7DF-4F0F-9625-6DED13AAE3EE}" sibTransId="{8BBC8874-3061-40DE-995C-F3C5E763799A}"/>
    <dgm:cxn modelId="{6348E785-E787-4062-B1A3-39C87902C764}" type="presParOf" srcId="{F49D45FF-F9E8-4BA7-94E9-CA6A73E630EB}" destId="{642B0D20-061B-48B0-80AF-B9E32557C6C2}" srcOrd="0" destOrd="0" presId="urn:microsoft.com/office/officeart/2005/8/layout/lProcess2"/>
    <dgm:cxn modelId="{A62140E5-D10D-413A-AA17-866DD028BAD4}" type="presParOf" srcId="{642B0D20-061B-48B0-80AF-B9E32557C6C2}" destId="{263F0C45-1095-4621-A61A-5D9D0F50AA0E}" srcOrd="0" destOrd="0" presId="urn:microsoft.com/office/officeart/2005/8/layout/lProcess2"/>
    <dgm:cxn modelId="{2990CB25-0DF2-4AEF-B29D-798614ADE8E7}" type="presParOf" srcId="{642B0D20-061B-48B0-80AF-B9E32557C6C2}" destId="{8CDE98A8-02E2-433A-9875-BEEB08ECA80C}" srcOrd="1" destOrd="0" presId="urn:microsoft.com/office/officeart/2005/8/layout/lProcess2"/>
    <dgm:cxn modelId="{11E84319-469C-46FF-9146-4F1FDACEBCB3}" type="presParOf" srcId="{642B0D20-061B-48B0-80AF-B9E32557C6C2}" destId="{4995C837-BBAC-4F4F-B686-4CF3CC255A87}" srcOrd="2" destOrd="0" presId="urn:microsoft.com/office/officeart/2005/8/layout/lProcess2"/>
    <dgm:cxn modelId="{F9D4E912-E6CC-4283-89A5-EADE7948CDD0}" type="presParOf" srcId="{4995C837-BBAC-4F4F-B686-4CF3CC255A87}" destId="{F218D824-1C4B-4925-93B1-C417DC090191}" srcOrd="0" destOrd="0" presId="urn:microsoft.com/office/officeart/2005/8/layout/lProcess2"/>
    <dgm:cxn modelId="{2CA72408-1DC5-46EE-ABCA-14059DED5D99}" type="presParOf" srcId="{F218D824-1C4B-4925-93B1-C417DC090191}" destId="{75595C33-B9A7-45AB-9B5E-A375F5204E1F}" srcOrd="0" destOrd="0" presId="urn:microsoft.com/office/officeart/2005/8/layout/lProcess2"/>
    <dgm:cxn modelId="{1719C977-C89C-4CF6-B777-3972E8B721EC}" type="presParOf" srcId="{F218D824-1C4B-4925-93B1-C417DC090191}" destId="{7DDFA939-D93C-42F6-A9E5-C246F2B70281}" srcOrd="1" destOrd="0" presId="urn:microsoft.com/office/officeart/2005/8/layout/lProcess2"/>
    <dgm:cxn modelId="{75ECAFDD-F9F6-4525-90E1-AB06FB50FE4F}" type="presParOf" srcId="{F218D824-1C4B-4925-93B1-C417DC090191}" destId="{EA5053A2-35BB-4630-9724-274FF9674FB7}" srcOrd="2" destOrd="0" presId="urn:microsoft.com/office/officeart/2005/8/layout/lProcess2"/>
    <dgm:cxn modelId="{23FD670C-C1F7-4899-AE1F-2E659660E8E4}" type="presParOf" srcId="{F218D824-1C4B-4925-93B1-C417DC090191}" destId="{1EAF304F-C14E-4322-B580-27749F1E3288}" srcOrd="3" destOrd="0" presId="urn:microsoft.com/office/officeart/2005/8/layout/lProcess2"/>
    <dgm:cxn modelId="{04B7C084-C01D-4490-9E76-C18C742518DF}" type="presParOf" srcId="{F218D824-1C4B-4925-93B1-C417DC090191}" destId="{9CA838DF-3112-49D6-8DBD-8A44E3F1392D}" srcOrd="4" destOrd="0" presId="urn:microsoft.com/office/officeart/2005/8/layout/lProcess2"/>
    <dgm:cxn modelId="{6FB3ADC0-0106-4AAF-A8FF-270A1D692EA4}" type="presParOf" srcId="{F49D45FF-F9E8-4BA7-94E9-CA6A73E630EB}" destId="{963123EF-8532-4648-80B7-06383C64C13C}" srcOrd="1" destOrd="0" presId="urn:microsoft.com/office/officeart/2005/8/layout/lProcess2"/>
    <dgm:cxn modelId="{57D63653-DA5D-41A8-A291-8E97B675CE2F}" type="presParOf" srcId="{F49D45FF-F9E8-4BA7-94E9-CA6A73E630EB}" destId="{2E4A79F0-6128-4583-8C1E-2DF4B261E6A5}" srcOrd="2" destOrd="0" presId="urn:microsoft.com/office/officeart/2005/8/layout/lProcess2"/>
    <dgm:cxn modelId="{05FCDBC4-B83D-4DD9-8A8E-9D1555D6DFBF}" type="presParOf" srcId="{2E4A79F0-6128-4583-8C1E-2DF4B261E6A5}" destId="{6E995F05-0C5D-408C-A63F-BD482302F002}" srcOrd="0" destOrd="0" presId="urn:microsoft.com/office/officeart/2005/8/layout/lProcess2"/>
    <dgm:cxn modelId="{B150BB9F-A2A5-4412-B7FF-9E82EB253DCA}" type="presParOf" srcId="{2E4A79F0-6128-4583-8C1E-2DF4B261E6A5}" destId="{7E3378A6-2AB9-4C91-84EA-CDF01AB71639}" srcOrd="1" destOrd="0" presId="urn:microsoft.com/office/officeart/2005/8/layout/lProcess2"/>
    <dgm:cxn modelId="{6F5E5763-3C5A-459F-893E-3C2845AB9872}" type="presParOf" srcId="{2E4A79F0-6128-4583-8C1E-2DF4B261E6A5}" destId="{D8D83326-AA9D-4679-A64A-3D2F16BDB564}" srcOrd="2" destOrd="0" presId="urn:microsoft.com/office/officeart/2005/8/layout/lProcess2"/>
    <dgm:cxn modelId="{BBBAFDE6-C746-4C8A-B724-6035475A6702}" type="presParOf" srcId="{D8D83326-AA9D-4679-A64A-3D2F16BDB564}" destId="{BAE16C06-4DBB-4332-9920-4286379FB3DA}" srcOrd="0" destOrd="0" presId="urn:microsoft.com/office/officeart/2005/8/layout/lProcess2"/>
    <dgm:cxn modelId="{D5857B0D-DDD2-4678-A0F3-5C84F89827A7}" type="presParOf" srcId="{BAE16C06-4DBB-4332-9920-4286379FB3DA}" destId="{B3511F00-F60B-43E4-99B2-CC294FC9E28D}" srcOrd="0" destOrd="0" presId="urn:microsoft.com/office/officeart/2005/8/layout/lProcess2"/>
    <dgm:cxn modelId="{6018242F-242F-45A9-8A2E-BB33C82DD6E7}" type="presParOf" srcId="{BAE16C06-4DBB-4332-9920-4286379FB3DA}" destId="{43B8F3D4-014A-4B81-BFAA-EB6FD27ED697}" srcOrd="1" destOrd="0" presId="urn:microsoft.com/office/officeart/2005/8/layout/lProcess2"/>
    <dgm:cxn modelId="{258487A9-1467-4254-8CDA-B025DC5579B9}" type="presParOf" srcId="{BAE16C06-4DBB-4332-9920-4286379FB3DA}" destId="{5AE2025E-1360-4981-90C5-645A71360030}" srcOrd="2" destOrd="0" presId="urn:microsoft.com/office/officeart/2005/8/layout/lProcess2"/>
    <dgm:cxn modelId="{3A652865-AF59-434E-B685-FE2225ACCB82}" type="presParOf" srcId="{BAE16C06-4DBB-4332-9920-4286379FB3DA}" destId="{5641BD04-050F-4BD8-B878-DFD01E3F7D4D}" srcOrd="3" destOrd="0" presId="urn:microsoft.com/office/officeart/2005/8/layout/lProcess2"/>
    <dgm:cxn modelId="{D099CEFE-948D-44C4-9487-2641A6FCD0B6}" type="presParOf" srcId="{BAE16C06-4DBB-4332-9920-4286379FB3DA}" destId="{7B236F75-6910-434A-9392-A7301E79F5FE}" srcOrd="4" destOrd="0" presId="urn:microsoft.com/office/officeart/2005/8/layout/lProcess2"/>
    <dgm:cxn modelId="{6A75567B-F286-495B-A3E3-22182FBF8B96}" type="presParOf" srcId="{BAE16C06-4DBB-4332-9920-4286379FB3DA}" destId="{C44E16AA-AD63-4F17-A66D-D79114844CA1}" srcOrd="5" destOrd="0" presId="urn:microsoft.com/office/officeart/2005/8/layout/lProcess2"/>
    <dgm:cxn modelId="{F6CFEA2F-FD41-4B52-B230-EEDC3B1C367C}" type="presParOf" srcId="{BAE16C06-4DBB-4332-9920-4286379FB3DA}" destId="{7EBBABA4-FE23-4CB4-87F0-294BEC463AA6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3A927F-AA94-4196-9DB5-90A5317857B3}">
      <dsp:nvSpPr>
        <dsp:cNvPr id="0" name=""/>
        <dsp:cNvSpPr/>
      </dsp:nvSpPr>
      <dsp:spPr>
        <a:xfrm>
          <a:off x="6082661" y="1328398"/>
          <a:ext cx="3564658" cy="28699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0" i="0" kern="1200" dirty="0"/>
            <a:t>личную, предназначенную для конкретного человека</a:t>
          </a:r>
          <a:endParaRPr lang="en-GB" sz="1400" b="0" i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0" i="0" kern="1200" dirty="0"/>
            <a:t>массовую, предназначенную для любого желающего ее пользоваться </a:t>
          </a:r>
          <a:endParaRPr lang="en-GB" sz="1400" b="0" i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0" i="0" kern="1200" dirty="0"/>
            <a:t>специальную, предназначенную для использования узким кругом лиц</a:t>
          </a:r>
          <a:endParaRPr lang="en-GB" sz="1400" b="0" i="0" kern="1200" dirty="0"/>
        </a:p>
      </dsp:txBody>
      <dsp:txXfrm>
        <a:off x="7215101" y="2108928"/>
        <a:ext cx="2369174" cy="2026374"/>
      </dsp:txXfrm>
    </dsp:sp>
    <dsp:sp modelId="{45E0062C-503C-4B08-9DCA-E70E79BAD376}">
      <dsp:nvSpPr>
        <dsp:cNvPr id="0" name=""/>
        <dsp:cNvSpPr/>
      </dsp:nvSpPr>
      <dsp:spPr>
        <a:xfrm>
          <a:off x="754332" y="2310355"/>
          <a:ext cx="3136911" cy="11537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0" i="0" kern="1200" dirty="0"/>
            <a:t>Элементарную (механическую)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0" i="0" kern="1200" dirty="0"/>
            <a:t>биологическую</a:t>
          </a:r>
          <a:endParaRPr lang="en-GB" sz="1600" kern="1200" dirty="0"/>
        </a:p>
      </dsp:txBody>
      <dsp:txXfrm>
        <a:off x="779676" y="2624134"/>
        <a:ext cx="2145149" cy="814619"/>
      </dsp:txXfrm>
    </dsp:sp>
    <dsp:sp modelId="{279FC544-4D4F-44AE-8F42-4B6808EA02C2}">
      <dsp:nvSpPr>
        <dsp:cNvPr id="0" name=""/>
        <dsp:cNvSpPr/>
      </dsp:nvSpPr>
      <dsp:spPr>
        <a:xfrm>
          <a:off x="5758858" y="-108900"/>
          <a:ext cx="3601847" cy="12080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0" i="0" kern="1200" dirty="0"/>
            <a:t>Аудиальную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0" i="0" kern="1200" dirty="0"/>
            <a:t>Визуальную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0" i="0" kern="1200" dirty="0"/>
            <a:t>Органолептическую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0" i="0" kern="1200" dirty="0"/>
            <a:t>Тактильную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0" i="0" kern="1200" dirty="0"/>
            <a:t>машинную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4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800" kern="1200" dirty="0"/>
        </a:p>
      </dsp:txBody>
      <dsp:txXfrm>
        <a:off x="6865949" y="-82363"/>
        <a:ext cx="2468219" cy="852963"/>
      </dsp:txXfrm>
    </dsp:sp>
    <dsp:sp modelId="{1E00C5D9-7829-4E33-B767-D0281526419A}">
      <dsp:nvSpPr>
        <dsp:cNvPr id="0" name=""/>
        <dsp:cNvSpPr/>
      </dsp:nvSpPr>
      <dsp:spPr>
        <a:xfrm>
          <a:off x="1172817" y="125199"/>
          <a:ext cx="3734681" cy="11537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0" i="0" kern="1200" dirty="0"/>
            <a:t>Дискретная</a:t>
          </a:r>
          <a:r>
            <a:rPr lang="ru-RU" sz="1400" b="0" i="0" kern="1200" dirty="0"/>
            <a:t> форма</a:t>
          </a:r>
          <a:endParaRPr lang="en-GB" sz="14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0" i="0" kern="1200" dirty="0"/>
            <a:t>Аналоговая или непрерывная</a:t>
          </a:r>
          <a:endParaRPr lang="en-GB" sz="1600" kern="1200" dirty="0"/>
        </a:p>
      </dsp:txBody>
      <dsp:txXfrm>
        <a:off x="1198161" y="150543"/>
        <a:ext cx="2563588" cy="814619"/>
      </dsp:txXfrm>
    </dsp:sp>
    <dsp:sp modelId="{4B81087A-754C-4207-B142-8359A89BC066}">
      <dsp:nvSpPr>
        <dsp:cNvPr id="0" name=""/>
        <dsp:cNvSpPr/>
      </dsp:nvSpPr>
      <dsp:spPr>
        <a:xfrm>
          <a:off x="3239370" y="414149"/>
          <a:ext cx="1946390" cy="156115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По форме представления</a:t>
          </a:r>
          <a:endParaRPr lang="en-GB" sz="1800" kern="1200" dirty="0"/>
        </a:p>
      </dsp:txBody>
      <dsp:txXfrm>
        <a:off x="3809454" y="871402"/>
        <a:ext cx="1376306" cy="1103905"/>
      </dsp:txXfrm>
    </dsp:sp>
    <dsp:sp modelId="{33434B6E-97AE-4271-8901-60CD41CF183F}">
      <dsp:nvSpPr>
        <dsp:cNvPr id="0" name=""/>
        <dsp:cNvSpPr/>
      </dsp:nvSpPr>
      <dsp:spPr>
        <a:xfrm rot="5400000">
          <a:off x="5276346" y="350976"/>
          <a:ext cx="1629147" cy="174404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По способу передачи и восприятия</a:t>
          </a:r>
          <a:endParaRPr lang="en-GB" sz="1600" kern="1200" dirty="0"/>
        </a:p>
      </dsp:txBody>
      <dsp:txXfrm rot="-5400000">
        <a:off x="5218896" y="885592"/>
        <a:ext cx="1233228" cy="1151981"/>
      </dsp:txXfrm>
    </dsp:sp>
    <dsp:sp modelId="{B97D72CB-8644-4068-BB6A-AAE659977903}">
      <dsp:nvSpPr>
        <dsp:cNvPr id="0" name=""/>
        <dsp:cNvSpPr/>
      </dsp:nvSpPr>
      <dsp:spPr>
        <a:xfrm rot="10800000">
          <a:off x="5096360" y="2034709"/>
          <a:ext cx="1876029" cy="1737413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0" i="0" kern="1200" dirty="0"/>
            <a:t>Создаваемую и используемую человеком, по общественному назначению</a:t>
          </a:r>
          <a:endParaRPr lang="en-GB" sz="1300" kern="1200" dirty="0"/>
        </a:p>
      </dsp:txBody>
      <dsp:txXfrm rot="10800000">
        <a:off x="5096360" y="2034709"/>
        <a:ext cx="1326553" cy="1228537"/>
      </dsp:txXfrm>
    </dsp:sp>
    <dsp:sp modelId="{6AEBBF1E-1264-47E4-A171-ECE86F8F63BA}">
      <dsp:nvSpPr>
        <dsp:cNvPr id="0" name=""/>
        <dsp:cNvSpPr/>
      </dsp:nvSpPr>
      <dsp:spPr>
        <a:xfrm rot="16200000">
          <a:off x="3343859" y="1958493"/>
          <a:ext cx="1737413" cy="183326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По области возникновения:</a:t>
          </a:r>
          <a:endParaRPr lang="en-GB" sz="1800" kern="1200" dirty="0"/>
        </a:p>
      </dsp:txBody>
      <dsp:txXfrm rot="5400000">
        <a:off x="3832884" y="2006420"/>
        <a:ext cx="1296316" cy="1228537"/>
      </dsp:txXfrm>
    </dsp:sp>
    <dsp:sp modelId="{1ABA46FD-EFA6-4AB6-8ABC-0BA7E59BB707}">
      <dsp:nvSpPr>
        <dsp:cNvPr id="0" name=""/>
        <dsp:cNvSpPr/>
      </dsp:nvSpPr>
      <dsp:spPr>
        <a:xfrm>
          <a:off x="4759692" y="1686872"/>
          <a:ext cx="539014" cy="468708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C24E11-5380-4D8F-8C8F-6603ED7B861C}">
      <dsp:nvSpPr>
        <dsp:cNvPr id="0" name=""/>
        <dsp:cNvSpPr/>
      </dsp:nvSpPr>
      <dsp:spPr>
        <a:xfrm rot="10800000">
          <a:off x="4759692" y="1867144"/>
          <a:ext cx="539014" cy="468708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72560A-2EB6-446C-8C8E-DAA70A205442}">
      <dsp:nvSpPr>
        <dsp:cNvPr id="0" name=""/>
        <dsp:cNvSpPr/>
      </dsp:nvSpPr>
      <dsp:spPr>
        <a:xfrm>
          <a:off x="34750" y="0"/>
          <a:ext cx="5330157" cy="602160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/>
            <a:t>Информация</a:t>
          </a:r>
          <a:endParaRPr lang="en-GB" sz="4000" kern="1200" dirty="0"/>
        </a:p>
      </dsp:txBody>
      <dsp:txXfrm>
        <a:off x="34750" y="0"/>
        <a:ext cx="5330157" cy="1806480"/>
      </dsp:txXfrm>
    </dsp:sp>
    <dsp:sp modelId="{0D6E53CB-559E-42C6-8477-9406EB23E2B7}">
      <dsp:nvSpPr>
        <dsp:cNvPr id="0" name=""/>
        <dsp:cNvSpPr/>
      </dsp:nvSpPr>
      <dsp:spPr>
        <a:xfrm>
          <a:off x="538556" y="1808244"/>
          <a:ext cx="4264125" cy="18155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68580" rIns="9144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/>
            <a:t>Измерение</a:t>
          </a:r>
          <a:endParaRPr lang="en-GB" sz="3600" kern="1200" dirty="0"/>
        </a:p>
      </dsp:txBody>
      <dsp:txXfrm>
        <a:off x="591733" y="1861421"/>
        <a:ext cx="4157771" cy="1709241"/>
      </dsp:txXfrm>
    </dsp:sp>
    <dsp:sp modelId="{F6F3BE6A-D293-4A5E-A7B8-9E1114C0DEAE}">
      <dsp:nvSpPr>
        <dsp:cNvPr id="0" name=""/>
        <dsp:cNvSpPr/>
      </dsp:nvSpPr>
      <dsp:spPr>
        <a:xfrm>
          <a:off x="538556" y="3903162"/>
          <a:ext cx="4264125" cy="18155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Результат измерения</a:t>
          </a:r>
          <a:endParaRPr lang="en-GB" sz="3200" kern="1200" dirty="0"/>
        </a:p>
      </dsp:txBody>
      <dsp:txXfrm>
        <a:off x="591733" y="3956339"/>
        <a:ext cx="4157771" cy="1709241"/>
      </dsp:txXfrm>
    </dsp:sp>
    <dsp:sp modelId="{B052D734-3F82-457D-9CCD-45295777FC55}">
      <dsp:nvSpPr>
        <dsp:cNvPr id="0" name=""/>
        <dsp:cNvSpPr/>
      </dsp:nvSpPr>
      <dsp:spPr>
        <a:xfrm>
          <a:off x="5735459" y="0"/>
          <a:ext cx="5330157" cy="602160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Скорость передачи информации</a:t>
          </a:r>
          <a:endParaRPr lang="en-GB" sz="3200" kern="1200" dirty="0"/>
        </a:p>
      </dsp:txBody>
      <dsp:txXfrm>
        <a:off x="5735459" y="0"/>
        <a:ext cx="5330157" cy="1806480"/>
      </dsp:txXfrm>
    </dsp:sp>
    <dsp:sp modelId="{576EB6B4-B69C-4981-844B-A0ED97001177}">
      <dsp:nvSpPr>
        <dsp:cNvPr id="0" name=""/>
        <dsp:cNvSpPr/>
      </dsp:nvSpPr>
      <dsp:spPr>
        <a:xfrm>
          <a:off x="6239308" y="1670442"/>
          <a:ext cx="4264125" cy="8772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0" kern="1200" dirty="0"/>
            <a:t>Канал связи — технические средства, позволяющие осуществлять передачу данных на расстоянии.</a:t>
          </a:r>
          <a:endParaRPr lang="en-GB" sz="1600" kern="1200" dirty="0"/>
        </a:p>
      </dsp:txBody>
      <dsp:txXfrm>
        <a:off x="6265001" y="1696135"/>
        <a:ext cx="4212739" cy="825833"/>
      </dsp:txXfrm>
    </dsp:sp>
    <dsp:sp modelId="{F4A2E843-8890-49E2-A303-C9AD9B63B06A}">
      <dsp:nvSpPr>
        <dsp:cNvPr id="0" name=""/>
        <dsp:cNvSpPr/>
      </dsp:nvSpPr>
      <dsp:spPr>
        <a:xfrm>
          <a:off x="6299646" y="2807994"/>
          <a:ext cx="4264125" cy="8772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0" kern="1200" dirty="0"/>
            <a:t>Скорость передачи информации (скорость информационного потока) — количество информации, передаваемое за единицу времени.</a:t>
          </a:r>
          <a:endParaRPr lang="en-GB" sz="1600" kern="1200" dirty="0"/>
        </a:p>
      </dsp:txBody>
      <dsp:txXfrm>
        <a:off x="6325339" y="2833687"/>
        <a:ext cx="4212739" cy="825833"/>
      </dsp:txXfrm>
    </dsp:sp>
    <dsp:sp modelId="{63F0E3C4-2907-4CB3-A64A-A017115C7AB7}">
      <dsp:nvSpPr>
        <dsp:cNvPr id="0" name=""/>
        <dsp:cNvSpPr/>
      </dsp:nvSpPr>
      <dsp:spPr>
        <a:xfrm>
          <a:off x="6268475" y="3830979"/>
          <a:ext cx="4264125" cy="8772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0" kern="1200" dirty="0"/>
            <a:t>Пропускная способность канала — максимальная скорость передачи информации по каналу связи в единицу времени</a:t>
          </a:r>
          <a:r>
            <a:rPr lang="ru-RU" sz="1000" b="1" i="0" kern="1200" dirty="0"/>
            <a:t>.</a:t>
          </a:r>
          <a:endParaRPr lang="en-GB" sz="1000" kern="1200" dirty="0"/>
        </a:p>
      </dsp:txBody>
      <dsp:txXfrm>
        <a:off x="6294168" y="3856672"/>
        <a:ext cx="4212739" cy="825833"/>
      </dsp:txXfrm>
    </dsp:sp>
    <dsp:sp modelId="{677C44D4-495C-411C-9E91-B2D96D433AF3}">
      <dsp:nvSpPr>
        <dsp:cNvPr id="0" name=""/>
        <dsp:cNvSpPr/>
      </dsp:nvSpPr>
      <dsp:spPr>
        <a:xfrm>
          <a:off x="6268475" y="4843155"/>
          <a:ext cx="4264125" cy="8772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0" i="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 dirty="0"/>
            <a:t>Объем переданной информации </a:t>
          </a:r>
          <a:r>
            <a:rPr lang="ru-RU" sz="1800" b="0" i="0" u="none" kern="1200" dirty="0"/>
            <a:t>V</a:t>
          </a:r>
          <a:r>
            <a:rPr lang="ru-RU" sz="1800" b="0" i="0" kern="1200" dirty="0"/>
            <a:t> вычисляется по формуле: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0" u="none" kern="1200" dirty="0"/>
            <a:t>V=</a:t>
          </a:r>
          <a:r>
            <a:rPr lang="en-GB" sz="1800" b="0" i="0" u="none" kern="1200" dirty="0" err="1"/>
            <a:t>q⋅t</a:t>
          </a:r>
          <a:endParaRPr lang="en-GB" sz="1800" b="0" i="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 dirty="0"/>
        </a:p>
      </dsp:txBody>
      <dsp:txXfrm>
        <a:off x="6294168" y="4868848"/>
        <a:ext cx="4212739" cy="8258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344119-E4F8-46ED-86B5-E63D9A85FFB3}">
      <dsp:nvSpPr>
        <dsp:cNvPr id="0" name=""/>
        <dsp:cNvSpPr/>
      </dsp:nvSpPr>
      <dsp:spPr>
        <a:xfrm>
          <a:off x="1365" y="0"/>
          <a:ext cx="3550295" cy="452486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accent1"/>
              </a:solidFill>
            </a:rPr>
            <a:t>1. </a:t>
          </a:r>
          <a:r>
            <a:rPr lang="ru-RU" sz="2400" b="1" kern="1200" dirty="0">
              <a:solidFill>
                <a:schemeClr val="accent1"/>
              </a:solidFill>
            </a:rPr>
            <a:t>Данные и пространственная привязка</a:t>
          </a:r>
          <a:endParaRPr lang="en-GB" sz="2400" kern="1200" dirty="0"/>
        </a:p>
      </dsp:txBody>
      <dsp:txXfrm>
        <a:off x="1365" y="0"/>
        <a:ext cx="3550295" cy="1357459"/>
      </dsp:txXfrm>
    </dsp:sp>
    <dsp:sp modelId="{3E09465B-6E78-452B-AC38-80839DB8695F}">
      <dsp:nvSpPr>
        <dsp:cNvPr id="0" name=""/>
        <dsp:cNvSpPr/>
      </dsp:nvSpPr>
      <dsp:spPr>
        <a:xfrm>
          <a:off x="356395" y="1358785"/>
          <a:ext cx="2840236" cy="13643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chemeClr val="tx1"/>
              </a:solidFill>
            </a:rPr>
            <a:t>Проекция карты</a:t>
          </a:r>
        </a:p>
      </dsp:txBody>
      <dsp:txXfrm>
        <a:off x="396354" y="1398744"/>
        <a:ext cx="2760318" cy="1284390"/>
      </dsp:txXfrm>
    </dsp:sp>
    <dsp:sp modelId="{F319A7B2-FFBD-4ED2-8655-3FB5A14060D6}">
      <dsp:nvSpPr>
        <dsp:cNvPr id="0" name=""/>
        <dsp:cNvSpPr/>
      </dsp:nvSpPr>
      <dsp:spPr>
        <a:xfrm>
          <a:off x="356395" y="2932987"/>
          <a:ext cx="2840236" cy="13643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chemeClr val="tx1"/>
              </a:solidFill>
            </a:rPr>
            <a:t>Система координат</a:t>
          </a:r>
          <a:endParaRPr lang="en-GB" sz="2800" kern="1200" dirty="0"/>
        </a:p>
      </dsp:txBody>
      <dsp:txXfrm>
        <a:off x="396354" y="2972946"/>
        <a:ext cx="2760318" cy="1284390"/>
      </dsp:txXfrm>
    </dsp:sp>
    <dsp:sp modelId="{6D5560ED-57DC-4CE7-9702-84C52401AB49}">
      <dsp:nvSpPr>
        <dsp:cNvPr id="0" name=""/>
        <dsp:cNvSpPr/>
      </dsp:nvSpPr>
      <dsp:spPr>
        <a:xfrm>
          <a:off x="3817933" y="0"/>
          <a:ext cx="3550295" cy="452486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accent1"/>
              </a:solidFill>
            </a:rPr>
            <a:t>2.</a:t>
          </a:r>
          <a:r>
            <a:rPr lang="en-US" sz="1800" b="1" kern="1200" dirty="0">
              <a:solidFill>
                <a:schemeClr val="accent1"/>
              </a:solidFill>
            </a:rPr>
            <a:t> </a:t>
          </a:r>
          <a:r>
            <a:rPr lang="ru-RU" sz="1800" b="1" kern="1200" dirty="0">
              <a:solidFill>
                <a:schemeClr val="accent1"/>
              </a:solidFill>
            </a:rPr>
            <a:t>Слои пространственных данных могут быть наложены, обработаны и объединены, чтобы сформировать составные слои</a:t>
          </a:r>
          <a:endParaRPr lang="en-GB" sz="1800" b="1" kern="1200" dirty="0"/>
        </a:p>
      </dsp:txBody>
      <dsp:txXfrm>
        <a:off x="3817933" y="0"/>
        <a:ext cx="3550295" cy="1357459"/>
      </dsp:txXfrm>
    </dsp:sp>
    <dsp:sp modelId="{485B3F00-8A86-46F1-9EE3-7765C8B1C320}">
      <dsp:nvSpPr>
        <dsp:cNvPr id="0" name=""/>
        <dsp:cNvSpPr/>
      </dsp:nvSpPr>
      <dsp:spPr>
        <a:xfrm>
          <a:off x="4172963" y="1358785"/>
          <a:ext cx="2840236" cy="13643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chemeClr val="tx1"/>
              </a:solidFill>
            </a:rPr>
            <a:t>Почвы</a:t>
          </a:r>
          <a:r>
            <a:rPr lang="en-US" sz="2800" kern="1200" dirty="0">
              <a:solidFill>
                <a:schemeClr val="tx1"/>
              </a:solidFill>
            </a:rPr>
            <a:t> </a:t>
          </a:r>
          <a:r>
            <a:rPr lang="ru-RU" sz="2800" kern="1200" dirty="0">
              <a:solidFill>
                <a:schemeClr val="tx1"/>
              </a:solidFill>
            </a:rPr>
            <a:t>и растительный покров</a:t>
          </a:r>
          <a:endParaRPr lang="en-GB" sz="2800" kern="1200" dirty="0"/>
        </a:p>
      </dsp:txBody>
      <dsp:txXfrm>
        <a:off x="4212922" y="1398744"/>
        <a:ext cx="2760318" cy="1284390"/>
      </dsp:txXfrm>
    </dsp:sp>
    <dsp:sp modelId="{5D2FC560-E648-43CD-B182-1F7D8A0BCFF5}">
      <dsp:nvSpPr>
        <dsp:cNvPr id="0" name=""/>
        <dsp:cNvSpPr/>
      </dsp:nvSpPr>
      <dsp:spPr>
        <a:xfrm>
          <a:off x="4172963" y="2932987"/>
          <a:ext cx="2840236" cy="13643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chemeClr val="tx1"/>
              </a:solidFill>
            </a:rPr>
            <a:t>Литология и изменения</a:t>
          </a:r>
          <a:endParaRPr lang="en-GB" sz="2800" kern="1200" dirty="0"/>
        </a:p>
      </dsp:txBody>
      <dsp:txXfrm>
        <a:off x="4212922" y="2972946"/>
        <a:ext cx="2760318" cy="1284390"/>
      </dsp:txXfrm>
    </dsp:sp>
    <dsp:sp modelId="{CB5DEDC4-DBA3-459F-923E-729A82B683E1}">
      <dsp:nvSpPr>
        <dsp:cNvPr id="0" name=""/>
        <dsp:cNvSpPr/>
      </dsp:nvSpPr>
      <dsp:spPr>
        <a:xfrm>
          <a:off x="7635867" y="0"/>
          <a:ext cx="3550295" cy="452486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kern="1200" dirty="0">
              <a:solidFill>
                <a:schemeClr val="accent1"/>
              </a:solidFill>
            </a:rPr>
            <a:t>3. Пространственные объекты связаны с табличными данными</a:t>
          </a:r>
          <a:endParaRPr lang="en-GB" sz="2600" kern="1200" dirty="0"/>
        </a:p>
      </dsp:txBody>
      <dsp:txXfrm>
        <a:off x="7635867" y="0"/>
        <a:ext cx="3550295" cy="1357459"/>
      </dsp:txXfrm>
    </dsp:sp>
    <dsp:sp modelId="{99B73DA4-870B-4FBA-8059-E9B4F062B474}">
      <dsp:nvSpPr>
        <dsp:cNvPr id="0" name=""/>
        <dsp:cNvSpPr/>
      </dsp:nvSpPr>
      <dsp:spPr>
        <a:xfrm>
          <a:off x="7989531" y="1357459"/>
          <a:ext cx="2840236" cy="29411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chemeClr val="tx1"/>
              </a:solidFill>
            </a:rPr>
            <a:t>Связанные таблицы</a:t>
          </a:r>
          <a:endParaRPr lang="en-GB" sz="2800" kern="1200" dirty="0"/>
        </a:p>
      </dsp:txBody>
      <dsp:txXfrm>
        <a:off x="8072719" y="1440647"/>
        <a:ext cx="2673860" cy="27747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3FCD01-2D1A-4A4F-AE3D-C1E4E501A61A}">
      <dsp:nvSpPr>
        <dsp:cNvPr id="0" name=""/>
        <dsp:cNvSpPr/>
      </dsp:nvSpPr>
      <dsp:spPr>
        <a:xfrm>
          <a:off x="-4628169" y="-709551"/>
          <a:ext cx="5513008" cy="5513008"/>
        </a:xfrm>
        <a:prstGeom prst="blockArc">
          <a:avLst>
            <a:gd name="adj1" fmla="val 18900000"/>
            <a:gd name="adj2" fmla="val 2700000"/>
            <a:gd name="adj3" fmla="val 392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851D23-CC25-4220-A473-7365D6B0D03D}">
      <dsp:nvSpPr>
        <dsp:cNvPr id="0" name=""/>
        <dsp:cNvSpPr/>
      </dsp:nvSpPr>
      <dsp:spPr>
        <a:xfrm>
          <a:off x="387301" y="255787"/>
          <a:ext cx="5834093" cy="5119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322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ВВОД</a:t>
          </a:r>
        </a:p>
      </dsp:txBody>
      <dsp:txXfrm>
        <a:off x="387301" y="255787"/>
        <a:ext cx="5834093" cy="511901"/>
      </dsp:txXfrm>
    </dsp:sp>
    <dsp:sp modelId="{40DD4527-297D-49C4-A8D2-4C4639E1831C}">
      <dsp:nvSpPr>
        <dsp:cNvPr id="0" name=""/>
        <dsp:cNvSpPr/>
      </dsp:nvSpPr>
      <dsp:spPr>
        <a:xfrm>
          <a:off x="67362" y="191799"/>
          <a:ext cx="639877" cy="6398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8339E9-EB37-4E27-AEA2-7772FBB39EAF}">
      <dsp:nvSpPr>
        <dsp:cNvPr id="0" name=""/>
        <dsp:cNvSpPr/>
      </dsp:nvSpPr>
      <dsp:spPr>
        <a:xfrm>
          <a:off x="754115" y="1023394"/>
          <a:ext cx="5467279" cy="5119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322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МАНИПУЛИРОВАНИЕ</a:t>
          </a:r>
        </a:p>
      </dsp:txBody>
      <dsp:txXfrm>
        <a:off x="754115" y="1023394"/>
        <a:ext cx="5467279" cy="511901"/>
      </dsp:txXfrm>
    </dsp:sp>
    <dsp:sp modelId="{63F6BC1B-FFC1-4223-A43C-31BBFF87D787}">
      <dsp:nvSpPr>
        <dsp:cNvPr id="0" name=""/>
        <dsp:cNvSpPr/>
      </dsp:nvSpPr>
      <dsp:spPr>
        <a:xfrm>
          <a:off x="434176" y="959406"/>
          <a:ext cx="639877" cy="6398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31557F-2A84-40E2-8F95-C13A850EADAC}">
      <dsp:nvSpPr>
        <dsp:cNvPr id="0" name=""/>
        <dsp:cNvSpPr/>
      </dsp:nvSpPr>
      <dsp:spPr>
        <a:xfrm>
          <a:off x="866697" y="1791001"/>
          <a:ext cx="5354697" cy="5119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322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УПРАВЛЕНИЕ</a:t>
          </a:r>
        </a:p>
      </dsp:txBody>
      <dsp:txXfrm>
        <a:off x="866697" y="1791001"/>
        <a:ext cx="5354697" cy="511901"/>
      </dsp:txXfrm>
    </dsp:sp>
    <dsp:sp modelId="{8C98CD9D-A1B0-4DDE-A1CF-14476B4A0FE0}">
      <dsp:nvSpPr>
        <dsp:cNvPr id="0" name=""/>
        <dsp:cNvSpPr/>
      </dsp:nvSpPr>
      <dsp:spPr>
        <a:xfrm>
          <a:off x="546759" y="1727013"/>
          <a:ext cx="639877" cy="6398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49E1E1-7A73-4666-AFE6-0CF372A36D83}">
      <dsp:nvSpPr>
        <dsp:cNvPr id="0" name=""/>
        <dsp:cNvSpPr/>
      </dsp:nvSpPr>
      <dsp:spPr>
        <a:xfrm>
          <a:off x="754115" y="2558608"/>
          <a:ext cx="5467279" cy="5119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322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ЗАПРОС И АНАЛИЗ </a:t>
          </a:r>
        </a:p>
      </dsp:txBody>
      <dsp:txXfrm>
        <a:off x="754115" y="2558608"/>
        <a:ext cx="5467279" cy="511901"/>
      </dsp:txXfrm>
    </dsp:sp>
    <dsp:sp modelId="{E37528CE-E4AE-446F-9732-4D282DDEC6B8}">
      <dsp:nvSpPr>
        <dsp:cNvPr id="0" name=""/>
        <dsp:cNvSpPr/>
      </dsp:nvSpPr>
      <dsp:spPr>
        <a:xfrm>
          <a:off x="434176" y="2494621"/>
          <a:ext cx="639877" cy="6398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4E590D-05B7-4A9F-BB5F-0A19E25F7349}">
      <dsp:nvSpPr>
        <dsp:cNvPr id="0" name=""/>
        <dsp:cNvSpPr/>
      </dsp:nvSpPr>
      <dsp:spPr>
        <a:xfrm>
          <a:off x="387301" y="3326215"/>
          <a:ext cx="5834093" cy="5119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322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ВИЗУАЛИЗАЦИЯ</a:t>
          </a:r>
        </a:p>
      </dsp:txBody>
      <dsp:txXfrm>
        <a:off x="387301" y="3326215"/>
        <a:ext cx="5834093" cy="511901"/>
      </dsp:txXfrm>
    </dsp:sp>
    <dsp:sp modelId="{8D7F55CC-AA7B-4837-8244-5AF56112FB45}">
      <dsp:nvSpPr>
        <dsp:cNvPr id="0" name=""/>
        <dsp:cNvSpPr/>
      </dsp:nvSpPr>
      <dsp:spPr>
        <a:xfrm>
          <a:off x="67362" y="3262228"/>
          <a:ext cx="639877" cy="6398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A3BFD6-3C7E-4553-ACD7-EB6F52788FDA}">
      <dsp:nvSpPr>
        <dsp:cNvPr id="0" name=""/>
        <dsp:cNvSpPr/>
      </dsp:nvSpPr>
      <dsp:spPr>
        <a:xfrm>
          <a:off x="399587" y="541336"/>
          <a:ext cx="4412290" cy="1532330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524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9C653F-CDC8-4E7A-B766-2CCEB91361A1}">
      <dsp:nvSpPr>
        <dsp:cNvPr id="0" name=""/>
        <dsp:cNvSpPr/>
      </dsp:nvSpPr>
      <dsp:spPr>
        <a:xfrm>
          <a:off x="2206913" y="4299547"/>
          <a:ext cx="855095" cy="547260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1F285B-20D4-4000-86DE-ECD156B7412E}">
      <dsp:nvSpPr>
        <dsp:cNvPr id="0" name=""/>
        <dsp:cNvSpPr/>
      </dsp:nvSpPr>
      <dsp:spPr>
        <a:xfrm>
          <a:off x="870400" y="4772656"/>
          <a:ext cx="3132110" cy="619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400" b="1" kern="12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ГИС</a:t>
          </a:r>
        </a:p>
      </dsp:txBody>
      <dsp:txXfrm>
        <a:off x="870400" y="4772656"/>
        <a:ext cx="3132110" cy="619136"/>
      </dsp:txXfrm>
    </dsp:sp>
    <dsp:sp modelId="{33DA95BA-DBBA-4965-A0E6-7BD69B530C8F}">
      <dsp:nvSpPr>
        <dsp:cNvPr id="0" name=""/>
        <dsp:cNvSpPr/>
      </dsp:nvSpPr>
      <dsp:spPr>
        <a:xfrm>
          <a:off x="0" y="-9153"/>
          <a:ext cx="5328582" cy="4453679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127000" h="254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3F0C45-1095-4621-A61A-5D9D0F50AA0E}">
      <dsp:nvSpPr>
        <dsp:cNvPr id="0" name=""/>
        <dsp:cNvSpPr/>
      </dsp:nvSpPr>
      <dsp:spPr>
        <a:xfrm>
          <a:off x="1069916" y="0"/>
          <a:ext cx="3049009" cy="257020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/>
            <a:t>Векторные </a:t>
          </a:r>
          <a:endParaRPr lang="en-US" sz="3500" kern="1200" dirty="0"/>
        </a:p>
      </dsp:txBody>
      <dsp:txXfrm>
        <a:off x="1069916" y="0"/>
        <a:ext cx="3049009" cy="771061"/>
      </dsp:txXfrm>
    </dsp:sp>
    <dsp:sp modelId="{75595C33-B9A7-45AB-9B5E-A375F5204E1F}">
      <dsp:nvSpPr>
        <dsp:cNvPr id="0" name=""/>
        <dsp:cNvSpPr/>
      </dsp:nvSpPr>
      <dsp:spPr>
        <a:xfrm>
          <a:off x="3048" y="771281"/>
          <a:ext cx="5182745" cy="5049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Точки </a:t>
          </a:r>
          <a:endParaRPr lang="en-US" sz="1900" kern="1200" dirty="0"/>
        </a:p>
      </dsp:txBody>
      <dsp:txXfrm>
        <a:off x="17837" y="786070"/>
        <a:ext cx="5153167" cy="475364"/>
      </dsp:txXfrm>
    </dsp:sp>
    <dsp:sp modelId="{EA5053A2-35BB-4630-9724-274FF9674FB7}">
      <dsp:nvSpPr>
        <dsp:cNvPr id="0" name=""/>
        <dsp:cNvSpPr/>
      </dsp:nvSpPr>
      <dsp:spPr>
        <a:xfrm>
          <a:off x="3048" y="1353906"/>
          <a:ext cx="5182745" cy="5049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Линии</a:t>
          </a:r>
          <a:endParaRPr lang="en-US" sz="1900" kern="1200" dirty="0"/>
        </a:p>
      </dsp:txBody>
      <dsp:txXfrm>
        <a:off x="17837" y="1368695"/>
        <a:ext cx="5153167" cy="475364"/>
      </dsp:txXfrm>
    </dsp:sp>
    <dsp:sp modelId="{9CA838DF-3112-49D6-8DBD-8A44E3F1392D}">
      <dsp:nvSpPr>
        <dsp:cNvPr id="0" name=""/>
        <dsp:cNvSpPr/>
      </dsp:nvSpPr>
      <dsp:spPr>
        <a:xfrm>
          <a:off x="3048" y="1936532"/>
          <a:ext cx="5182745" cy="5049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Полигоны</a:t>
          </a:r>
          <a:endParaRPr lang="en-US" sz="1900" kern="1200" dirty="0"/>
        </a:p>
      </dsp:txBody>
      <dsp:txXfrm>
        <a:off x="17837" y="1951321"/>
        <a:ext cx="5153167" cy="475364"/>
      </dsp:txXfrm>
    </dsp:sp>
    <dsp:sp modelId="{6E995F05-0C5D-408C-A63F-BD482302F002}">
      <dsp:nvSpPr>
        <dsp:cNvPr id="0" name=""/>
        <dsp:cNvSpPr/>
      </dsp:nvSpPr>
      <dsp:spPr>
        <a:xfrm>
          <a:off x="6743500" y="0"/>
          <a:ext cx="3039097" cy="257020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/>
            <a:t>Растровые </a:t>
          </a:r>
          <a:endParaRPr lang="en-US" sz="3500" kern="1200" dirty="0"/>
        </a:p>
      </dsp:txBody>
      <dsp:txXfrm>
        <a:off x="6743500" y="0"/>
        <a:ext cx="3039097" cy="771061"/>
      </dsp:txXfrm>
    </dsp:sp>
    <dsp:sp modelId="{B3511F00-F60B-43E4-99B2-CC294FC9E28D}">
      <dsp:nvSpPr>
        <dsp:cNvPr id="0" name=""/>
        <dsp:cNvSpPr/>
      </dsp:nvSpPr>
      <dsp:spPr>
        <a:xfrm>
          <a:off x="5671676" y="771124"/>
          <a:ext cx="5182745" cy="3744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Фотографии	</a:t>
          </a:r>
          <a:endParaRPr lang="en-US" sz="1900" kern="1200" dirty="0"/>
        </a:p>
      </dsp:txBody>
      <dsp:txXfrm>
        <a:off x="5682643" y="782091"/>
        <a:ext cx="5160811" cy="352490"/>
      </dsp:txXfrm>
    </dsp:sp>
    <dsp:sp modelId="{5AE2025E-1360-4981-90C5-645A71360030}">
      <dsp:nvSpPr>
        <dsp:cNvPr id="0" name=""/>
        <dsp:cNvSpPr/>
      </dsp:nvSpPr>
      <dsp:spPr>
        <a:xfrm>
          <a:off x="5671676" y="1203152"/>
          <a:ext cx="5182745" cy="3744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Космо (аэро)снимки</a:t>
          </a:r>
          <a:endParaRPr lang="en-US" sz="1900" kern="1200" dirty="0"/>
        </a:p>
      </dsp:txBody>
      <dsp:txXfrm>
        <a:off x="5682643" y="1214119"/>
        <a:ext cx="5160811" cy="352490"/>
      </dsp:txXfrm>
    </dsp:sp>
    <dsp:sp modelId="{7B236F75-6910-434A-9392-A7301E79F5FE}">
      <dsp:nvSpPr>
        <dsp:cNvPr id="0" name=""/>
        <dsp:cNvSpPr/>
      </dsp:nvSpPr>
      <dsp:spPr>
        <a:xfrm>
          <a:off x="5671676" y="1635179"/>
          <a:ext cx="5182745" cy="3744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Отсканированные карты</a:t>
          </a:r>
          <a:endParaRPr lang="en-US" sz="1900" kern="1200" dirty="0"/>
        </a:p>
      </dsp:txBody>
      <dsp:txXfrm>
        <a:off x="5682643" y="1646146"/>
        <a:ext cx="5160811" cy="352490"/>
      </dsp:txXfrm>
    </dsp:sp>
    <dsp:sp modelId="{7EBBABA4-FE23-4CB4-87F0-294BEC463AA6}">
      <dsp:nvSpPr>
        <dsp:cNvPr id="0" name=""/>
        <dsp:cNvSpPr/>
      </dsp:nvSpPr>
      <dsp:spPr>
        <a:xfrm>
          <a:off x="5671676" y="2067207"/>
          <a:ext cx="5182745" cy="3744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Поверхности</a:t>
          </a:r>
          <a:endParaRPr lang="en-US" sz="1900" kern="1200" dirty="0"/>
        </a:p>
      </dsp:txBody>
      <dsp:txXfrm>
        <a:off x="5682643" y="2078174"/>
        <a:ext cx="5160811" cy="3524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49F2FB-419B-4719-A9B3-1B41979F2FF4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48F97-E0D6-4C67-8C57-ED2E6CC07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975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958" indent="-291522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6089" indent="-23321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2524" indent="-23321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8959" indent="-23321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5395" indent="-233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31830" indent="-233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8266" indent="-233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4701" indent="-233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C7BFE4A-29D7-4236-A785-72A910FE94BF}" type="slidenum">
              <a:rPr lang="en-US" altLang="en-US">
                <a:latin typeface="Calibri" panose="020F0502020204030204" pitchFamily="34" charset="0"/>
              </a:rPr>
              <a:pPr eaLnBrk="1" hangingPunct="1"/>
              <a:t>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304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13FB2-7CB4-4B4E-A1CD-56D50AF58F3D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48D4B-6594-4AC7-BD66-6EA6AC8E7081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1339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13FB2-7CB4-4B4E-A1CD-56D50AF58F3D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48D4B-6594-4AC7-BD66-6EA6AC8E7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117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13FB2-7CB4-4B4E-A1CD-56D50AF58F3D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48D4B-6594-4AC7-BD66-6EA6AC8E7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561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13FB2-7CB4-4B4E-A1CD-56D50AF58F3D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48D4B-6594-4AC7-BD66-6EA6AC8E7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398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13FB2-7CB4-4B4E-A1CD-56D50AF58F3D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48D4B-6594-4AC7-BD66-6EA6AC8E7081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2822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13FB2-7CB4-4B4E-A1CD-56D50AF58F3D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48D4B-6594-4AC7-BD66-6EA6AC8E7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1962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13FB2-7CB4-4B4E-A1CD-56D50AF58F3D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48D4B-6594-4AC7-BD66-6EA6AC8E7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6896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13FB2-7CB4-4B4E-A1CD-56D50AF58F3D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48D4B-6594-4AC7-BD66-6EA6AC8E7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948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13FB2-7CB4-4B4E-A1CD-56D50AF58F3D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48D4B-6594-4AC7-BD66-6EA6AC8E7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746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EA13FB2-7CB4-4B4E-A1CD-56D50AF58F3D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5F48D4B-6594-4AC7-BD66-6EA6AC8E7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8288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13FB2-7CB4-4B4E-A1CD-56D50AF58F3D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48D4B-6594-4AC7-BD66-6EA6AC8E7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263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EA13FB2-7CB4-4B4E-A1CD-56D50AF58F3D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5F48D4B-6594-4AC7-BD66-6EA6AC8E7081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6812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diagramLayout" Target="../diagrams/layout6.xml"/><Relationship Id="rId7" Type="http://schemas.openxmlformats.org/officeDocument/2006/relationships/image" Target="../media/image15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diagramColors" Target="../diagrams/colors5.xml"/><Relationship Id="rId5" Type="http://schemas.openxmlformats.org/officeDocument/2006/relationships/image" Target="../media/image10.png"/><Relationship Id="rId15" Type="http://schemas.openxmlformats.org/officeDocument/2006/relationships/hyperlink" Target="https://www.youtube.com/watch?v=LHDCRjAxpI0" TargetMode="External"/><Relationship Id="rId10" Type="http://schemas.openxmlformats.org/officeDocument/2006/relationships/diagramQuickStyle" Target="../diagrams/quickStyle5.xml"/><Relationship Id="rId4" Type="http://schemas.openxmlformats.org/officeDocument/2006/relationships/image" Target="../media/image9.png"/><Relationship Id="rId9" Type="http://schemas.openxmlformats.org/officeDocument/2006/relationships/diagramLayout" Target="../diagrams/layout5.xml"/><Relationship Id="rId1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33511" y="3200400"/>
            <a:ext cx="8643998" cy="457200"/>
          </a:xfrm>
        </p:spPr>
        <p:txBody>
          <a:bodyPr>
            <a:noAutofit/>
          </a:bodyPr>
          <a:lstStyle/>
          <a:p>
            <a:pPr algn="ctr"/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Введение в предмет. Общие сведения о ГИС 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327310" y="1480264"/>
            <a:ext cx="5350498" cy="5711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 defTabSz="914400">
              <a:spcBef>
                <a:spcPct val="20000"/>
              </a:spcBef>
              <a:defRPr/>
            </a:pP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Logo_SU_Rus"/>
          <p:cNvPicPr>
            <a:picLocks noChangeAspect="1" noChangeArrowheads="1"/>
          </p:cNvPicPr>
          <p:nvPr/>
        </p:nvPicPr>
        <p:blipFill>
          <a:blip r:embed="rId2"/>
          <a:srcRect r="874"/>
          <a:stretch>
            <a:fillRect/>
          </a:stretch>
        </p:blipFill>
        <p:spPr bwMode="auto">
          <a:xfrm>
            <a:off x="4452927" y="142852"/>
            <a:ext cx="282892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759624" y="5522752"/>
            <a:ext cx="3358862" cy="4061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919640" y="2735288"/>
            <a:ext cx="2165837" cy="311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 defTabSz="914400">
              <a:spcBef>
                <a:spcPct val="20000"/>
              </a:spcBef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Лекция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536730-7D38-7EE2-B2DD-59099EBD5026}"/>
              </a:ext>
            </a:extLst>
          </p:cNvPr>
          <p:cNvSpPr txBox="1"/>
          <p:nvPr/>
        </p:nvSpPr>
        <p:spPr>
          <a:xfrm>
            <a:off x="3134612" y="200087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Georgia" pitchFamily="18" charset="0"/>
                <a:cs typeface="Times New Roman" panose="02020603050405020304" pitchFamily="18" charset="0"/>
                <a:sym typeface="Montserrat" charset="-52"/>
              </a:rPr>
              <a:t>Дисциплина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Georgia" pitchFamily="18" charset="0"/>
                <a:cs typeface="Times New Roman" panose="02020603050405020304" pitchFamily="18" charset="0"/>
                <a:sym typeface="Montserrat" charset="-52"/>
              </a:rPr>
              <a:t>WEB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Georgia" pitchFamily="18" charset="0"/>
                <a:cs typeface="Times New Roman" panose="02020603050405020304" pitchFamily="18" charset="0"/>
                <a:sym typeface="Montserrat" charset="-52"/>
              </a:rPr>
              <a:t> - ГИС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F2815E-1EAF-05DD-AE2E-59FAB9EC99FE}"/>
              </a:ext>
            </a:extLst>
          </p:cNvPr>
          <p:cNvSpPr txBox="1"/>
          <p:nvPr/>
        </p:nvSpPr>
        <p:spPr>
          <a:xfrm>
            <a:off x="5867389" y="559895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Составитель: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Орынбасарова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Э.О.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,PhD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r">
              <a:buNone/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e.orynbassarova@satbayev.university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538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>
            <a:extLst>
              <a:ext uri="{FF2B5EF4-FFF2-40B4-BE49-F238E27FC236}">
                <a16:creationId xmlns:a16="http://schemas.microsoft.com/office/drawing/2014/main" id="{D68A10F2-AEA4-2508-91CF-E4984DCEF1C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55320" y="1712841"/>
            <a:ext cx="10881360" cy="4929506"/>
          </a:xfrm>
        </p:spPr>
        <p:txBody>
          <a:bodyPr rtlCol="0">
            <a:normAutofit fontScale="92500" lnSpcReduction="10000"/>
          </a:bodyPr>
          <a:lstStyle/>
          <a:p>
            <a:pPr marL="282575" indent="-282575" algn="just">
              <a:lnSpc>
                <a:spcPct val="94000"/>
              </a:lnSpc>
              <a:spcAft>
                <a:spcPts val="0"/>
              </a:spcAft>
              <a:buFont typeface="Symbol" panose="05050102010706020507" pitchFamily="18" charset="2"/>
              <a:buChar char="·"/>
              <a:defRPr/>
            </a:pPr>
            <a:r>
              <a:rPr lang="ru-RU" altLang="ru-RU" sz="22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картометрические операции:</a:t>
            </a:r>
            <a:r>
              <a:rPr lang="ru-RU" altLang="ru-RU" sz="2200" b="1" dirty="0">
                <a:solidFill>
                  <a:srgbClr val="CC0000"/>
                </a:solidFill>
              </a:rPr>
              <a:t> </a:t>
            </a:r>
          </a:p>
          <a:p>
            <a:pPr marL="282575" indent="-282575" algn="just">
              <a:lnSpc>
                <a:spcPct val="94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sz="2200" i="1" dirty="0"/>
              <a:t>	вычисление</a:t>
            </a:r>
          </a:p>
          <a:p>
            <a:pPr marL="758825" lvl="1">
              <a:spcBef>
                <a:spcPct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ru-RU" altLang="ru-RU" sz="2000" dirty="0">
                <a:solidFill>
                  <a:srgbClr val="000000"/>
                </a:solidFill>
              </a:rPr>
              <a:t>координат;</a:t>
            </a:r>
          </a:p>
          <a:p>
            <a:pPr marL="758825" lvl="1">
              <a:spcBef>
                <a:spcPct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ru-RU" altLang="ru-RU" sz="2000" dirty="0">
                <a:solidFill>
                  <a:srgbClr val="000000"/>
                </a:solidFill>
              </a:rPr>
              <a:t>расстояний, длин кривых линий; </a:t>
            </a:r>
          </a:p>
          <a:p>
            <a:pPr marL="758825" lvl="1">
              <a:spcBef>
                <a:spcPct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ru-RU" altLang="ru-RU" sz="2000" dirty="0">
                <a:solidFill>
                  <a:srgbClr val="000000"/>
                </a:solidFill>
              </a:rPr>
              <a:t>периметров и площадей полигональных объектов;</a:t>
            </a:r>
          </a:p>
          <a:p>
            <a:pPr marL="758825" lvl="1">
              <a:spcBef>
                <a:spcPct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ru-RU" altLang="ru-RU" sz="2000" dirty="0">
                <a:solidFill>
                  <a:srgbClr val="000000"/>
                </a:solidFill>
              </a:rPr>
              <a:t>площадей поверхностей и объемов, заключенных между ними; </a:t>
            </a:r>
          </a:p>
          <a:p>
            <a:pPr marL="282575" indent="-282575">
              <a:spcBef>
                <a:spcPct val="10000"/>
              </a:spcBef>
              <a:spcAft>
                <a:spcPts val="0"/>
              </a:spcAft>
              <a:buFont typeface="Symbol" panose="05050102010706020507" pitchFamily="18" charset="2"/>
              <a:buChar char="·"/>
              <a:defRPr/>
            </a:pPr>
            <a:r>
              <a:rPr lang="ru-RU" altLang="ru-RU" sz="22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пространственный анализ</a:t>
            </a:r>
            <a:r>
              <a:rPr lang="ru-RU" altLang="ru-RU" b="1" dirty="0">
                <a:solidFill>
                  <a:srgbClr val="000000"/>
                </a:solidFill>
              </a:rPr>
              <a:t> -</a:t>
            </a:r>
            <a:r>
              <a:rPr lang="ru-RU" altLang="ru-RU" dirty="0">
                <a:solidFill>
                  <a:srgbClr val="000000"/>
                </a:solidFill>
              </a:rPr>
              <a:t> группа функций для </a:t>
            </a:r>
            <a:r>
              <a:rPr lang="ru-RU" altLang="ru-RU" b="1" i="1" dirty="0">
                <a:solidFill>
                  <a:srgbClr val="000000"/>
                </a:solidFill>
              </a:rPr>
              <a:t>анализа размещения </a:t>
            </a:r>
            <a:r>
              <a:rPr lang="ru-RU" altLang="ru-RU" dirty="0">
                <a:solidFill>
                  <a:srgbClr val="000000"/>
                </a:solidFill>
              </a:rPr>
              <a:t>и</a:t>
            </a:r>
            <a:r>
              <a:rPr lang="ru-RU" altLang="ru-RU" b="1" i="1" dirty="0">
                <a:solidFill>
                  <a:srgbClr val="000000"/>
                </a:solidFill>
              </a:rPr>
              <a:t> связей </a:t>
            </a:r>
            <a:r>
              <a:rPr lang="ru-RU" altLang="ru-RU" dirty="0">
                <a:solidFill>
                  <a:srgbClr val="000000"/>
                </a:solidFill>
              </a:rPr>
              <a:t>пространственных объектов:</a:t>
            </a:r>
          </a:p>
          <a:p>
            <a:pPr marL="758825" lvl="1">
              <a:spcBef>
                <a:spcPct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ru-RU" altLang="ru-RU" sz="2000" b="1" i="1" dirty="0">
                <a:solidFill>
                  <a:srgbClr val="000000"/>
                </a:solidFill>
              </a:rPr>
              <a:t>выбор</a:t>
            </a:r>
            <a:r>
              <a:rPr lang="ru-RU" altLang="ru-RU" sz="2000" dirty="0">
                <a:solidFill>
                  <a:srgbClr val="000000"/>
                </a:solidFill>
              </a:rPr>
              <a:t> объектов; </a:t>
            </a:r>
          </a:p>
          <a:p>
            <a:pPr marL="758825" lvl="1">
              <a:spcBef>
                <a:spcPct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ru-RU" altLang="ru-RU" sz="2000" b="1" i="1" dirty="0">
                <a:solidFill>
                  <a:srgbClr val="000000"/>
                </a:solidFill>
              </a:rPr>
              <a:t>пространственные запросы</a:t>
            </a:r>
            <a:r>
              <a:rPr lang="ru-RU" altLang="ru-RU" sz="2000" dirty="0">
                <a:solidFill>
                  <a:srgbClr val="000000"/>
                </a:solidFill>
              </a:rPr>
              <a:t>;</a:t>
            </a:r>
          </a:p>
          <a:p>
            <a:pPr marL="758825" lvl="1">
              <a:spcBef>
                <a:spcPct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ru-RU" altLang="ru-RU" sz="2000" dirty="0">
                <a:solidFill>
                  <a:srgbClr val="000000"/>
                </a:solidFill>
              </a:rPr>
              <a:t>операции </a:t>
            </a:r>
            <a:r>
              <a:rPr lang="ru-RU" altLang="ru-RU" sz="2000" b="1" i="1" dirty="0">
                <a:solidFill>
                  <a:srgbClr val="000000"/>
                </a:solidFill>
              </a:rPr>
              <a:t>наложения</a:t>
            </a:r>
            <a:r>
              <a:rPr lang="ru-RU" altLang="ru-RU" sz="2000" dirty="0">
                <a:solidFill>
                  <a:srgbClr val="000000"/>
                </a:solidFill>
              </a:rPr>
              <a:t>; </a:t>
            </a:r>
          </a:p>
          <a:p>
            <a:pPr marL="758825" lvl="1">
              <a:spcBef>
                <a:spcPct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ru-RU" altLang="ru-RU" sz="2000" b="1" i="1" dirty="0">
                <a:solidFill>
                  <a:srgbClr val="000000"/>
                </a:solidFill>
              </a:rPr>
              <a:t>буферизация</a:t>
            </a:r>
            <a:r>
              <a:rPr lang="ru-RU" altLang="ru-RU" sz="2000" dirty="0">
                <a:solidFill>
                  <a:srgbClr val="000000"/>
                </a:solidFill>
              </a:rPr>
              <a:t>;  </a:t>
            </a:r>
            <a:r>
              <a:rPr lang="ru-RU" altLang="ru-RU" sz="2000" b="1" i="1" dirty="0">
                <a:solidFill>
                  <a:srgbClr val="000000"/>
                </a:solidFill>
              </a:rPr>
              <a:t>слияние;</a:t>
            </a:r>
            <a:endParaRPr lang="ru-RU" altLang="ru-RU" sz="2000" dirty="0">
              <a:solidFill>
                <a:srgbClr val="000000"/>
              </a:solidFill>
            </a:endParaRPr>
          </a:p>
          <a:p>
            <a:pPr marL="758825" lvl="1">
              <a:spcBef>
                <a:spcPct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ru-RU" altLang="ru-RU" sz="2000" dirty="0">
                <a:solidFill>
                  <a:srgbClr val="000000"/>
                </a:solidFill>
              </a:rPr>
              <a:t>анализ </a:t>
            </a:r>
            <a:r>
              <a:rPr lang="ru-RU" altLang="ru-RU" sz="2000" b="1" i="1" dirty="0">
                <a:solidFill>
                  <a:srgbClr val="000000"/>
                </a:solidFill>
              </a:rPr>
              <a:t>сетей</a:t>
            </a:r>
            <a:r>
              <a:rPr lang="ru-RU" altLang="ru-RU" sz="2000" dirty="0">
                <a:solidFill>
                  <a:srgbClr val="000000"/>
                </a:solidFill>
              </a:rPr>
              <a:t>; </a:t>
            </a:r>
          </a:p>
          <a:p>
            <a:pPr marL="758825" lvl="1">
              <a:spcBef>
                <a:spcPct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ru-RU" altLang="ru-RU" sz="2000" dirty="0">
                <a:solidFill>
                  <a:srgbClr val="000000"/>
                </a:solidFill>
              </a:rPr>
              <a:t>анализ </a:t>
            </a:r>
            <a:r>
              <a:rPr lang="ru-RU" altLang="ru-RU" sz="2000" b="1" i="1" dirty="0">
                <a:solidFill>
                  <a:srgbClr val="000000"/>
                </a:solidFill>
              </a:rPr>
              <a:t>близости</a:t>
            </a:r>
            <a:r>
              <a:rPr lang="ru-RU" altLang="ru-RU" sz="2000" dirty="0">
                <a:solidFill>
                  <a:srgbClr val="000000"/>
                </a:solidFill>
              </a:rPr>
              <a:t> и </a:t>
            </a:r>
            <a:r>
              <a:rPr lang="ru-RU" altLang="ru-RU" sz="2000" b="1" i="1" dirty="0">
                <a:solidFill>
                  <a:srgbClr val="000000"/>
                </a:solidFill>
              </a:rPr>
              <a:t>расстояния</a:t>
            </a:r>
            <a:r>
              <a:rPr lang="ru-RU" altLang="ru-RU" sz="2000" dirty="0">
                <a:solidFill>
                  <a:srgbClr val="000000"/>
                </a:solidFill>
              </a:rPr>
              <a:t>;</a:t>
            </a:r>
          </a:p>
          <a:p>
            <a:pPr marL="758825" lvl="1">
              <a:spcBef>
                <a:spcPct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ru-RU" altLang="ru-RU" sz="2000" dirty="0">
                <a:solidFill>
                  <a:srgbClr val="000000"/>
                </a:solidFill>
              </a:rPr>
              <a:t>анализ </a:t>
            </a:r>
            <a:r>
              <a:rPr lang="ru-RU" altLang="ru-RU" sz="2000" b="1" i="1" dirty="0">
                <a:solidFill>
                  <a:srgbClr val="000000"/>
                </a:solidFill>
              </a:rPr>
              <a:t>видимости</a:t>
            </a:r>
            <a:r>
              <a:rPr lang="ru-RU" altLang="ru-RU" sz="2000" dirty="0">
                <a:solidFill>
                  <a:srgbClr val="000000"/>
                </a:solidFill>
              </a:rPr>
              <a:t>; </a:t>
            </a:r>
          </a:p>
          <a:p>
            <a:pPr marL="758825" lvl="1">
              <a:spcBef>
                <a:spcPct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ru-RU" altLang="ru-RU" sz="2000" dirty="0">
                <a:solidFill>
                  <a:srgbClr val="000000"/>
                </a:solidFill>
              </a:rPr>
              <a:t>создание и обработка </a:t>
            </a:r>
            <a:r>
              <a:rPr lang="ru-RU" altLang="ru-RU" sz="2000" b="1" i="1" dirty="0">
                <a:solidFill>
                  <a:srgbClr val="000000"/>
                </a:solidFill>
              </a:rPr>
              <a:t>цифровых моделей рельефа</a:t>
            </a:r>
            <a:r>
              <a:rPr lang="ru-RU" altLang="ru-RU" sz="2000" dirty="0">
                <a:solidFill>
                  <a:srgbClr val="000000"/>
                </a:solidFill>
              </a:rPr>
              <a:t> и др.; </a:t>
            </a:r>
          </a:p>
          <a:p>
            <a:pPr marL="282575" indent="-282575" algn="just">
              <a:spcAft>
                <a:spcPts val="0"/>
              </a:spcAft>
              <a:buFont typeface="Symbol" panose="05050102010706020507" pitchFamily="18" charset="2"/>
              <a:buChar char="·"/>
              <a:defRPr/>
            </a:pPr>
            <a:r>
              <a:rPr lang="ru-RU" altLang="ru-RU" sz="22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операции "картографической алгебры"</a:t>
            </a:r>
            <a:r>
              <a:rPr lang="ru-RU" altLang="ru-RU" b="1" dirty="0">
                <a:solidFill>
                  <a:srgbClr val="000000"/>
                </a:solidFill>
              </a:rPr>
              <a:t> </a:t>
            </a:r>
            <a:r>
              <a:rPr lang="ru-RU" altLang="ru-RU" dirty="0">
                <a:solidFill>
                  <a:srgbClr val="000000"/>
                </a:solidFill>
              </a:rPr>
              <a:t>(для логико-арифметической обработки </a:t>
            </a:r>
            <a:r>
              <a:rPr lang="ru-RU" altLang="ru-RU" i="1" dirty="0">
                <a:solidFill>
                  <a:srgbClr val="000000"/>
                </a:solidFill>
              </a:rPr>
              <a:t>растровых</a:t>
            </a:r>
            <a:r>
              <a:rPr lang="ru-RU" altLang="ru-RU" dirty="0">
                <a:solidFill>
                  <a:srgbClr val="000000"/>
                </a:solidFill>
              </a:rPr>
              <a:t> слоев как единого целого); </a:t>
            </a:r>
          </a:p>
          <a:p>
            <a:pPr marL="282575" indent="-282575" algn="just">
              <a:spcAft>
                <a:spcPts val="0"/>
              </a:spcAft>
              <a:buFont typeface="Symbol" panose="05050102010706020507" pitchFamily="18" charset="2"/>
              <a:buChar char="·"/>
              <a:defRPr/>
            </a:pPr>
            <a:r>
              <a:rPr lang="ru-RU" altLang="ru-RU" sz="22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визуализацию данных.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1EED7E-2C30-B6F0-64ED-FB4820DA4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ABDD4AA-1BBA-488A-9D06-F4F1C5B4F465}" type="slidenum">
              <a:rPr lang="ru-RU" altLang="ru-RU" sz="900">
                <a:solidFill>
                  <a:srgbClr val="898989"/>
                </a:solidFill>
              </a:rPr>
              <a:pPr/>
              <a:t>10</a:t>
            </a:fld>
            <a:r>
              <a:rPr lang="ru-RU" altLang="ru-RU" sz="900">
                <a:solidFill>
                  <a:srgbClr val="898989"/>
                </a:solidFill>
              </a:rPr>
              <a:t>/(</a:t>
            </a:r>
            <a:r>
              <a:rPr lang="en-US" altLang="ru-RU" sz="900">
                <a:solidFill>
                  <a:srgbClr val="898989"/>
                </a:solidFill>
              </a:rPr>
              <a:t>41</a:t>
            </a:r>
            <a:r>
              <a:rPr lang="ru-RU" altLang="ru-RU" sz="900">
                <a:solidFill>
                  <a:srgbClr val="898989"/>
                </a:solidFill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BF180F-FB46-ECA0-5C2C-BBCE06172A4A}"/>
              </a:ext>
            </a:extLst>
          </p:cNvPr>
          <p:cNvSpPr txBox="1"/>
          <p:nvPr/>
        </p:nvSpPr>
        <p:spPr>
          <a:xfrm>
            <a:off x="2880360" y="899056"/>
            <a:ext cx="8138160" cy="497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2575" indent="-282575" algn="just">
              <a:lnSpc>
                <a:spcPct val="94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Функциональные</a:t>
            </a:r>
            <a:r>
              <a:rPr lang="ru-RU" altLang="ru-RU" sz="2800" b="1" i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возможности</a:t>
            </a:r>
            <a:r>
              <a:rPr lang="ru-RU" altLang="ru-RU" sz="2800" b="1" i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ГИС </a:t>
            </a:r>
            <a:r>
              <a:rPr lang="ru-RU" altLang="ru-RU" sz="2800" b="1" i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включают: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985" y="170201"/>
            <a:ext cx="10515600" cy="64106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Изучение географических данных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96330" y="898697"/>
          <a:ext cx="10857470" cy="2570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/>
          <a:srcRect l="29256" t="44231" r="26351" b="6372"/>
          <a:stretch/>
        </p:blipFill>
        <p:spPr>
          <a:xfrm>
            <a:off x="6067171" y="3634236"/>
            <a:ext cx="3977188" cy="23972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64029" y="3700911"/>
            <a:ext cx="173175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*.</a:t>
            </a:r>
            <a:r>
              <a:rPr lang="en-US" sz="2400" b="1" dirty="0" err="1"/>
              <a:t>dxf</a:t>
            </a:r>
            <a:r>
              <a:rPr lang="en-US" sz="2400" b="1" dirty="0"/>
              <a:t>, *.</a:t>
            </a:r>
            <a:r>
              <a:rPr lang="en-US" sz="2400" b="1" dirty="0" err="1"/>
              <a:t>dwg</a:t>
            </a:r>
            <a:endParaRPr lang="en-US" sz="2400" b="1" dirty="0"/>
          </a:p>
          <a:p>
            <a:r>
              <a:rPr lang="en-US" sz="2400" b="1" dirty="0"/>
              <a:t>GPX, GPX</a:t>
            </a:r>
          </a:p>
          <a:p>
            <a:r>
              <a:rPr lang="en-US" sz="2400" b="1" dirty="0"/>
              <a:t>*.</a:t>
            </a:r>
            <a:r>
              <a:rPr lang="en-US" sz="2400" b="1" dirty="0" err="1"/>
              <a:t>shp</a:t>
            </a:r>
            <a:endParaRPr lang="en-US" sz="2400" b="1" dirty="0"/>
          </a:p>
          <a:p>
            <a:r>
              <a:rPr lang="en-US" sz="2400" b="1" dirty="0"/>
              <a:t>*.tab</a:t>
            </a:r>
          </a:p>
          <a:p>
            <a:r>
              <a:rPr lang="en-US" sz="2400" b="1" dirty="0"/>
              <a:t>*.</a:t>
            </a:r>
            <a:r>
              <a:rPr lang="en-US" sz="2400" b="1" dirty="0" err="1"/>
              <a:t>gdb</a:t>
            </a:r>
            <a:endParaRPr lang="en-US" sz="2400" b="1" dirty="0"/>
          </a:p>
          <a:p>
            <a:pPr algn="ctr"/>
            <a:r>
              <a:rPr lang="en-US" sz="2400" b="1" dirty="0"/>
              <a:t>…</a:t>
            </a:r>
          </a:p>
          <a:p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0387132" y="4181096"/>
            <a:ext cx="9666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*.tiff</a:t>
            </a:r>
          </a:p>
          <a:p>
            <a:r>
              <a:rPr lang="en-US" b="1" dirty="0"/>
              <a:t>*.jpg</a:t>
            </a:r>
          </a:p>
          <a:p>
            <a:r>
              <a:rPr lang="en-US" b="1" dirty="0"/>
              <a:t>*.</a:t>
            </a:r>
            <a:r>
              <a:rPr lang="en-US" b="1" dirty="0" err="1"/>
              <a:t>grd</a:t>
            </a:r>
            <a:endParaRPr lang="en-US" b="1" dirty="0"/>
          </a:p>
          <a:p>
            <a:pPr algn="ctr"/>
            <a:r>
              <a:rPr lang="en-US" b="1" dirty="0"/>
              <a:t> …</a:t>
            </a:r>
          </a:p>
          <a:p>
            <a:endParaRPr lang="en-US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34" y="3556329"/>
            <a:ext cx="4064313" cy="262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850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721" y="697501"/>
            <a:ext cx="10515600" cy="752144"/>
          </a:xfrm>
        </p:spPr>
        <p:txBody>
          <a:bodyPr/>
          <a:lstStyle/>
          <a:p>
            <a:r>
              <a:rPr lang="ru-RU" b="1" dirty="0">
                <a:solidFill>
                  <a:schemeClr val="accent1"/>
                </a:solidFill>
              </a:rPr>
              <a:t>Изучение географических данных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617" t="29405" r="36127" b="27472"/>
          <a:stretch/>
        </p:blipFill>
        <p:spPr>
          <a:xfrm>
            <a:off x="7228751" y="2505075"/>
            <a:ext cx="3686899" cy="3409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51540" y="2209800"/>
            <a:ext cx="2241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/>
              <a:t>Пространство растра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951539" y="5880616"/>
            <a:ext cx="1018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Колонки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10074" y="2689741"/>
            <a:ext cx="876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Ячейка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10646" y="3619798"/>
            <a:ext cx="2985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Размер ячейки=Расширение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799514" y="3927991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Строки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799514" y="4796909"/>
            <a:ext cx="12701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Ячейки со</a:t>
            </a:r>
          </a:p>
          <a:p>
            <a:r>
              <a:rPr lang="ru-RU" dirty="0"/>
              <a:t>Значением</a:t>
            </a:r>
            <a:endParaRPr lang="en-GB" dirty="0"/>
          </a:p>
          <a:p>
            <a:r>
              <a:rPr lang="ru-RU" dirty="0"/>
              <a:t> «</a:t>
            </a:r>
            <a:r>
              <a:rPr lang="en-GB" dirty="0"/>
              <a:t>No Data</a:t>
            </a:r>
            <a:r>
              <a:rPr lang="ru-RU" dirty="0"/>
              <a:t>»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6953" t="48413" r="71562" b="32404"/>
          <a:stretch/>
        </p:blipFill>
        <p:spPr>
          <a:xfrm>
            <a:off x="4292611" y="3989130"/>
            <a:ext cx="292797" cy="20495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19325" y="4089885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Здания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27710" y="4429469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Вода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530692" y="4795657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Лес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494045" y="5084161"/>
            <a:ext cx="25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Водно-болотные угодья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511573" y="5501429"/>
            <a:ext cx="2910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Открытая земля (пастбища)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37230" t="20156" r="42905" b="33191"/>
          <a:stretch/>
        </p:blipFill>
        <p:spPr>
          <a:xfrm>
            <a:off x="596104" y="2399591"/>
            <a:ext cx="2853319" cy="362973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23925" y="1636216"/>
            <a:ext cx="15331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ВЕКТОР</a:t>
            </a:r>
            <a:endParaRPr lang="en-US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058150" y="1636216"/>
            <a:ext cx="12561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РАСТР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790184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619" t="10458" r="42143" b="59348"/>
          <a:stretch/>
        </p:blipFill>
        <p:spPr>
          <a:xfrm>
            <a:off x="756194" y="852659"/>
            <a:ext cx="10517335" cy="506916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56194" y="145142"/>
            <a:ext cx="10515600" cy="70751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chemeClr val="accent1"/>
                </a:solidFill>
              </a:rPr>
              <a:t>Программирование в ГИС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317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Задание на следующую лекцию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Сделать презентацию на 3 слайда</a:t>
            </a:r>
          </a:p>
          <a:p>
            <a:r>
              <a:rPr lang="ru-RU" dirty="0"/>
              <a:t>Тема:</a:t>
            </a:r>
            <a:r>
              <a:rPr lang="en-US" dirty="0"/>
              <a:t> </a:t>
            </a:r>
            <a:r>
              <a:rPr lang="kk-KZ" dirty="0"/>
              <a:t>от</a:t>
            </a:r>
            <a:r>
              <a:rPr lang="ru-RU" dirty="0"/>
              <a:t> ГИС </a:t>
            </a:r>
            <a:r>
              <a:rPr lang="ru-RU"/>
              <a:t>в Веб-ГИС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1556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84" y="1000109"/>
            <a:ext cx="5631868" cy="509954"/>
          </a:xfrm>
        </p:spPr>
        <p:txBody>
          <a:bodyPr>
            <a:normAutofit/>
          </a:bodyPr>
          <a:lstStyle/>
          <a:p>
            <a:pPr>
              <a:tabLst>
                <a:tab pos="3414713" algn="l"/>
              </a:tabLst>
            </a:pP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Литература, интернет ссылки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8426" y="1819996"/>
            <a:ext cx="4186238" cy="3933088"/>
          </a:xfrm>
        </p:spPr>
        <p:txBody>
          <a:bodyPr>
            <a:no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Paul A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Longley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Michael F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200" i="1" dirty="0" err="1">
                <a:latin typeface="Times New Roman" pitchFamily="18" charset="0"/>
                <a:cs typeface="Times New Roman" pitchFamily="18" charset="0"/>
              </a:rPr>
              <a:t>Goodchild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David J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Maguire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David W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200" i="1" dirty="0" err="1">
                <a:latin typeface="Times New Roman" pitchFamily="18" charset="0"/>
                <a:cs typeface="Times New Roman" pitchFamily="18" charset="0"/>
              </a:rPr>
              <a:t>Rhind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Geographic Information Science and Systems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, 4</a:t>
            </a:r>
            <a:r>
              <a:rPr lang="en-US" sz="1200" i="1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 Edition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, 2015</a:t>
            </a:r>
          </a:p>
          <a:p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Востокова, А.В.; Кошель, С.М.; Ушакова, Л.А. Оформление карт. Компьютерный дизайн;  Изд-во: М.: Аспект Пресс, 2002 г.</a:t>
            </a:r>
          </a:p>
          <a:p>
            <a:pPr fontAlgn="base"/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Чандра А.М., Гош С.К. Дистанционное зондирование и географические информационные системы. Учеб. пособие. -  М.: </a:t>
            </a:r>
            <a:r>
              <a:rPr lang="ru-RU" sz="1200" i="1" dirty="0" err="1">
                <a:latin typeface="Times New Roman" pitchFamily="18" charset="0"/>
                <a:cs typeface="Times New Roman" pitchFamily="18" charset="0"/>
              </a:rPr>
              <a:t>Техносфера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, 2010 – 560 с.</a:t>
            </a:r>
          </a:p>
          <a:p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David O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'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Sullivan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David </a:t>
            </a:r>
            <a:r>
              <a:rPr lang="en-US" sz="1200" i="1" dirty="0" err="1">
                <a:latin typeface="Times New Roman" pitchFamily="18" charset="0"/>
                <a:cs typeface="Times New Roman" pitchFamily="18" charset="0"/>
              </a:rPr>
              <a:t>Unwin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Geographic Information Analysis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, 2010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/>
          </a:p>
        </p:txBody>
      </p:sp>
      <p:pic>
        <p:nvPicPr>
          <p:cNvPr id="1026" name="Picture 2" descr="C:\Users\Venus\Desktop\51+xqoFtZIL._SX384_BO1,204,203,200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1752" y="1000109"/>
            <a:ext cx="3676650" cy="4752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3488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Виды информации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3548366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B7A94FEF-CAB8-4632-AB24-A4E6950C789A}"/>
              </a:ext>
            </a:extLst>
          </p:cNvPr>
          <p:cNvSpPr txBox="1"/>
          <p:nvPr/>
        </p:nvSpPr>
        <p:spPr>
          <a:xfrm>
            <a:off x="4724400" y="3200399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/>
              <a:t>Текст слайда</a:t>
            </a:r>
          </a:p>
        </p:txBody>
      </p:sp>
    </p:spTree>
    <p:extLst>
      <p:ext uri="{BB962C8B-B14F-4D97-AF65-F5344CB8AC3E}">
        <p14:creationId xmlns:p14="http://schemas.microsoft.com/office/powerpoint/2010/main" val="3072040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85395446"/>
              </p:ext>
            </p:extLst>
          </p:nvPr>
        </p:nvGraphicFramePr>
        <p:xfrm>
          <a:off x="456119" y="457019"/>
          <a:ext cx="11071158" cy="6021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2927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395" y="197145"/>
            <a:ext cx="11312700" cy="1603407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ГИС</a:t>
            </a:r>
            <a:r>
              <a:rPr lang="ru-RU" dirty="0"/>
              <a:t> – это набор компьютерного оборудования, географических данных и программного обеспечения для сбора обработки, хранения, моделирования, анализа и отображения всех видов пространственно-привязанной информации. </a:t>
            </a:r>
            <a:endParaRPr lang="en-US" dirty="0"/>
          </a:p>
          <a:p>
            <a:r>
              <a:rPr lang="ru-RU" b="1" dirty="0">
                <a:solidFill>
                  <a:schemeClr val="accent1"/>
                </a:solidFill>
              </a:rPr>
              <a:t>ГИС </a:t>
            </a:r>
            <a:r>
              <a:rPr lang="ru-RU" dirty="0"/>
              <a:t>– это современная компьютерная технология для картографирования и анализа объектов реального мира, а также событий, происходящих на нашей планете, в нашей жизни и деятельности.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060" t="26329" r="13333" b="35629"/>
          <a:stretch/>
        </p:blipFill>
        <p:spPr>
          <a:xfrm>
            <a:off x="2013527" y="1800553"/>
            <a:ext cx="8169287" cy="2226501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94220" y="4137352"/>
            <a:ext cx="11007899" cy="1991602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800" b="1" u="sng" dirty="0">
                <a:solidFill>
                  <a:schemeClr val="accent1"/>
                </a:solidFill>
              </a:rPr>
              <a:t>G</a:t>
            </a:r>
            <a:r>
              <a:rPr lang="en-US" dirty="0">
                <a:solidFill>
                  <a:schemeClr val="tx1"/>
                </a:solidFill>
              </a:rPr>
              <a:t>eographic – is for </a:t>
            </a:r>
            <a:r>
              <a:rPr lang="en-US" sz="2400" b="1" u="sng" dirty="0">
                <a:solidFill>
                  <a:schemeClr val="accent1"/>
                </a:solidFill>
              </a:rPr>
              <a:t>Where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ru-RU" dirty="0">
                <a:solidFill>
                  <a:schemeClr val="tx1"/>
                </a:solidFill>
              </a:rPr>
              <a:t>собранные данные можно привязать к локации)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US" sz="3200" b="1" u="sng" dirty="0">
                <a:solidFill>
                  <a:schemeClr val="accent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nformation is for </a:t>
            </a:r>
            <a:r>
              <a:rPr lang="en-US" sz="2400" b="1" u="sng" dirty="0">
                <a:solidFill>
                  <a:schemeClr val="accent1"/>
                </a:solidFill>
              </a:rPr>
              <a:t>Data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attached to where (</a:t>
            </a:r>
            <a:r>
              <a:rPr lang="ru-RU" dirty="0">
                <a:solidFill>
                  <a:schemeClr val="tx1"/>
                </a:solidFill>
              </a:rPr>
              <a:t>таблицы, атрибуты, характеристики могут быть использованы для символики на карте)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US" sz="3200" b="1" u="sng" dirty="0">
                <a:solidFill>
                  <a:schemeClr val="accent1"/>
                </a:solidFill>
              </a:rPr>
              <a:t>S</a:t>
            </a:r>
            <a:r>
              <a:rPr lang="en-US" dirty="0">
                <a:solidFill>
                  <a:schemeClr val="tx1"/>
                </a:solidFill>
              </a:rPr>
              <a:t>ystems –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sz="2400" b="1" u="sng" dirty="0">
                <a:solidFill>
                  <a:schemeClr val="accent1"/>
                </a:solidFill>
              </a:rPr>
              <a:t>many </a:t>
            </a:r>
            <a:r>
              <a:rPr lang="en-US" sz="2400" b="1" u="sng" dirty="0" err="1">
                <a:solidFill>
                  <a:schemeClr val="accent1"/>
                </a:solidFill>
              </a:rPr>
              <a:t>componets</a:t>
            </a:r>
            <a:r>
              <a:rPr lang="en-US" b="1" u="sng" dirty="0">
                <a:solidFill>
                  <a:schemeClr val="accent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(которые работают совместно для достижения результата)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4844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938" y="141402"/>
            <a:ext cx="9960678" cy="60331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Три Основные Возможности ГИС</a:t>
            </a:r>
            <a:endParaRPr lang="en-GB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533081" y="870094"/>
          <a:ext cx="11186163" cy="4524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l="43067" t="29053" r="40928" b="51534"/>
          <a:stretch/>
        </p:blipFill>
        <p:spPr>
          <a:xfrm>
            <a:off x="1093469" y="5162115"/>
            <a:ext cx="2473628" cy="16251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/>
          <a:srcRect l="20722" t="62818" r="44871" b="19312"/>
          <a:stretch/>
        </p:blipFill>
        <p:spPr>
          <a:xfrm>
            <a:off x="7787473" y="5303516"/>
            <a:ext cx="4278836" cy="12499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/>
          <a:srcRect l="35258" t="57732" r="51520" b="22611"/>
          <a:stretch/>
        </p:blipFill>
        <p:spPr>
          <a:xfrm>
            <a:off x="5099226" y="5069734"/>
            <a:ext cx="2053872" cy="171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509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089" y="313508"/>
            <a:ext cx="10058400" cy="971007"/>
          </a:xfrm>
        </p:spPr>
        <p:txBody>
          <a:bodyPr/>
          <a:lstStyle/>
          <a:p>
            <a:r>
              <a:rPr lang="ru-RU" b="1" dirty="0"/>
              <a:t>ГИС – Гео-Информационные Системы</a:t>
            </a:r>
            <a:endParaRPr lang="en-GB" dirty="0"/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46" y="1779193"/>
            <a:ext cx="4548890" cy="3977172"/>
          </a:xfrm>
        </p:spPr>
      </p:pic>
      <p:graphicFrame>
        <p:nvGraphicFramePr>
          <p:cNvPr id="6" name="Схема 2"/>
          <p:cNvGraphicFramePr/>
          <p:nvPr/>
        </p:nvGraphicFramePr>
        <p:xfrm>
          <a:off x="4626078" y="1662460"/>
          <a:ext cx="6277054" cy="4093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9666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K:\Отделы\ОГИСиБД\01_ИСМ\08_Фото\Gis day\safe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889" y="1825625"/>
            <a:ext cx="12350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395" y="1224190"/>
            <a:ext cx="760412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3457041"/>
            <a:ext cx="766763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458" y="3117045"/>
            <a:ext cx="908050" cy="117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064" y="2456895"/>
            <a:ext cx="2100262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1" name="Номер слайда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>
                <a:solidFill>
                  <a:schemeClr val="bg1"/>
                </a:solidFill>
              </a:rPr>
              <a:t> </a:t>
            </a:r>
            <a:fld id="{D9CF43DF-76A5-4DD5-B420-D3B33563CCEF}" type="slidenum">
              <a:rPr lang="en-US" altLang="en-US">
                <a:solidFill>
                  <a:schemeClr val="bg1"/>
                </a:solidFill>
              </a:rPr>
              <a:pPr eaLnBrk="1" hangingPunct="1"/>
              <a:t>8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855913" y="476251"/>
            <a:ext cx="5903912" cy="588963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ru-RU" sz="2800" b="1" spc="-1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ЧТО ТАКОЕ ГИС – </a:t>
            </a:r>
            <a:r>
              <a:rPr lang="en-US" sz="2800" b="1" spc="-1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GIS</a:t>
            </a:r>
            <a:r>
              <a:rPr lang="ru-RU" sz="2800" b="1" spc="-1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?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5720930" y="952253"/>
          <a:ext cx="792088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6396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051" y="3263901"/>
            <a:ext cx="844550" cy="84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8442327" y="1320779"/>
            <a:ext cx="1169987" cy="514350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70C0"/>
                </a:solidFill>
              </a:rPr>
              <a:t>GOOGLE EARTH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720840" y="2150202"/>
            <a:ext cx="1171575" cy="5159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B050"/>
                </a:solidFill>
              </a:rPr>
              <a:t>YANDEX MAP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373270" y="4605837"/>
            <a:ext cx="1308100" cy="6477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B050"/>
                </a:solidFill>
              </a:rPr>
              <a:t>И МНОГИЕ ДРУГИЕ ….</a:t>
            </a:r>
          </a:p>
        </p:txBody>
      </p:sp>
      <p:pic>
        <p:nvPicPr>
          <p:cNvPr id="16" name="Content Placeholder 3"/>
          <p:cNvPicPr>
            <a:picLocks noGrp="1" noChangeAspect="1"/>
          </p:cNvPicPr>
          <p:nvPr>
            <p:ph idx="1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811429"/>
            <a:ext cx="3610825" cy="423879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55913" y="5885672"/>
            <a:ext cx="4878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15"/>
              </a:rPr>
              <a:t>https://www.youtube.com/watch?v=LHDCRjAxpI0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5226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3783DF68-D60B-25E8-6BBE-A548514DB28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75" y="1914209"/>
            <a:ext cx="8604250" cy="4410075"/>
          </a:xfrm>
        </p:spPr>
        <p:txBody>
          <a:bodyPr rtlCol="0">
            <a:normAutofit/>
          </a:bodyPr>
          <a:lstStyle/>
          <a:p>
            <a:pPr marL="282575" indent="-282575" algn="just">
              <a:spcBef>
                <a:spcPct val="10000"/>
              </a:spcBef>
              <a:spcAft>
                <a:spcPts val="0"/>
              </a:spcAft>
              <a:buFont typeface="Symbol" panose="05050102010706020507" pitchFamily="18" charset="2"/>
              <a:buChar char="·"/>
              <a:defRPr/>
            </a:pPr>
            <a:r>
              <a:rPr lang="ru-RU" altLang="ru-RU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ввод данных</a:t>
            </a:r>
            <a:r>
              <a:rPr lang="ru-RU" altLang="ru-RU" sz="2400" dirty="0">
                <a:solidFill>
                  <a:srgbClr val="000000"/>
                </a:solidFill>
              </a:rPr>
              <a:t> в компьютер (путем их импорта или </a:t>
            </a:r>
            <a:r>
              <a:rPr lang="ru-RU" altLang="ru-RU" sz="2400" dirty="0" err="1">
                <a:solidFill>
                  <a:srgbClr val="000000"/>
                </a:solidFill>
              </a:rPr>
              <a:t>цифрования</a:t>
            </a:r>
            <a:r>
              <a:rPr lang="ru-RU" altLang="ru-RU" sz="2400" dirty="0">
                <a:solidFill>
                  <a:srgbClr val="000000"/>
                </a:solidFill>
              </a:rPr>
              <a:t>);</a:t>
            </a:r>
          </a:p>
          <a:p>
            <a:pPr marL="282575" indent="-282575" algn="just">
              <a:spcBef>
                <a:spcPct val="10000"/>
              </a:spcBef>
              <a:spcAft>
                <a:spcPts val="0"/>
              </a:spcAft>
              <a:buFont typeface="Symbol" panose="05050102010706020507" pitchFamily="18" charset="2"/>
              <a:buChar char="·"/>
              <a:defRPr/>
            </a:pPr>
            <a:r>
              <a:rPr lang="ru-RU" altLang="ru-RU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преобразование данных:</a:t>
            </a:r>
            <a:r>
              <a:rPr lang="ru-RU" altLang="ru-RU" sz="2400" b="1" dirty="0">
                <a:solidFill>
                  <a:srgbClr val="000000"/>
                </a:solidFill>
              </a:rPr>
              <a:t> </a:t>
            </a:r>
          </a:p>
          <a:p>
            <a:pPr marL="758825" lvl="1" algn="just">
              <a:spcBef>
                <a:spcPct val="100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ru-RU" altLang="ru-RU" sz="2400" dirty="0">
                <a:solidFill>
                  <a:srgbClr val="000000"/>
                </a:solidFill>
              </a:rPr>
              <a:t>конвертирование данных из одного формата в другой, </a:t>
            </a:r>
          </a:p>
          <a:p>
            <a:pPr marL="758825" lvl="1" algn="just">
              <a:spcBef>
                <a:spcPct val="100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ru-RU" altLang="ru-RU" sz="2400" dirty="0">
                <a:solidFill>
                  <a:srgbClr val="000000"/>
                </a:solidFill>
              </a:rPr>
              <a:t>трансформация картографических проекций, изменение систем координат; </a:t>
            </a:r>
          </a:p>
          <a:p>
            <a:pPr marL="282575" indent="-282575" algn="just">
              <a:spcBef>
                <a:spcPct val="10000"/>
              </a:spcBef>
              <a:spcAft>
                <a:spcPts val="0"/>
              </a:spcAft>
              <a:buFont typeface="Symbol" panose="05050102010706020507" pitchFamily="18" charset="2"/>
              <a:buChar char="·"/>
              <a:defRPr/>
            </a:pPr>
            <a:r>
              <a:rPr lang="ru-RU" altLang="ru-RU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хранение и управление данными в БД</a:t>
            </a:r>
            <a:r>
              <a:rPr lang="ru-RU" alt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: </a:t>
            </a:r>
          </a:p>
          <a:p>
            <a:pPr marL="758825" lvl="1" algn="just">
              <a:spcBef>
                <a:spcPct val="100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ru-RU" altLang="ru-RU" sz="2400" dirty="0">
                <a:solidFill>
                  <a:srgbClr val="000000"/>
                </a:solidFill>
              </a:rPr>
              <a:t>функции работы с полями; </a:t>
            </a:r>
          </a:p>
          <a:p>
            <a:pPr marL="758825" lvl="1" algn="just">
              <a:spcBef>
                <a:spcPct val="100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ru-RU" altLang="ru-RU" sz="2400" dirty="0">
                <a:solidFill>
                  <a:srgbClr val="000000"/>
                </a:solidFill>
              </a:rPr>
              <a:t>запросы к таблице (</a:t>
            </a:r>
            <a:r>
              <a:rPr lang="ru-RU" altLang="ru-RU" sz="2400" i="1" dirty="0">
                <a:solidFill>
                  <a:srgbClr val="000000"/>
                </a:solidFill>
              </a:rPr>
              <a:t>для выборки записей по значениям их атрибутов</a:t>
            </a:r>
            <a:r>
              <a:rPr lang="ru-RU" altLang="ru-RU" sz="2400" dirty="0">
                <a:solidFill>
                  <a:srgbClr val="000000"/>
                </a:solidFill>
              </a:rPr>
              <a:t>); </a:t>
            </a:r>
          </a:p>
          <a:p>
            <a:pPr marL="758825" lvl="1" algn="just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ru-RU" altLang="ru-RU" sz="2400" dirty="0">
                <a:solidFill>
                  <a:srgbClr val="000000"/>
                </a:solidFill>
              </a:rPr>
              <a:t>соединение таблиц по </a:t>
            </a:r>
            <a:r>
              <a:rPr lang="ru-RU" altLang="ru-RU" sz="2400" b="1" i="1" dirty="0">
                <a:solidFill>
                  <a:srgbClr val="000000"/>
                </a:solidFill>
              </a:rPr>
              <a:t>общему полю</a:t>
            </a:r>
            <a:r>
              <a:rPr lang="ru-RU" altLang="ru-RU" sz="2400" dirty="0">
                <a:solidFill>
                  <a:srgbClr val="000000"/>
                </a:solidFill>
              </a:rPr>
              <a:t>;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57E1A6-609B-DC49-7E6A-FB5F376E6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92372F7-2E90-446F-9646-133623B27C1D}" type="slidenum">
              <a:rPr lang="ru-RU" altLang="ru-RU" sz="900">
                <a:solidFill>
                  <a:srgbClr val="898989"/>
                </a:solidFill>
              </a:rPr>
              <a:pPr/>
              <a:t>9</a:t>
            </a:fld>
            <a:r>
              <a:rPr lang="ru-RU" altLang="ru-RU" sz="900">
                <a:solidFill>
                  <a:srgbClr val="898989"/>
                </a:solidFill>
              </a:rPr>
              <a:t>/(</a:t>
            </a:r>
            <a:r>
              <a:rPr lang="en-US" altLang="ru-RU" sz="900">
                <a:solidFill>
                  <a:srgbClr val="898989"/>
                </a:solidFill>
              </a:rPr>
              <a:t>41</a:t>
            </a:r>
            <a:r>
              <a:rPr lang="ru-RU" altLang="ru-RU" sz="900">
                <a:solidFill>
                  <a:srgbClr val="898989"/>
                </a:solidFill>
              </a:rPr>
              <a:t>)</a:t>
            </a:r>
          </a:p>
        </p:txBody>
      </p:sp>
      <p:sp>
        <p:nvSpPr>
          <p:cNvPr id="49157" name="Text Box 5">
            <a:extLst>
              <a:ext uri="{FF2B5EF4-FFF2-40B4-BE49-F238E27FC236}">
                <a16:creationId xmlns:a16="http://schemas.microsoft.com/office/drawing/2014/main" id="{A85F89E7-C135-F55A-C575-0C7221B04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0" y="301626"/>
            <a:ext cx="796448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altLang="ru-RU" sz="36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Функциональные</a:t>
            </a:r>
            <a:r>
              <a:rPr lang="ru-RU" altLang="ru-RU" sz="3600" b="1" i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sz="36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возможности</a:t>
            </a:r>
            <a:r>
              <a:rPr lang="ru-RU" altLang="ru-RU" sz="3600" b="1" i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sz="36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ГИС </a:t>
            </a:r>
            <a:r>
              <a:rPr lang="ru-RU" altLang="ru-RU" sz="3600" b="1" i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включают: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29EB401969BE48A8E27AB480060B2D" ma:contentTypeVersion="4" ma:contentTypeDescription="Create a new document." ma:contentTypeScope="" ma:versionID="3f38229f54613b751a50037e9bf0bd4a">
  <xsd:schema xmlns:xsd="http://www.w3.org/2001/XMLSchema" xmlns:xs="http://www.w3.org/2001/XMLSchema" xmlns:p="http://schemas.microsoft.com/office/2006/metadata/properties" xmlns:ns2="993f9c6c-c197-433b-b481-a90beafbd238" targetNamespace="http://schemas.microsoft.com/office/2006/metadata/properties" ma:root="true" ma:fieldsID="85c64cbeaa707780b12847667a35113c" ns2:_="">
    <xsd:import namespace="993f9c6c-c197-433b-b481-a90beafbd2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3f9c6c-c197-433b-b481-a90beafbd2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A3A5D63-BA47-4BA0-870D-141A2B8A9E5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F99CE45-720B-4EE0-ACEB-77F9FDD110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3f9c6c-c197-433b-b481-a90beafbd2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C152FED-BAE2-4108-9E24-7134772B58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3939</TotalTime>
  <Words>727</Words>
  <Application>Microsoft Office PowerPoint</Application>
  <PresentationFormat>Широкоэкранный</PresentationFormat>
  <Paragraphs>136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Symbol</vt:lpstr>
      <vt:lpstr>Times New Roman</vt:lpstr>
      <vt:lpstr>Retrospect</vt:lpstr>
      <vt:lpstr> Введение в предмет. Общие сведения о ГИС </vt:lpstr>
      <vt:lpstr>Литература, интернет ссылки</vt:lpstr>
      <vt:lpstr>Виды информации</vt:lpstr>
      <vt:lpstr>Презентация PowerPoint</vt:lpstr>
      <vt:lpstr>Презентация PowerPoint</vt:lpstr>
      <vt:lpstr>Три Основные Возможности ГИС</vt:lpstr>
      <vt:lpstr>ГИС – Гео-Информационные Системы</vt:lpstr>
      <vt:lpstr>Презентация PowerPoint</vt:lpstr>
      <vt:lpstr>Презентация PowerPoint</vt:lpstr>
      <vt:lpstr>Презентация PowerPoint</vt:lpstr>
      <vt:lpstr>Изучение географических данных</vt:lpstr>
      <vt:lpstr>Изучение географических данных</vt:lpstr>
      <vt:lpstr>Презентация PowerPoint</vt:lpstr>
      <vt:lpstr>Задание на следующую лекцию</vt:lpstr>
    </vt:vector>
  </TitlesOfParts>
  <Company>Rio Tinto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1. Понятие о геоинформации, её измерение и передача</dc:title>
  <dc:creator>Kamza, Anzhelika (RTX)</dc:creator>
  <cp:lastModifiedBy>Rustem Akhmetov</cp:lastModifiedBy>
  <cp:revision>61</cp:revision>
  <dcterms:created xsi:type="dcterms:W3CDTF">2019-09-03T18:03:52Z</dcterms:created>
  <dcterms:modified xsi:type="dcterms:W3CDTF">2022-10-31T09:36:27Z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0x0101006429EB401969BE48A8E27AB480060B2D</vt:lpwstr>
  </property>
</Properties>
</file>