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56" r:id="rId6"/>
    <p:sldId id="266" r:id="rId7"/>
    <p:sldId id="262" r:id="rId8"/>
    <p:sldId id="426" r:id="rId9"/>
    <p:sldId id="264" r:id="rId10"/>
    <p:sldId id="265" r:id="rId11"/>
    <p:sldId id="257" r:id="rId12"/>
    <p:sldId id="258" r:id="rId13"/>
    <p:sldId id="259" r:id="rId14"/>
    <p:sldId id="26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BA2514-D743-46CD-960F-B51480EA06E4}" v="6" dt="2022-05-18T03:06:53.824"/>
    <p1510:client id="{D70091ED-CCB5-483B-B7FF-C658A849EE84}" v="14" dt="2022-02-02T12:00:36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mira Orynbassarova" userId="S::e.orynbassarova@satbayev.university::644e6753-a90f-46c6-bbee-75837c913893" providerId="AD" clId="Web-{D70091ED-CCB5-483B-B7FF-C658A849EE84}"/>
    <pc:docChg chg="modSld">
      <pc:chgData name="Elmira Orynbassarova" userId="S::e.orynbassarova@satbayev.university::644e6753-a90f-46c6-bbee-75837c913893" providerId="AD" clId="Web-{D70091ED-CCB5-483B-B7FF-C658A849EE84}" dt="2022-02-02T12:00:36.884" v="7" actId="20577"/>
      <pc:docMkLst>
        <pc:docMk/>
      </pc:docMkLst>
      <pc:sldChg chg="modSp">
        <pc:chgData name="Elmira Orynbassarova" userId="S::e.orynbassarova@satbayev.university::644e6753-a90f-46c6-bbee-75837c913893" providerId="AD" clId="Web-{D70091ED-CCB5-483B-B7FF-C658A849EE84}" dt="2022-02-02T12:00:36.884" v="7" actId="20577"/>
        <pc:sldMkLst>
          <pc:docMk/>
          <pc:sldMk cId="2186969432" sldId="264"/>
        </pc:sldMkLst>
        <pc:spChg chg="mod">
          <ac:chgData name="Elmira Orynbassarova" userId="S::e.orynbassarova@satbayev.university::644e6753-a90f-46c6-bbee-75837c913893" providerId="AD" clId="Web-{D70091ED-CCB5-483B-B7FF-C658A849EE84}" dt="2022-02-02T12:00:36.884" v="7" actId="20577"/>
          <ac:spMkLst>
            <pc:docMk/>
            <pc:sldMk cId="2186969432" sldId="264"/>
            <ac:spMk id="6" creationId="{00000000-0000-0000-0000-000000000000}"/>
          </ac:spMkLst>
        </pc:spChg>
      </pc:sldChg>
    </pc:docChg>
  </pc:docChgLst>
  <pc:docChgLst>
    <pc:chgData name="Balgyn Bolysbayeva" userId="S::991107450557-m@stud.satbayev.university::68af5c2a-6698-4cfe-968a-ff392b285e16" providerId="AD" clId="Web-{D6BA2514-D743-46CD-960F-B51480EA06E4}"/>
    <pc:docChg chg="modSld">
      <pc:chgData name="Balgyn Bolysbayeva" userId="S::991107450557-m@stud.satbayev.university::68af5c2a-6698-4cfe-968a-ff392b285e16" providerId="AD" clId="Web-{D6BA2514-D743-46CD-960F-B51480EA06E4}" dt="2022-05-18T03:06:53.824" v="5"/>
      <pc:docMkLst>
        <pc:docMk/>
      </pc:docMkLst>
      <pc:sldChg chg="addSp">
        <pc:chgData name="Balgyn Bolysbayeva" userId="S::991107450557-m@stud.satbayev.university::68af5c2a-6698-4cfe-968a-ff392b285e16" providerId="AD" clId="Web-{D6BA2514-D743-46CD-960F-B51480EA06E4}" dt="2022-05-18T03:02:15.058" v="0"/>
        <pc:sldMkLst>
          <pc:docMk/>
          <pc:sldMk cId="1423372502" sldId="256"/>
        </pc:sldMkLst>
        <pc:spChg chg="add">
          <ac:chgData name="Balgyn Bolysbayeva" userId="S::991107450557-m@stud.satbayev.university::68af5c2a-6698-4cfe-968a-ff392b285e16" providerId="AD" clId="Web-{D6BA2514-D743-46CD-960F-B51480EA06E4}" dt="2022-05-18T03:02:15.058" v="0"/>
          <ac:spMkLst>
            <pc:docMk/>
            <pc:sldMk cId="1423372502" sldId="256"/>
            <ac:spMk id="5" creationId="{EBE3C77F-23F3-A141-AF39-9A54A997724C}"/>
          </ac:spMkLst>
        </pc:spChg>
      </pc:sldChg>
      <pc:sldChg chg="addSp">
        <pc:chgData name="Balgyn Bolysbayeva" userId="S::991107450557-m@stud.satbayev.university::68af5c2a-6698-4cfe-968a-ff392b285e16" providerId="AD" clId="Web-{D6BA2514-D743-46CD-960F-B51480EA06E4}" dt="2022-05-18T03:06:53.824" v="5"/>
        <pc:sldMkLst>
          <pc:docMk/>
          <pc:sldMk cId="2186969432" sldId="264"/>
        </pc:sldMkLst>
        <pc:spChg chg="add">
          <ac:chgData name="Balgyn Bolysbayeva" userId="S::991107450557-m@stud.satbayev.university::68af5c2a-6698-4cfe-968a-ff392b285e16" providerId="AD" clId="Web-{D6BA2514-D743-46CD-960F-B51480EA06E4}" dt="2022-05-18T03:06:32.620" v="1"/>
          <ac:spMkLst>
            <pc:docMk/>
            <pc:sldMk cId="2186969432" sldId="264"/>
            <ac:spMk id="35" creationId="{EA1074DA-3B27-D6DC-6477-3F3E83E82366}"/>
          </ac:spMkLst>
        </pc:spChg>
        <pc:spChg chg="add">
          <ac:chgData name="Balgyn Bolysbayeva" userId="S::991107450557-m@stud.satbayev.university::68af5c2a-6698-4cfe-968a-ff392b285e16" providerId="AD" clId="Web-{D6BA2514-D743-46CD-960F-B51480EA06E4}" dt="2022-05-18T03:06:37.277" v="2"/>
          <ac:spMkLst>
            <pc:docMk/>
            <pc:sldMk cId="2186969432" sldId="264"/>
            <ac:spMk id="36" creationId="{0F2DC626-F9C6-29D8-4A55-50DFE7E30AAC}"/>
          </ac:spMkLst>
        </pc:spChg>
        <pc:spChg chg="add">
          <ac:chgData name="Balgyn Bolysbayeva" userId="S::991107450557-m@stud.satbayev.university::68af5c2a-6698-4cfe-968a-ff392b285e16" providerId="AD" clId="Web-{D6BA2514-D743-46CD-960F-B51480EA06E4}" dt="2022-05-18T03:06:39.011" v="3"/>
          <ac:spMkLst>
            <pc:docMk/>
            <pc:sldMk cId="2186969432" sldId="264"/>
            <ac:spMk id="37" creationId="{58BA5792-B02B-B9AF-B90D-AE813D10FA63}"/>
          </ac:spMkLst>
        </pc:spChg>
        <pc:spChg chg="add">
          <ac:chgData name="Balgyn Bolysbayeva" userId="S::991107450557-m@stud.satbayev.university::68af5c2a-6698-4cfe-968a-ff392b285e16" providerId="AD" clId="Web-{D6BA2514-D743-46CD-960F-B51480EA06E4}" dt="2022-05-18T03:06:48.387" v="4"/>
          <ac:spMkLst>
            <pc:docMk/>
            <pc:sldMk cId="2186969432" sldId="264"/>
            <ac:spMk id="38" creationId="{BBFE174F-80D6-846E-C19A-50FE3F86F97B}"/>
          </ac:spMkLst>
        </pc:spChg>
        <pc:spChg chg="add">
          <ac:chgData name="Balgyn Bolysbayeva" userId="S::991107450557-m@stud.satbayev.university::68af5c2a-6698-4cfe-968a-ff392b285e16" providerId="AD" clId="Web-{D6BA2514-D743-46CD-960F-B51480EA06E4}" dt="2022-05-18T03:06:53.824" v="5"/>
          <ac:spMkLst>
            <pc:docMk/>
            <pc:sldMk cId="2186969432" sldId="264"/>
            <ac:spMk id="39" creationId="{C5BD8588-946B-E633-C05A-541DAEC73CD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79139-C20B-4DF0-A3FE-DEF8F1DA045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A3E6A9-6612-4A2A-B568-61458E887504}">
      <dgm:prSet phldrT="[Текст]"/>
      <dgm:spPr/>
      <dgm:t>
        <a:bodyPr/>
        <a:lstStyle/>
        <a:p>
          <a:r>
            <a:rPr lang="ru-RU"/>
            <a:t>Простейший вариант веб ГИС</a:t>
          </a:r>
        </a:p>
      </dgm:t>
    </dgm:pt>
    <dgm:pt modelId="{AB2B0C31-29CC-487C-8BE5-6FEDEABD0943}" type="parTrans" cxnId="{A7775EAF-1E87-403B-9E35-402BAF6271A6}">
      <dgm:prSet/>
      <dgm:spPr/>
      <dgm:t>
        <a:bodyPr/>
        <a:lstStyle/>
        <a:p>
          <a:endParaRPr lang="ru-RU"/>
        </a:p>
      </dgm:t>
    </dgm:pt>
    <dgm:pt modelId="{2A27E77D-0231-4A59-825A-10A20738238B}" type="sibTrans" cxnId="{A7775EAF-1E87-403B-9E35-402BAF6271A6}">
      <dgm:prSet/>
      <dgm:spPr/>
      <dgm:t>
        <a:bodyPr/>
        <a:lstStyle/>
        <a:p>
          <a:endParaRPr lang="ru-RU"/>
        </a:p>
      </dgm:t>
    </dgm:pt>
    <dgm:pt modelId="{A7692A8F-4A2A-4721-A955-E027A4F8B096}">
      <dgm:prSet phldrT="[Текст]"/>
      <dgm:spPr/>
      <dgm:t>
        <a:bodyPr/>
        <a:lstStyle/>
        <a:p>
          <a:r>
            <a:rPr lang="ru-RU"/>
            <a:t>Сервер</a:t>
          </a:r>
        </a:p>
      </dgm:t>
    </dgm:pt>
    <dgm:pt modelId="{969869CE-2765-435D-9EB1-732F45708D47}" type="parTrans" cxnId="{7809074A-CA77-45BD-BFB9-6328610AC855}">
      <dgm:prSet/>
      <dgm:spPr/>
      <dgm:t>
        <a:bodyPr/>
        <a:lstStyle/>
        <a:p>
          <a:endParaRPr lang="ru-RU"/>
        </a:p>
      </dgm:t>
    </dgm:pt>
    <dgm:pt modelId="{A05AC149-9BFE-4DE0-9D0B-50F35CEF6BAF}" type="sibTrans" cxnId="{7809074A-CA77-45BD-BFB9-6328610AC855}">
      <dgm:prSet/>
      <dgm:spPr/>
      <dgm:t>
        <a:bodyPr/>
        <a:lstStyle/>
        <a:p>
          <a:endParaRPr lang="ru-RU"/>
        </a:p>
      </dgm:t>
    </dgm:pt>
    <dgm:pt modelId="{A7FC92C7-E57D-40F0-B78E-DE235AB28EAA}">
      <dgm:prSet phldrT="[Текст]"/>
      <dgm:spPr/>
      <dgm:t>
        <a:bodyPr/>
        <a:lstStyle/>
        <a:p>
          <a:r>
            <a:rPr lang="ru-RU"/>
            <a:t>Веб - приложение</a:t>
          </a:r>
        </a:p>
      </dgm:t>
    </dgm:pt>
    <dgm:pt modelId="{B3A7508F-5E3E-41A4-AD04-519BA3C37C10}" type="parTrans" cxnId="{B6339567-BF87-4EFD-8C3C-612F3A18CEB3}">
      <dgm:prSet/>
      <dgm:spPr/>
      <dgm:t>
        <a:bodyPr/>
        <a:lstStyle/>
        <a:p>
          <a:endParaRPr lang="ru-RU"/>
        </a:p>
      </dgm:t>
    </dgm:pt>
    <dgm:pt modelId="{487744BE-9EA5-44B2-B44F-7D0A1A9D053A}" type="sibTrans" cxnId="{B6339567-BF87-4EFD-8C3C-612F3A18CEB3}">
      <dgm:prSet/>
      <dgm:spPr/>
      <dgm:t>
        <a:bodyPr/>
        <a:lstStyle/>
        <a:p>
          <a:endParaRPr lang="ru-RU"/>
        </a:p>
      </dgm:t>
    </dgm:pt>
    <dgm:pt modelId="{4B85EB0C-D530-4941-8E0C-FBEE11551169}">
      <dgm:prSet phldrT="[Текст]"/>
      <dgm:spPr/>
      <dgm:t>
        <a:bodyPr/>
        <a:lstStyle/>
        <a:p>
          <a:r>
            <a:rPr lang="ru-RU"/>
            <a:t>Клиент</a:t>
          </a:r>
        </a:p>
      </dgm:t>
    </dgm:pt>
    <dgm:pt modelId="{BE3CC3A5-3D5E-4B85-8ECA-286ADE615AD8}" type="parTrans" cxnId="{5B0A0C9B-D378-4C40-B3BD-41BB4ACE2A4B}">
      <dgm:prSet/>
      <dgm:spPr/>
      <dgm:t>
        <a:bodyPr/>
        <a:lstStyle/>
        <a:p>
          <a:endParaRPr lang="ru-RU"/>
        </a:p>
      </dgm:t>
    </dgm:pt>
    <dgm:pt modelId="{BB1A49C2-A3CE-46FE-96A8-4CAF4743DBF3}" type="sibTrans" cxnId="{5B0A0C9B-D378-4C40-B3BD-41BB4ACE2A4B}">
      <dgm:prSet/>
      <dgm:spPr/>
      <dgm:t>
        <a:bodyPr/>
        <a:lstStyle/>
        <a:p>
          <a:endParaRPr lang="ru-RU"/>
        </a:p>
      </dgm:t>
    </dgm:pt>
    <dgm:pt modelId="{FD213762-8207-4B27-91DB-5B907AFEEEE3}">
      <dgm:prSet phldrT="[Текст]"/>
      <dgm:spPr/>
      <dgm:t>
        <a:bodyPr/>
        <a:lstStyle/>
        <a:p>
          <a:r>
            <a:rPr lang="ru-RU"/>
            <a:t>Веб-браузер</a:t>
          </a:r>
        </a:p>
      </dgm:t>
    </dgm:pt>
    <dgm:pt modelId="{DB40FF64-EFCD-4538-B45B-793DB130BDDE}" type="parTrans" cxnId="{4EECAA2C-8C6C-40A8-8BD7-6A6C8A8FE586}">
      <dgm:prSet/>
      <dgm:spPr/>
      <dgm:t>
        <a:bodyPr/>
        <a:lstStyle/>
        <a:p>
          <a:endParaRPr lang="ru-RU"/>
        </a:p>
      </dgm:t>
    </dgm:pt>
    <dgm:pt modelId="{E4D3A332-09CE-4E9F-ADA5-2C4114933E74}" type="sibTrans" cxnId="{4EECAA2C-8C6C-40A8-8BD7-6A6C8A8FE586}">
      <dgm:prSet/>
      <dgm:spPr/>
      <dgm:t>
        <a:bodyPr/>
        <a:lstStyle/>
        <a:p>
          <a:endParaRPr lang="ru-RU"/>
        </a:p>
      </dgm:t>
    </dgm:pt>
    <dgm:pt modelId="{7F83B02B-2FF9-48F5-B339-B892A4B17E1E}" type="pres">
      <dgm:prSet presAssocID="{FCE79139-C20B-4DF0-A3FE-DEF8F1DA045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28D0416-D306-4D99-8D88-82CE9C101072}" type="pres">
      <dgm:prSet presAssocID="{E7A3E6A9-6612-4A2A-B568-61458E887504}" presName="hierRoot1" presStyleCnt="0"/>
      <dgm:spPr/>
    </dgm:pt>
    <dgm:pt modelId="{A6786711-D907-4141-BF28-FCBE0C77199D}" type="pres">
      <dgm:prSet presAssocID="{E7A3E6A9-6612-4A2A-B568-61458E887504}" presName="composite" presStyleCnt="0"/>
      <dgm:spPr/>
    </dgm:pt>
    <dgm:pt modelId="{09B72BFE-DA0E-4779-9DE5-C3E8B5E56310}" type="pres">
      <dgm:prSet presAssocID="{E7A3E6A9-6612-4A2A-B568-61458E887504}" presName="background" presStyleLbl="node0" presStyleIdx="0" presStyleCnt="1"/>
      <dgm:spPr/>
    </dgm:pt>
    <dgm:pt modelId="{5C96920D-DA02-48D4-8505-AD5E9E4926B1}" type="pres">
      <dgm:prSet presAssocID="{E7A3E6A9-6612-4A2A-B568-61458E887504}" presName="text" presStyleLbl="fgAcc0" presStyleIdx="0" presStyleCnt="1">
        <dgm:presLayoutVars>
          <dgm:chPref val="3"/>
        </dgm:presLayoutVars>
      </dgm:prSet>
      <dgm:spPr/>
    </dgm:pt>
    <dgm:pt modelId="{C0DA0BD9-0FC9-455F-94CF-94041916ECD6}" type="pres">
      <dgm:prSet presAssocID="{E7A3E6A9-6612-4A2A-B568-61458E887504}" presName="hierChild2" presStyleCnt="0"/>
      <dgm:spPr/>
    </dgm:pt>
    <dgm:pt modelId="{C9874DF9-A306-4390-A3CD-C366E97F0E33}" type="pres">
      <dgm:prSet presAssocID="{969869CE-2765-435D-9EB1-732F45708D47}" presName="Name10" presStyleLbl="parChTrans1D2" presStyleIdx="0" presStyleCnt="2"/>
      <dgm:spPr/>
    </dgm:pt>
    <dgm:pt modelId="{6FF0C85D-3A62-438A-A20C-30BAF2502DB9}" type="pres">
      <dgm:prSet presAssocID="{A7692A8F-4A2A-4721-A955-E027A4F8B096}" presName="hierRoot2" presStyleCnt="0"/>
      <dgm:spPr/>
    </dgm:pt>
    <dgm:pt modelId="{280DDBD6-6F0F-4B93-ABD5-58E0A9721C8E}" type="pres">
      <dgm:prSet presAssocID="{A7692A8F-4A2A-4721-A955-E027A4F8B096}" presName="composite2" presStyleCnt="0"/>
      <dgm:spPr/>
    </dgm:pt>
    <dgm:pt modelId="{278F9169-BD90-4F92-8003-431DDD6EC637}" type="pres">
      <dgm:prSet presAssocID="{A7692A8F-4A2A-4721-A955-E027A4F8B096}" presName="background2" presStyleLbl="node2" presStyleIdx="0" presStyleCnt="2"/>
      <dgm:spPr/>
    </dgm:pt>
    <dgm:pt modelId="{D0F9FE33-D1FC-4E82-AB3C-A66B993F358C}" type="pres">
      <dgm:prSet presAssocID="{A7692A8F-4A2A-4721-A955-E027A4F8B096}" presName="text2" presStyleLbl="fgAcc2" presStyleIdx="0" presStyleCnt="2">
        <dgm:presLayoutVars>
          <dgm:chPref val="3"/>
        </dgm:presLayoutVars>
      </dgm:prSet>
      <dgm:spPr/>
    </dgm:pt>
    <dgm:pt modelId="{33CEB38E-161F-42A1-9A7D-2C92605795B1}" type="pres">
      <dgm:prSet presAssocID="{A7692A8F-4A2A-4721-A955-E027A4F8B096}" presName="hierChild3" presStyleCnt="0"/>
      <dgm:spPr/>
    </dgm:pt>
    <dgm:pt modelId="{0DE8CE91-6519-48DA-9E59-CC86E2ECA50C}" type="pres">
      <dgm:prSet presAssocID="{B3A7508F-5E3E-41A4-AD04-519BA3C37C10}" presName="Name17" presStyleLbl="parChTrans1D3" presStyleIdx="0" presStyleCnt="2"/>
      <dgm:spPr/>
    </dgm:pt>
    <dgm:pt modelId="{774B75E0-4632-456D-A23A-F09E8A31D607}" type="pres">
      <dgm:prSet presAssocID="{A7FC92C7-E57D-40F0-B78E-DE235AB28EAA}" presName="hierRoot3" presStyleCnt="0"/>
      <dgm:spPr/>
    </dgm:pt>
    <dgm:pt modelId="{91BD6B69-4CED-46F6-B30C-EAA83F24D69F}" type="pres">
      <dgm:prSet presAssocID="{A7FC92C7-E57D-40F0-B78E-DE235AB28EAA}" presName="composite3" presStyleCnt="0"/>
      <dgm:spPr/>
    </dgm:pt>
    <dgm:pt modelId="{DB90039F-A868-4A30-AFD9-58C01158A97F}" type="pres">
      <dgm:prSet presAssocID="{A7FC92C7-E57D-40F0-B78E-DE235AB28EAA}" presName="background3" presStyleLbl="node3" presStyleIdx="0" presStyleCnt="2"/>
      <dgm:spPr/>
    </dgm:pt>
    <dgm:pt modelId="{4A2463D6-3407-44FC-9244-08CC8A78097B}" type="pres">
      <dgm:prSet presAssocID="{A7FC92C7-E57D-40F0-B78E-DE235AB28EAA}" presName="text3" presStyleLbl="fgAcc3" presStyleIdx="0" presStyleCnt="2">
        <dgm:presLayoutVars>
          <dgm:chPref val="3"/>
        </dgm:presLayoutVars>
      </dgm:prSet>
      <dgm:spPr/>
    </dgm:pt>
    <dgm:pt modelId="{C1FF2ACD-2407-4A45-9563-E9EA02A79D96}" type="pres">
      <dgm:prSet presAssocID="{A7FC92C7-E57D-40F0-B78E-DE235AB28EAA}" presName="hierChild4" presStyleCnt="0"/>
      <dgm:spPr/>
    </dgm:pt>
    <dgm:pt modelId="{14D38011-D0E7-4D52-B734-2B597E89C792}" type="pres">
      <dgm:prSet presAssocID="{BE3CC3A5-3D5E-4B85-8ECA-286ADE615AD8}" presName="Name10" presStyleLbl="parChTrans1D2" presStyleIdx="1" presStyleCnt="2"/>
      <dgm:spPr/>
    </dgm:pt>
    <dgm:pt modelId="{4B346422-613F-4B36-9B0D-29D6C0B30A60}" type="pres">
      <dgm:prSet presAssocID="{4B85EB0C-D530-4941-8E0C-FBEE11551169}" presName="hierRoot2" presStyleCnt="0"/>
      <dgm:spPr/>
    </dgm:pt>
    <dgm:pt modelId="{D9000E23-58D5-41BC-A87D-6CFF867F707D}" type="pres">
      <dgm:prSet presAssocID="{4B85EB0C-D530-4941-8E0C-FBEE11551169}" presName="composite2" presStyleCnt="0"/>
      <dgm:spPr/>
    </dgm:pt>
    <dgm:pt modelId="{0B1FCE0C-2E06-48AA-9305-89D9986AD820}" type="pres">
      <dgm:prSet presAssocID="{4B85EB0C-D530-4941-8E0C-FBEE11551169}" presName="background2" presStyleLbl="node2" presStyleIdx="1" presStyleCnt="2"/>
      <dgm:spPr/>
    </dgm:pt>
    <dgm:pt modelId="{CA8E6790-F3AA-4ADF-9AB2-CE548225E66C}" type="pres">
      <dgm:prSet presAssocID="{4B85EB0C-D530-4941-8E0C-FBEE11551169}" presName="text2" presStyleLbl="fgAcc2" presStyleIdx="1" presStyleCnt="2">
        <dgm:presLayoutVars>
          <dgm:chPref val="3"/>
        </dgm:presLayoutVars>
      </dgm:prSet>
      <dgm:spPr/>
    </dgm:pt>
    <dgm:pt modelId="{541FD2D0-9258-4A2D-91F3-F58E75120D5B}" type="pres">
      <dgm:prSet presAssocID="{4B85EB0C-D530-4941-8E0C-FBEE11551169}" presName="hierChild3" presStyleCnt="0"/>
      <dgm:spPr/>
    </dgm:pt>
    <dgm:pt modelId="{ACFC7113-66F6-48A4-AF48-F8D816EA874B}" type="pres">
      <dgm:prSet presAssocID="{DB40FF64-EFCD-4538-B45B-793DB130BDDE}" presName="Name17" presStyleLbl="parChTrans1D3" presStyleIdx="1" presStyleCnt="2"/>
      <dgm:spPr/>
    </dgm:pt>
    <dgm:pt modelId="{2FC26E9B-A0EF-4BF5-A3D7-D7E537CBA959}" type="pres">
      <dgm:prSet presAssocID="{FD213762-8207-4B27-91DB-5B907AFEEEE3}" presName="hierRoot3" presStyleCnt="0"/>
      <dgm:spPr/>
    </dgm:pt>
    <dgm:pt modelId="{EC3F725B-5258-46B5-899E-DCE316AE924D}" type="pres">
      <dgm:prSet presAssocID="{FD213762-8207-4B27-91DB-5B907AFEEEE3}" presName="composite3" presStyleCnt="0"/>
      <dgm:spPr/>
    </dgm:pt>
    <dgm:pt modelId="{AFBB6C28-153C-494A-85E5-DFF9DD611B9A}" type="pres">
      <dgm:prSet presAssocID="{FD213762-8207-4B27-91DB-5B907AFEEEE3}" presName="background3" presStyleLbl="node3" presStyleIdx="1" presStyleCnt="2"/>
      <dgm:spPr/>
    </dgm:pt>
    <dgm:pt modelId="{FBBEA5F3-1950-44BD-8E90-C465FD5E448F}" type="pres">
      <dgm:prSet presAssocID="{FD213762-8207-4B27-91DB-5B907AFEEEE3}" presName="text3" presStyleLbl="fgAcc3" presStyleIdx="1" presStyleCnt="2">
        <dgm:presLayoutVars>
          <dgm:chPref val="3"/>
        </dgm:presLayoutVars>
      </dgm:prSet>
      <dgm:spPr/>
    </dgm:pt>
    <dgm:pt modelId="{09619384-C8EF-4CB4-9325-85D016038240}" type="pres">
      <dgm:prSet presAssocID="{FD213762-8207-4B27-91DB-5B907AFEEEE3}" presName="hierChild4" presStyleCnt="0"/>
      <dgm:spPr/>
    </dgm:pt>
  </dgm:ptLst>
  <dgm:cxnLst>
    <dgm:cxn modelId="{F262EB1B-F18F-41DF-A28B-FF1B4D59FD61}" type="presOf" srcId="{BE3CC3A5-3D5E-4B85-8ECA-286ADE615AD8}" destId="{14D38011-D0E7-4D52-B734-2B597E89C792}" srcOrd="0" destOrd="0" presId="urn:microsoft.com/office/officeart/2005/8/layout/hierarchy1"/>
    <dgm:cxn modelId="{4EECAA2C-8C6C-40A8-8BD7-6A6C8A8FE586}" srcId="{4B85EB0C-D530-4941-8E0C-FBEE11551169}" destId="{FD213762-8207-4B27-91DB-5B907AFEEEE3}" srcOrd="0" destOrd="0" parTransId="{DB40FF64-EFCD-4538-B45B-793DB130BDDE}" sibTransId="{E4D3A332-09CE-4E9F-ADA5-2C4114933E74}"/>
    <dgm:cxn modelId="{47BC5D3F-B423-4FDD-82E8-BB2D74525826}" type="presOf" srcId="{FCE79139-C20B-4DF0-A3FE-DEF8F1DA0452}" destId="{7F83B02B-2FF9-48F5-B339-B892A4B17E1E}" srcOrd="0" destOrd="0" presId="urn:microsoft.com/office/officeart/2005/8/layout/hierarchy1"/>
    <dgm:cxn modelId="{B6339567-BF87-4EFD-8C3C-612F3A18CEB3}" srcId="{A7692A8F-4A2A-4721-A955-E027A4F8B096}" destId="{A7FC92C7-E57D-40F0-B78E-DE235AB28EAA}" srcOrd="0" destOrd="0" parTransId="{B3A7508F-5E3E-41A4-AD04-519BA3C37C10}" sibTransId="{487744BE-9EA5-44B2-B44F-7D0A1A9D053A}"/>
    <dgm:cxn modelId="{7809074A-CA77-45BD-BFB9-6328610AC855}" srcId="{E7A3E6A9-6612-4A2A-B568-61458E887504}" destId="{A7692A8F-4A2A-4721-A955-E027A4F8B096}" srcOrd="0" destOrd="0" parTransId="{969869CE-2765-435D-9EB1-732F45708D47}" sibTransId="{A05AC149-9BFE-4DE0-9D0B-50F35CEF6BAF}"/>
    <dgm:cxn modelId="{80899780-A702-4C73-B51C-A156D8B867C7}" type="presOf" srcId="{969869CE-2765-435D-9EB1-732F45708D47}" destId="{C9874DF9-A306-4390-A3CD-C366E97F0E33}" srcOrd="0" destOrd="0" presId="urn:microsoft.com/office/officeart/2005/8/layout/hierarchy1"/>
    <dgm:cxn modelId="{91282B9A-FE51-4E70-B487-908AC7AB4144}" type="presOf" srcId="{A7FC92C7-E57D-40F0-B78E-DE235AB28EAA}" destId="{4A2463D6-3407-44FC-9244-08CC8A78097B}" srcOrd="0" destOrd="0" presId="urn:microsoft.com/office/officeart/2005/8/layout/hierarchy1"/>
    <dgm:cxn modelId="{5B0A0C9B-D378-4C40-B3BD-41BB4ACE2A4B}" srcId="{E7A3E6A9-6612-4A2A-B568-61458E887504}" destId="{4B85EB0C-D530-4941-8E0C-FBEE11551169}" srcOrd="1" destOrd="0" parTransId="{BE3CC3A5-3D5E-4B85-8ECA-286ADE615AD8}" sibTransId="{BB1A49C2-A3CE-46FE-96A8-4CAF4743DBF3}"/>
    <dgm:cxn modelId="{A3B7A59C-0080-439C-839E-92735873F339}" type="presOf" srcId="{DB40FF64-EFCD-4538-B45B-793DB130BDDE}" destId="{ACFC7113-66F6-48A4-AF48-F8D816EA874B}" srcOrd="0" destOrd="0" presId="urn:microsoft.com/office/officeart/2005/8/layout/hierarchy1"/>
    <dgm:cxn modelId="{2E13B09D-5F9C-4383-A6EE-55384CA95FAC}" type="presOf" srcId="{FD213762-8207-4B27-91DB-5B907AFEEEE3}" destId="{FBBEA5F3-1950-44BD-8E90-C465FD5E448F}" srcOrd="0" destOrd="0" presId="urn:microsoft.com/office/officeart/2005/8/layout/hierarchy1"/>
    <dgm:cxn modelId="{F0B3ABAE-2674-452A-9763-00DAA30E8DDD}" type="presOf" srcId="{E7A3E6A9-6612-4A2A-B568-61458E887504}" destId="{5C96920D-DA02-48D4-8505-AD5E9E4926B1}" srcOrd="0" destOrd="0" presId="urn:microsoft.com/office/officeart/2005/8/layout/hierarchy1"/>
    <dgm:cxn modelId="{A7775EAF-1E87-403B-9E35-402BAF6271A6}" srcId="{FCE79139-C20B-4DF0-A3FE-DEF8F1DA0452}" destId="{E7A3E6A9-6612-4A2A-B568-61458E887504}" srcOrd="0" destOrd="0" parTransId="{AB2B0C31-29CC-487C-8BE5-6FEDEABD0943}" sibTransId="{2A27E77D-0231-4A59-825A-10A20738238B}"/>
    <dgm:cxn modelId="{4D5E4ABB-F702-4E6C-A462-07E238F2AAD6}" type="presOf" srcId="{A7692A8F-4A2A-4721-A955-E027A4F8B096}" destId="{D0F9FE33-D1FC-4E82-AB3C-A66B993F358C}" srcOrd="0" destOrd="0" presId="urn:microsoft.com/office/officeart/2005/8/layout/hierarchy1"/>
    <dgm:cxn modelId="{8E4A7BFC-C720-4243-8DA7-EA5A53E94359}" type="presOf" srcId="{B3A7508F-5E3E-41A4-AD04-519BA3C37C10}" destId="{0DE8CE91-6519-48DA-9E59-CC86E2ECA50C}" srcOrd="0" destOrd="0" presId="urn:microsoft.com/office/officeart/2005/8/layout/hierarchy1"/>
    <dgm:cxn modelId="{A135E2FD-38F6-46B3-AB11-00427C31EAD7}" type="presOf" srcId="{4B85EB0C-D530-4941-8E0C-FBEE11551169}" destId="{CA8E6790-F3AA-4ADF-9AB2-CE548225E66C}" srcOrd="0" destOrd="0" presId="urn:microsoft.com/office/officeart/2005/8/layout/hierarchy1"/>
    <dgm:cxn modelId="{FFCE6956-82BD-4A53-B9C1-CEA91CF53DC0}" type="presParOf" srcId="{7F83B02B-2FF9-48F5-B339-B892A4B17E1E}" destId="{E28D0416-D306-4D99-8D88-82CE9C101072}" srcOrd="0" destOrd="0" presId="urn:microsoft.com/office/officeart/2005/8/layout/hierarchy1"/>
    <dgm:cxn modelId="{DD1BDCC1-A44B-436F-BF7D-466F5F4E5606}" type="presParOf" srcId="{E28D0416-D306-4D99-8D88-82CE9C101072}" destId="{A6786711-D907-4141-BF28-FCBE0C77199D}" srcOrd="0" destOrd="0" presId="urn:microsoft.com/office/officeart/2005/8/layout/hierarchy1"/>
    <dgm:cxn modelId="{631A2BBB-0295-4479-B6F9-FBC44C8A7496}" type="presParOf" srcId="{A6786711-D907-4141-BF28-FCBE0C77199D}" destId="{09B72BFE-DA0E-4779-9DE5-C3E8B5E56310}" srcOrd="0" destOrd="0" presId="urn:microsoft.com/office/officeart/2005/8/layout/hierarchy1"/>
    <dgm:cxn modelId="{3D99F802-E410-422F-A1C5-B632CAF2A2AD}" type="presParOf" srcId="{A6786711-D907-4141-BF28-FCBE0C77199D}" destId="{5C96920D-DA02-48D4-8505-AD5E9E4926B1}" srcOrd="1" destOrd="0" presId="urn:microsoft.com/office/officeart/2005/8/layout/hierarchy1"/>
    <dgm:cxn modelId="{9760450B-E9FD-4E1B-BBF1-740C16B7ADEF}" type="presParOf" srcId="{E28D0416-D306-4D99-8D88-82CE9C101072}" destId="{C0DA0BD9-0FC9-455F-94CF-94041916ECD6}" srcOrd="1" destOrd="0" presId="urn:microsoft.com/office/officeart/2005/8/layout/hierarchy1"/>
    <dgm:cxn modelId="{E8AE913F-329F-4C4D-B4E5-DB1EC7F9FC4A}" type="presParOf" srcId="{C0DA0BD9-0FC9-455F-94CF-94041916ECD6}" destId="{C9874DF9-A306-4390-A3CD-C366E97F0E33}" srcOrd="0" destOrd="0" presId="urn:microsoft.com/office/officeart/2005/8/layout/hierarchy1"/>
    <dgm:cxn modelId="{52AE70DE-B5D2-445C-B52F-FC590C07C227}" type="presParOf" srcId="{C0DA0BD9-0FC9-455F-94CF-94041916ECD6}" destId="{6FF0C85D-3A62-438A-A20C-30BAF2502DB9}" srcOrd="1" destOrd="0" presId="urn:microsoft.com/office/officeart/2005/8/layout/hierarchy1"/>
    <dgm:cxn modelId="{DF914A2E-A85C-44DA-B5CA-FC087C500DEE}" type="presParOf" srcId="{6FF0C85D-3A62-438A-A20C-30BAF2502DB9}" destId="{280DDBD6-6F0F-4B93-ABD5-58E0A9721C8E}" srcOrd="0" destOrd="0" presId="urn:microsoft.com/office/officeart/2005/8/layout/hierarchy1"/>
    <dgm:cxn modelId="{7749D473-092A-4B1D-A5E7-E3F5176212F1}" type="presParOf" srcId="{280DDBD6-6F0F-4B93-ABD5-58E0A9721C8E}" destId="{278F9169-BD90-4F92-8003-431DDD6EC637}" srcOrd="0" destOrd="0" presId="urn:microsoft.com/office/officeart/2005/8/layout/hierarchy1"/>
    <dgm:cxn modelId="{06248A2B-4A60-4A03-8EAC-524743E5B503}" type="presParOf" srcId="{280DDBD6-6F0F-4B93-ABD5-58E0A9721C8E}" destId="{D0F9FE33-D1FC-4E82-AB3C-A66B993F358C}" srcOrd="1" destOrd="0" presId="urn:microsoft.com/office/officeart/2005/8/layout/hierarchy1"/>
    <dgm:cxn modelId="{B5216EA3-849C-43B7-9892-7CDEC0C294A4}" type="presParOf" srcId="{6FF0C85D-3A62-438A-A20C-30BAF2502DB9}" destId="{33CEB38E-161F-42A1-9A7D-2C92605795B1}" srcOrd="1" destOrd="0" presId="urn:microsoft.com/office/officeart/2005/8/layout/hierarchy1"/>
    <dgm:cxn modelId="{507085D0-473E-4586-B743-643A24285860}" type="presParOf" srcId="{33CEB38E-161F-42A1-9A7D-2C92605795B1}" destId="{0DE8CE91-6519-48DA-9E59-CC86E2ECA50C}" srcOrd="0" destOrd="0" presId="urn:microsoft.com/office/officeart/2005/8/layout/hierarchy1"/>
    <dgm:cxn modelId="{4EE31E78-0882-4228-B686-22BDC2327244}" type="presParOf" srcId="{33CEB38E-161F-42A1-9A7D-2C92605795B1}" destId="{774B75E0-4632-456D-A23A-F09E8A31D607}" srcOrd="1" destOrd="0" presId="urn:microsoft.com/office/officeart/2005/8/layout/hierarchy1"/>
    <dgm:cxn modelId="{40320234-656B-4231-848A-C67E7CC1E94A}" type="presParOf" srcId="{774B75E0-4632-456D-A23A-F09E8A31D607}" destId="{91BD6B69-4CED-46F6-B30C-EAA83F24D69F}" srcOrd="0" destOrd="0" presId="urn:microsoft.com/office/officeart/2005/8/layout/hierarchy1"/>
    <dgm:cxn modelId="{82206FCC-A045-4342-ABE3-BEEE14B38AB9}" type="presParOf" srcId="{91BD6B69-4CED-46F6-B30C-EAA83F24D69F}" destId="{DB90039F-A868-4A30-AFD9-58C01158A97F}" srcOrd="0" destOrd="0" presId="urn:microsoft.com/office/officeart/2005/8/layout/hierarchy1"/>
    <dgm:cxn modelId="{CC5D855F-31BC-49BE-9407-01793FD79ED9}" type="presParOf" srcId="{91BD6B69-4CED-46F6-B30C-EAA83F24D69F}" destId="{4A2463D6-3407-44FC-9244-08CC8A78097B}" srcOrd="1" destOrd="0" presId="urn:microsoft.com/office/officeart/2005/8/layout/hierarchy1"/>
    <dgm:cxn modelId="{513A29AA-FE36-4DDC-B950-AEF006959A63}" type="presParOf" srcId="{774B75E0-4632-456D-A23A-F09E8A31D607}" destId="{C1FF2ACD-2407-4A45-9563-E9EA02A79D96}" srcOrd="1" destOrd="0" presId="urn:microsoft.com/office/officeart/2005/8/layout/hierarchy1"/>
    <dgm:cxn modelId="{3736DCBD-34E0-4A04-9D43-5AD84F504F3E}" type="presParOf" srcId="{C0DA0BD9-0FC9-455F-94CF-94041916ECD6}" destId="{14D38011-D0E7-4D52-B734-2B597E89C792}" srcOrd="2" destOrd="0" presId="urn:microsoft.com/office/officeart/2005/8/layout/hierarchy1"/>
    <dgm:cxn modelId="{0D57FBE2-9739-4268-8042-F1648CA6E157}" type="presParOf" srcId="{C0DA0BD9-0FC9-455F-94CF-94041916ECD6}" destId="{4B346422-613F-4B36-9B0D-29D6C0B30A60}" srcOrd="3" destOrd="0" presId="urn:microsoft.com/office/officeart/2005/8/layout/hierarchy1"/>
    <dgm:cxn modelId="{F1DC9E08-6CBE-4A6F-877C-A492F887E5ED}" type="presParOf" srcId="{4B346422-613F-4B36-9B0D-29D6C0B30A60}" destId="{D9000E23-58D5-41BC-A87D-6CFF867F707D}" srcOrd="0" destOrd="0" presId="urn:microsoft.com/office/officeart/2005/8/layout/hierarchy1"/>
    <dgm:cxn modelId="{E2DE860C-4516-4EEA-A2FB-92F5F2287D6D}" type="presParOf" srcId="{D9000E23-58D5-41BC-A87D-6CFF867F707D}" destId="{0B1FCE0C-2E06-48AA-9305-89D9986AD820}" srcOrd="0" destOrd="0" presId="urn:microsoft.com/office/officeart/2005/8/layout/hierarchy1"/>
    <dgm:cxn modelId="{77FCA2C3-A001-4092-ADDD-2071201056A0}" type="presParOf" srcId="{D9000E23-58D5-41BC-A87D-6CFF867F707D}" destId="{CA8E6790-F3AA-4ADF-9AB2-CE548225E66C}" srcOrd="1" destOrd="0" presId="urn:microsoft.com/office/officeart/2005/8/layout/hierarchy1"/>
    <dgm:cxn modelId="{694018DC-8845-47DB-91BC-C438CBC29452}" type="presParOf" srcId="{4B346422-613F-4B36-9B0D-29D6C0B30A60}" destId="{541FD2D0-9258-4A2D-91F3-F58E75120D5B}" srcOrd="1" destOrd="0" presId="urn:microsoft.com/office/officeart/2005/8/layout/hierarchy1"/>
    <dgm:cxn modelId="{486AA972-E01D-45B8-849E-4EF5DE77D49C}" type="presParOf" srcId="{541FD2D0-9258-4A2D-91F3-F58E75120D5B}" destId="{ACFC7113-66F6-48A4-AF48-F8D816EA874B}" srcOrd="0" destOrd="0" presId="urn:microsoft.com/office/officeart/2005/8/layout/hierarchy1"/>
    <dgm:cxn modelId="{825DE328-1782-460C-9DD6-60175336A618}" type="presParOf" srcId="{541FD2D0-9258-4A2D-91F3-F58E75120D5B}" destId="{2FC26E9B-A0EF-4BF5-A3D7-D7E537CBA959}" srcOrd="1" destOrd="0" presId="urn:microsoft.com/office/officeart/2005/8/layout/hierarchy1"/>
    <dgm:cxn modelId="{5E8C2394-53B4-48D3-922E-3259D512F9A1}" type="presParOf" srcId="{2FC26E9B-A0EF-4BF5-A3D7-D7E537CBA959}" destId="{EC3F725B-5258-46B5-899E-DCE316AE924D}" srcOrd="0" destOrd="0" presId="urn:microsoft.com/office/officeart/2005/8/layout/hierarchy1"/>
    <dgm:cxn modelId="{02B8A59C-3A53-475E-B106-B2EE15FA614D}" type="presParOf" srcId="{EC3F725B-5258-46B5-899E-DCE316AE924D}" destId="{AFBB6C28-153C-494A-85E5-DFF9DD611B9A}" srcOrd="0" destOrd="0" presId="urn:microsoft.com/office/officeart/2005/8/layout/hierarchy1"/>
    <dgm:cxn modelId="{9A19D174-EE13-45FC-84E9-05E70177133C}" type="presParOf" srcId="{EC3F725B-5258-46B5-899E-DCE316AE924D}" destId="{FBBEA5F3-1950-44BD-8E90-C465FD5E448F}" srcOrd="1" destOrd="0" presId="urn:microsoft.com/office/officeart/2005/8/layout/hierarchy1"/>
    <dgm:cxn modelId="{EDE1719F-44D6-45F1-965B-9942F13FF5E4}" type="presParOf" srcId="{2FC26E9B-A0EF-4BF5-A3D7-D7E537CBA959}" destId="{09619384-C8EF-4CB4-9325-85D01603824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8BB33B-9EDC-4848-B0A1-5C95E948947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750EDD-63A6-4981-A6F4-3EE06D3248D0}">
      <dgm:prSet phldrT="[Текст]"/>
      <dgm:spPr/>
      <dgm:t>
        <a:bodyPr/>
        <a:lstStyle/>
        <a:p>
          <a:r>
            <a:rPr lang="kk-KZ"/>
            <a:t>Глобальный охват</a:t>
          </a:r>
          <a:endParaRPr lang="ru-RU"/>
        </a:p>
      </dgm:t>
    </dgm:pt>
    <dgm:pt modelId="{3D138975-F3FF-4EFE-916A-2493D15BAD24}" type="parTrans" cxnId="{9177A4CC-E7F3-47A2-ACAC-2EA91EC93B76}">
      <dgm:prSet/>
      <dgm:spPr/>
      <dgm:t>
        <a:bodyPr/>
        <a:lstStyle/>
        <a:p>
          <a:endParaRPr lang="ru-RU"/>
        </a:p>
      </dgm:t>
    </dgm:pt>
    <dgm:pt modelId="{3D55373D-B5C9-4FA0-AB19-0D103224273E}" type="sibTrans" cxnId="{9177A4CC-E7F3-47A2-ACAC-2EA91EC93B76}">
      <dgm:prSet/>
      <dgm:spPr/>
      <dgm:t>
        <a:bodyPr/>
        <a:lstStyle/>
        <a:p>
          <a:endParaRPr lang="ru-RU"/>
        </a:p>
      </dgm:t>
    </dgm:pt>
    <dgm:pt modelId="{917634AF-428F-456F-B2ED-4570356A7CFB}">
      <dgm:prSet phldrT="[Текст]"/>
      <dgm:spPr/>
      <dgm:t>
        <a:bodyPr/>
        <a:lstStyle/>
        <a:p>
          <a:r>
            <a:rPr lang="kk-KZ"/>
            <a:t>Большое число пользователей</a:t>
          </a:r>
          <a:endParaRPr lang="ru-RU"/>
        </a:p>
      </dgm:t>
    </dgm:pt>
    <dgm:pt modelId="{4E68A994-3E5C-4561-9B78-B6AF9119C0F6}" type="parTrans" cxnId="{320E155F-A29C-42C2-B6CE-29281F8DAB5F}">
      <dgm:prSet/>
      <dgm:spPr/>
      <dgm:t>
        <a:bodyPr/>
        <a:lstStyle/>
        <a:p>
          <a:endParaRPr lang="ru-RU"/>
        </a:p>
      </dgm:t>
    </dgm:pt>
    <dgm:pt modelId="{1F200E70-6833-4BCB-BE64-461D7F21EE93}" type="sibTrans" cxnId="{320E155F-A29C-42C2-B6CE-29281F8DAB5F}">
      <dgm:prSet/>
      <dgm:spPr/>
      <dgm:t>
        <a:bodyPr/>
        <a:lstStyle/>
        <a:p>
          <a:endParaRPr lang="ru-RU"/>
        </a:p>
      </dgm:t>
    </dgm:pt>
    <dgm:pt modelId="{4B7BDB29-C3F5-4D96-992E-2BAF30DA1A34}">
      <dgm:prSet phldrT="[Текст]"/>
      <dgm:spPr/>
      <dgm:t>
        <a:bodyPr/>
        <a:lstStyle/>
        <a:p>
          <a:r>
            <a:rPr lang="kk-KZ"/>
            <a:t>Лучшие кроссплатформенные возможности</a:t>
          </a:r>
          <a:endParaRPr lang="ru-RU"/>
        </a:p>
      </dgm:t>
    </dgm:pt>
    <dgm:pt modelId="{43700F72-CB10-48B8-8695-135A703691E9}" type="parTrans" cxnId="{B6DDD76D-791E-4095-A8E3-F6F8E4FD2C6B}">
      <dgm:prSet/>
      <dgm:spPr/>
      <dgm:t>
        <a:bodyPr/>
        <a:lstStyle/>
        <a:p>
          <a:endParaRPr lang="ru-RU"/>
        </a:p>
      </dgm:t>
    </dgm:pt>
    <dgm:pt modelId="{B915726A-0FFA-41FF-89B3-1F4DC3249033}" type="sibTrans" cxnId="{B6DDD76D-791E-4095-A8E3-F6F8E4FD2C6B}">
      <dgm:prSet/>
      <dgm:spPr/>
      <dgm:t>
        <a:bodyPr/>
        <a:lstStyle/>
        <a:p>
          <a:endParaRPr lang="ru-RU"/>
        </a:p>
      </dgm:t>
    </dgm:pt>
    <dgm:pt modelId="{172F3EE0-3ED1-4F95-A18C-DEDBCA9EF686}">
      <dgm:prSet phldrT="[Текст]"/>
      <dgm:spPr/>
      <dgm:t>
        <a:bodyPr/>
        <a:lstStyle/>
        <a:p>
          <a:r>
            <a:rPr lang="kk-KZ"/>
            <a:t>Низкая стоимость в среднем на клиенте</a:t>
          </a:r>
          <a:endParaRPr lang="ru-RU"/>
        </a:p>
      </dgm:t>
    </dgm:pt>
    <dgm:pt modelId="{7095E43A-0CF2-4A6A-A1A0-12B599595958}" type="parTrans" cxnId="{59883673-F21E-498C-B2CB-B025C9DF7BC1}">
      <dgm:prSet/>
      <dgm:spPr/>
      <dgm:t>
        <a:bodyPr/>
        <a:lstStyle/>
        <a:p>
          <a:endParaRPr lang="ru-RU"/>
        </a:p>
      </dgm:t>
    </dgm:pt>
    <dgm:pt modelId="{2B753178-5740-432A-A77B-F4FA81EEEEDE}" type="sibTrans" cxnId="{59883673-F21E-498C-B2CB-B025C9DF7BC1}">
      <dgm:prSet/>
      <dgm:spPr/>
      <dgm:t>
        <a:bodyPr/>
        <a:lstStyle/>
        <a:p>
          <a:endParaRPr lang="ru-RU"/>
        </a:p>
      </dgm:t>
    </dgm:pt>
    <dgm:pt modelId="{A66EF7CD-A442-41D7-853A-07AEB597AEEE}">
      <dgm:prSet phldrT="[Текст]"/>
      <dgm:spPr/>
      <dgm:t>
        <a:bodyPr/>
        <a:lstStyle/>
        <a:p>
          <a:r>
            <a:rPr lang="kk-KZ"/>
            <a:t>Простота использования для конечных пользователей</a:t>
          </a:r>
          <a:endParaRPr lang="ru-RU"/>
        </a:p>
      </dgm:t>
    </dgm:pt>
    <dgm:pt modelId="{1E0D2DBF-D29A-4B30-92CF-1CAB85351500}" type="parTrans" cxnId="{6FF1E9E0-C646-4484-90C2-F86574266D75}">
      <dgm:prSet/>
      <dgm:spPr/>
      <dgm:t>
        <a:bodyPr/>
        <a:lstStyle/>
        <a:p>
          <a:endParaRPr lang="ru-RU"/>
        </a:p>
      </dgm:t>
    </dgm:pt>
    <dgm:pt modelId="{FF308084-92D4-47F1-8CE1-956A2B0F6B47}" type="sibTrans" cxnId="{6FF1E9E0-C646-4484-90C2-F86574266D75}">
      <dgm:prSet/>
      <dgm:spPr/>
      <dgm:t>
        <a:bodyPr/>
        <a:lstStyle/>
        <a:p>
          <a:endParaRPr lang="ru-RU"/>
        </a:p>
      </dgm:t>
    </dgm:pt>
    <dgm:pt modelId="{CE5E2ACF-59E3-470E-941C-E55F44F7CC8D}">
      <dgm:prSet phldrT="[Текст]"/>
      <dgm:spPr/>
      <dgm:t>
        <a:bodyPr/>
        <a:lstStyle/>
        <a:p>
          <a:r>
            <a:rPr lang="kk-KZ"/>
            <a:t>Единовременное обновление</a:t>
          </a:r>
          <a:endParaRPr lang="ru-RU"/>
        </a:p>
      </dgm:t>
    </dgm:pt>
    <dgm:pt modelId="{E99E141F-5A0B-43C3-A78A-2CA10EB5A3F5}" type="parTrans" cxnId="{7AF77C39-3AED-47B4-97CA-05DA2CE05780}">
      <dgm:prSet/>
      <dgm:spPr/>
      <dgm:t>
        <a:bodyPr/>
        <a:lstStyle/>
        <a:p>
          <a:endParaRPr lang="ru-RU"/>
        </a:p>
      </dgm:t>
    </dgm:pt>
    <dgm:pt modelId="{6DD61C3D-9B87-4CD1-A7FD-801E03FDAFBD}" type="sibTrans" cxnId="{7AF77C39-3AED-47B4-97CA-05DA2CE05780}">
      <dgm:prSet/>
      <dgm:spPr/>
      <dgm:t>
        <a:bodyPr/>
        <a:lstStyle/>
        <a:p>
          <a:endParaRPr lang="ru-RU"/>
        </a:p>
      </dgm:t>
    </dgm:pt>
    <dgm:pt modelId="{43F758BE-2641-43F7-80CA-1C725921E2F9}">
      <dgm:prSet phldrT="[Текст]"/>
      <dgm:spPr/>
      <dgm:t>
        <a:bodyPr/>
        <a:lstStyle/>
        <a:p>
          <a:r>
            <a:rPr lang="kk-KZ"/>
            <a:t>Разнообразие применений</a:t>
          </a:r>
        </a:p>
        <a:p>
          <a:endParaRPr lang="ru-RU"/>
        </a:p>
      </dgm:t>
    </dgm:pt>
    <dgm:pt modelId="{9269E110-A14D-4F81-B5BD-2657E2036A5F}" type="parTrans" cxnId="{951AE4B4-F8BC-4C78-BF27-BC250A08939B}">
      <dgm:prSet/>
      <dgm:spPr/>
      <dgm:t>
        <a:bodyPr/>
        <a:lstStyle/>
        <a:p>
          <a:endParaRPr lang="ru-RU"/>
        </a:p>
      </dgm:t>
    </dgm:pt>
    <dgm:pt modelId="{D1689CE2-78CE-4C62-8CF4-815B8549E99B}" type="sibTrans" cxnId="{951AE4B4-F8BC-4C78-BF27-BC250A08939B}">
      <dgm:prSet/>
      <dgm:spPr/>
      <dgm:t>
        <a:bodyPr/>
        <a:lstStyle/>
        <a:p>
          <a:endParaRPr lang="ru-RU"/>
        </a:p>
      </dgm:t>
    </dgm:pt>
    <dgm:pt modelId="{BEFB71F7-A65B-4A1D-8CB5-6501C40E9F95}" type="pres">
      <dgm:prSet presAssocID="{EF8BB33B-9EDC-4848-B0A1-5C95E9489479}" presName="linear" presStyleCnt="0">
        <dgm:presLayoutVars>
          <dgm:dir/>
          <dgm:animLvl val="lvl"/>
          <dgm:resizeHandles val="exact"/>
        </dgm:presLayoutVars>
      </dgm:prSet>
      <dgm:spPr/>
    </dgm:pt>
    <dgm:pt modelId="{CE9EE740-8F7A-4E2D-8888-B7300803A965}" type="pres">
      <dgm:prSet presAssocID="{DB750EDD-63A6-4981-A6F4-3EE06D3248D0}" presName="parentLin" presStyleCnt="0"/>
      <dgm:spPr/>
    </dgm:pt>
    <dgm:pt modelId="{14DD9E52-A5CA-41FD-ACD2-ADE0145F96B9}" type="pres">
      <dgm:prSet presAssocID="{DB750EDD-63A6-4981-A6F4-3EE06D3248D0}" presName="parentLeftMargin" presStyleLbl="node1" presStyleIdx="0" presStyleCnt="7"/>
      <dgm:spPr/>
    </dgm:pt>
    <dgm:pt modelId="{55DB08A8-E500-4FAC-AAFB-577E4650EB4A}" type="pres">
      <dgm:prSet presAssocID="{DB750EDD-63A6-4981-A6F4-3EE06D3248D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BFCBA6F-936E-4564-A3F6-891CEE9E69B3}" type="pres">
      <dgm:prSet presAssocID="{DB750EDD-63A6-4981-A6F4-3EE06D3248D0}" presName="negativeSpace" presStyleCnt="0"/>
      <dgm:spPr/>
    </dgm:pt>
    <dgm:pt modelId="{A5189D62-C971-40E5-89A4-7AB9E79079F8}" type="pres">
      <dgm:prSet presAssocID="{DB750EDD-63A6-4981-A6F4-3EE06D3248D0}" presName="childText" presStyleLbl="conFgAcc1" presStyleIdx="0" presStyleCnt="7">
        <dgm:presLayoutVars>
          <dgm:bulletEnabled val="1"/>
        </dgm:presLayoutVars>
      </dgm:prSet>
      <dgm:spPr/>
    </dgm:pt>
    <dgm:pt modelId="{F8A7BF61-A68E-4A18-80F3-1C17F574E6DD}" type="pres">
      <dgm:prSet presAssocID="{3D55373D-B5C9-4FA0-AB19-0D103224273E}" presName="spaceBetweenRectangles" presStyleCnt="0"/>
      <dgm:spPr/>
    </dgm:pt>
    <dgm:pt modelId="{DC8A34E5-858D-4272-826F-444FEA55F424}" type="pres">
      <dgm:prSet presAssocID="{917634AF-428F-456F-B2ED-4570356A7CFB}" presName="parentLin" presStyleCnt="0"/>
      <dgm:spPr/>
    </dgm:pt>
    <dgm:pt modelId="{788D55FF-9CF5-481B-AE2C-7659A3EB8FFF}" type="pres">
      <dgm:prSet presAssocID="{917634AF-428F-456F-B2ED-4570356A7CFB}" presName="parentLeftMargin" presStyleLbl="node1" presStyleIdx="0" presStyleCnt="7"/>
      <dgm:spPr/>
    </dgm:pt>
    <dgm:pt modelId="{DF9B1026-2FDF-455C-8448-0BECE3D320AB}" type="pres">
      <dgm:prSet presAssocID="{917634AF-428F-456F-B2ED-4570356A7CFB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BDE6B68-1BBD-4492-8375-9CD780246606}" type="pres">
      <dgm:prSet presAssocID="{917634AF-428F-456F-B2ED-4570356A7CFB}" presName="negativeSpace" presStyleCnt="0"/>
      <dgm:spPr/>
    </dgm:pt>
    <dgm:pt modelId="{F3514850-A984-40EF-BAD2-5A8E664CCE37}" type="pres">
      <dgm:prSet presAssocID="{917634AF-428F-456F-B2ED-4570356A7CFB}" presName="childText" presStyleLbl="conFgAcc1" presStyleIdx="1" presStyleCnt="7">
        <dgm:presLayoutVars>
          <dgm:bulletEnabled val="1"/>
        </dgm:presLayoutVars>
      </dgm:prSet>
      <dgm:spPr/>
    </dgm:pt>
    <dgm:pt modelId="{FE5397E3-65BF-4F30-A414-B8252B3DD55F}" type="pres">
      <dgm:prSet presAssocID="{1F200E70-6833-4BCB-BE64-461D7F21EE93}" presName="spaceBetweenRectangles" presStyleCnt="0"/>
      <dgm:spPr/>
    </dgm:pt>
    <dgm:pt modelId="{0ED2B0C9-FBF3-4D1D-B4B4-0313C50A5800}" type="pres">
      <dgm:prSet presAssocID="{4B7BDB29-C3F5-4D96-992E-2BAF30DA1A34}" presName="parentLin" presStyleCnt="0"/>
      <dgm:spPr/>
    </dgm:pt>
    <dgm:pt modelId="{1CC055BD-C1D6-424C-9EBC-B10606B6FBDF}" type="pres">
      <dgm:prSet presAssocID="{4B7BDB29-C3F5-4D96-992E-2BAF30DA1A34}" presName="parentLeftMargin" presStyleLbl="node1" presStyleIdx="1" presStyleCnt="7"/>
      <dgm:spPr/>
    </dgm:pt>
    <dgm:pt modelId="{536CA35A-F198-45CC-A2DF-B0A905572769}" type="pres">
      <dgm:prSet presAssocID="{4B7BDB29-C3F5-4D96-992E-2BAF30DA1A34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A54550E-184C-4363-9AFB-EEC2D5E68CC7}" type="pres">
      <dgm:prSet presAssocID="{4B7BDB29-C3F5-4D96-992E-2BAF30DA1A34}" presName="negativeSpace" presStyleCnt="0"/>
      <dgm:spPr/>
    </dgm:pt>
    <dgm:pt modelId="{C9895BCB-36AA-4A61-BC18-23D3038E40C3}" type="pres">
      <dgm:prSet presAssocID="{4B7BDB29-C3F5-4D96-992E-2BAF30DA1A34}" presName="childText" presStyleLbl="conFgAcc1" presStyleIdx="2" presStyleCnt="7">
        <dgm:presLayoutVars>
          <dgm:bulletEnabled val="1"/>
        </dgm:presLayoutVars>
      </dgm:prSet>
      <dgm:spPr/>
    </dgm:pt>
    <dgm:pt modelId="{E9DD229F-7CDA-405C-B44E-D0D097F9EAAD}" type="pres">
      <dgm:prSet presAssocID="{B915726A-0FFA-41FF-89B3-1F4DC3249033}" presName="spaceBetweenRectangles" presStyleCnt="0"/>
      <dgm:spPr/>
    </dgm:pt>
    <dgm:pt modelId="{BAD054EE-E21D-483E-A150-CD7A5D674CF3}" type="pres">
      <dgm:prSet presAssocID="{172F3EE0-3ED1-4F95-A18C-DEDBCA9EF686}" presName="parentLin" presStyleCnt="0"/>
      <dgm:spPr/>
    </dgm:pt>
    <dgm:pt modelId="{C3BA1457-8F24-4359-9574-DD0E828131C8}" type="pres">
      <dgm:prSet presAssocID="{172F3EE0-3ED1-4F95-A18C-DEDBCA9EF686}" presName="parentLeftMargin" presStyleLbl="node1" presStyleIdx="2" presStyleCnt="7"/>
      <dgm:spPr/>
    </dgm:pt>
    <dgm:pt modelId="{564A02FA-0237-45D3-BB53-29A481199219}" type="pres">
      <dgm:prSet presAssocID="{172F3EE0-3ED1-4F95-A18C-DEDBCA9EF68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7858D6D2-B74C-46DB-9348-196586DAF491}" type="pres">
      <dgm:prSet presAssocID="{172F3EE0-3ED1-4F95-A18C-DEDBCA9EF686}" presName="negativeSpace" presStyleCnt="0"/>
      <dgm:spPr/>
    </dgm:pt>
    <dgm:pt modelId="{79E1EB40-798E-4C5F-958E-21F34E78FFE7}" type="pres">
      <dgm:prSet presAssocID="{172F3EE0-3ED1-4F95-A18C-DEDBCA9EF686}" presName="childText" presStyleLbl="conFgAcc1" presStyleIdx="3" presStyleCnt="7">
        <dgm:presLayoutVars>
          <dgm:bulletEnabled val="1"/>
        </dgm:presLayoutVars>
      </dgm:prSet>
      <dgm:spPr/>
    </dgm:pt>
    <dgm:pt modelId="{0D280959-AC16-42B1-848F-B0265E75D124}" type="pres">
      <dgm:prSet presAssocID="{2B753178-5740-432A-A77B-F4FA81EEEEDE}" presName="spaceBetweenRectangles" presStyleCnt="0"/>
      <dgm:spPr/>
    </dgm:pt>
    <dgm:pt modelId="{A53BACA4-DC26-4F26-B09B-093FBDB549C8}" type="pres">
      <dgm:prSet presAssocID="{A66EF7CD-A442-41D7-853A-07AEB597AEEE}" presName="parentLin" presStyleCnt="0"/>
      <dgm:spPr/>
    </dgm:pt>
    <dgm:pt modelId="{6F9FEEAD-59EA-4332-BC76-9AC690964E7C}" type="pres">
      <dgm:prSet presAssocID="{A66EF7CD-A442-41D7-853A-07AEB597AEEE}" presName="parentLeftMargin" presStyleLbl="node1" presStyleIdx="3" presStyleCnt="7"/>
      <dgm:spPr/>
    </dgm:pt>
    <dgm:pt modelId="{D3168740-02F5-46C8-8F4F-7580EB8618C4}" type="pres">
      <dgm:prSet presAssocID="{A66EF7CD-A442-41D7-853A-07AEB597AEEE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9DD4A56-0DDC-47F8-9387-EBA7A1A605BB}" type="pres">
      <dgm:prSet presAssocID="{A66EF7CD-A442-41D7-853A-07AEB597AEEE}" presName="negativeSpace" presStyleCnt="0"/>
      <dgm:spPr/>
    </dgm:pt>
    <dgm:pt modelId="{AE246126-678B-4F41-AC70-6E067AFF5916}" type="pres">
      <dgm:prSet presAssocID="{A66EF7CD-A442-41D7-853A-07AEB597AEEE}" presName="childText" presStyleLbl="conFgAcc1" presStyleIdx="4" presStyleCnt="7">
        <dgm:presLayoutVars>
          <dgm:bulletEnabled val="1"/>
        </dgm:presLayoutVars>
      </dgm:prSet>
      <dgm:spPr/>
    </dgm:pt>
    <dgm:pt modelId="{7E5DC377-56D5-46D1-9BD6-9BF7967918A1}" type="pres">
      <dgm:prSet presAssocID="{FF308084-92D4-47F1-8CE1-956A2B0F6B47}" presName="spaceBetweenRectangles" presStyleCnt="0"/>
      <dgm:spPr/>
    </dgm:pt>
    <dgm:pt modelId="{FF5F0406-A7A0-4F3B-81C8-944BB7154415}" type="pres">
      <dgm:prSet presAssocID="{CE5E2ACF-59E3-470E-941C-E55F44F7CC8D}" presName="parentLin" presStyleCnt="0"/>
      <dgm:spPr/>
    </dgm:pt>
    <dgm:pt modelId="{DEBAE5D8-2C9B-4F15-BA72-18FB51CFC951}" type="pres">
      <dgm:prSet presAssocID="{CE5E2ACF-59E3-470E-941C-E55F44F7CC8D}" presName="parentLeftMargin" presStyleLbl="node1" presStyleIdx="4" presStyleCnt="7"/>
      <dgm:spPr/>
    </dgm:pt>
    <dgm:pt modelId="{29B8E1F5-A970-46A5-BF50-0BA2D35B56AE}" type="pres">
      <dgm:prSet presAssocID="{CE5E2ACF-59E3-470E-941C-E55F44F7CC8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6A78C8E-F10F-44FA-B1AF-CFAC08DFA260}" type="pres">
      <dgm:prSet presAssocID="{CE5E2ACF-59E3-470E-941C-E55F44F7CC8D}" presName="negativeSpace" presStyleCnt="0"/>
      <dgm:spPr/>
    </dgm:pt>
    <dgm:pt modelId="{D2495DD0-29DE-49FE-9920-238B81AE0DA3}" type="pres">
      <dgm:prSet presAssocID="{CE5E2ACF-59E3-470E-941C-E55F44F7CC8D}" presName="childText" presStyleLbl="conFgAcc1" presStyleIdx="5" presStyleCnt="7">
        <dgm:presLayoutVars>
          <dgm:bulletEnabled val="1"/>
        </dgm:presLayoutVars>
      </dgm:prSet>
      <dgm:spPr/>
    </dgm:pt>
    <dgm:pt modelId="{D8635B6F-D275-46BF-AC51-F4B3C635AA3E}" type="pres">
      <dgm:prSet presAssocID="{6DD61C3D-9B87-4CD1-A7FD-801E03FDAFBD}" presName="spaceBetweenRectangles" presStyleCnt="0"/>
      <dgm:spPr/>
    </dgm:pt>
    <dgm:pt modelId="{F42EC5AA-F436-425F-BBF0-2C1F82D80950}" type="pres">
      <dgm:prSet presAssocID="{43F758BE-2641-43F7-80CA-1C725921E2F9}" presName="parentLin" presStyleCnt="0"/>
      <dgm:spPr/>
    </dgm:pt>
    <dgm:pt modelId="{F9114901-FD7A-4121-847B-BE42DC155DE5}" type="pres">
      <dgm:prSet presAssocID="{43F758BE-2641-43F7-80CA-1C725921E2F9}" presName="parentLeftMargin" presStyleLbl="node1" presStyleIdx="5" presStyleCnt="7"/>
      <dgm:spPr/>
    </dgm:pt>
    <dgm:pt modelId="{E6B08FB5-1CE2-4942-B9D8-25CA9484C66E}" type="pres">
      <dgm:prSet presAssocID="{43F758BE-2641-43F7-80CA-1C725921E2F9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72813B31-D769-4F81-8885-0EFE77CD3A40}" type="pres">
      <dgm:prSet presAssocID="{43F758BE-2641-43F7-80CA-1C725921E2F9}" presName="negativeSpace" presStyleCnt="0"/>
      <dgm:spPr/>
    </dgm:pt>
    <dgm:pt modelId="{FD3B4884-9D8A-4C85-944E-B1BB3610EF95}" type="pres">
      <dgm:prSet presAssocID="{43F758BE-2641-43F7-80CA-1C725921E2F9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5E092D0E-88CC-4F92-A86A-AAE7A48B0487}" type="presOf" srcId="{CE5E2ACF-59E3-470E-941C-E55F44F7CC8D}" destId="{DEBAE5D8-2C9B-4F15-BA72-18FB51CFC951}" srcOrd="0" destOrd="0" presId="urn:microsoft.com/office/officeart/2005/8/layout/list1"/>
    <dgm:cxn modelId="{7AF77C39-3AED-47B4-97CA-05DA2CE05780}" srcId="{EF8BB33B-9EDC-4848-B0A1-5C95E9489479}" destId="{CE5E2ACF-59E3-470E-941C-E55F44F7CC8D}" srcOrd="5" destOrd="0" parTransId="{E99E141F-5A0B-43C3-A78A-2CA10EB5A3F5}" sibTransId="{6DD61C3D-9B87-4CD1-A7FD-801E03FDAFBD}"/>
    <dgm:cxn modelId="{98A6143A-8DA9-4633-B24E-6D390082BD6D}" type="presOf" srcId="{43F758BE-2641-43F7-80CA-1C725921E2F9}" destId="{F9114901-FD7A-4121-847B-BE42DC155DE5}" srcOrd="0" destOrd="0" presId="urn:microsoft.com/office/officeart/2005/8/layout/list1"/>
    <dgm:cxn modelId="{744D0B3D-6A07-4FEB-A331-CDB1793D6C44}" type="presOf" srcId="{DB750EDD-63A6-4981-A6F4-3EE06D3248D0}" destId="{55DB08A8-E500-4FAC-AAFB-577E4650EB4A}" srcOrd="1" destOrd="0" presId="urn:microsoft.com/office/officeart/2005/8/layout/list1"/>
    <dgm:cxn modelId="{D7DEAB3D-CF81-424B-9F3E-9C7AE6FC9B2D}" type="presOf" srcId="{A66EF7CD-A442-41D7-853A-07AEB597AEEE}" destId="{D3168740-02F5-46C8-8F4F-7580EB8618C4}" srcOrd="1" destOrd="0" presId="urn:microsoft.com/office/officeart/2005/8/layout/list1"/>
    <dgm:cxn modelId="{CDE0433E-788A-4D3F-8DA1-35E39C68DD41}" type="presOf" srcId="{A66EF7CD-A442-41D7-853A-07AEB597AEEE}" destId="{6F9FEEAD-59EA-4332-BC76-9AC690964E7C}" srcOrd="0" destOrd="0" presId="urn:microsoft.com/office/officeart/2005/8/layout/list1"/>
    <dgm:cxn modelId="{320E155F-A29C-42C2-B6CE-29281F8DAB5F}" srcId="{EF8BB33B-9EDC-4848-B0A1-5C95E9489479}" destId="{917634AF-428F-456F-B2ED-4570356A7CFB}" srcOrd="1" destOrd="0" parTransId="{4E68A994-3E5C-4561-9B78-B6AF9119C0F6}" sibTransId="{1F200E70-6833-4BCB-BE64-461D7F21EE93}"/>
    <dgm:cxn modelId="{8227F84A-2E5A-4B6A-B251-8430C3792D3E}" type="presOf" srcId="{DB750EDD-63A6-4981-A6F4-3EE06D3248D0}" destId="{14DD9E52-A5CA-41FD-ACD2-ADE0145F96B9}" srcOrd="0" destOrd="0" presId="urn:microsoft.com/office/officeart/2005/8/layout/list1"/>
    <dgm:cxn modelId="{B6DDD76D-791E-4095-A8E3-F6F8E4FD2C6B}" srcId="{EF8BB33B-9EDC-4848-B0A1-5C95E9489479}" destId="{4B7BDB29-C3F5-4D96-992E-2BAF30DA1A34}" srcOrd="2" destOrd="0" parTransId="{43700F72-CB10-48B8-8695-135A703691E9}" sibTransId="{B915726A-0FFA-41FF-89B3-1F4DC3249033}"/>
    <dgm:cxn modelId="{AC1F606E-3C96-4DB2-B61C-51FB2FF619B1}" type="presOf" srcId="{4B7BDB29-C3F5-4D96-992E-2BAF30DA1A34}" destId="{1CC055BD-C1D6-424C-9EBC-B10606B6FBDF}" srcOrd="0" destOrd="0" presId="urn:microsoft.com/office/officeart/2005/8/layout/list1"/>
    <dgm:cxn modelId="{59883673-F21E-498C-B2CB-B025C9DF7BC1}" srcId="{EF8BB33B-9EDC-4848-B0A1-5C95E9489479}" destId="{172F3EE0-3ED1-4F95-A18C-DEDBCA9EF686}" srcOrd="3" destOrd="0" parTransId="{7095E43A-0CF2-4A6A-A1A0-12B599595958}" sibTransId="{2B753178-5740-432A-A77B-F4FA81EEEEDE}"/>
    <dgm:cxn modelId="{78C25F8C-00D2-4454-9FB0-54AD77E17015}" type="presOf" srcId="{4B7BDB29-C3F5-4D96-992E-2BAF30DA1A34}" destId="{536CA35A-F198-45CC-A2DF-B0A905572769}" srcOrd="1" destOrd="0" presId="urn:microsoft.com/office/officeart/2005/8/layout/list1"/>
    <dgm:cxn modelId="{6E7D85A6-0E56-4411-8F06-2DFCAFBAFCDE}" type="presOf" srcId="{917634AF-428F-456F-B2ED-4570356A7CFB}" destId="{DF9B1026-2FDF-455C-8448-0BECE3D320AB}" srcOrd="1" destOrd="0" presId="urn:microsoft.com/office/officeart/2005/8/layout/list1"/>
    <dgm:cxn modelId="{951AE4B4-F8BC-4C78-BF27-BC250A08939B}" srcId="{EF8BB33B-9EDC-4848-B0A1-5C95E9489479}" destId="{43F758BE-2641-43F7-80CA-1C725921E2F9}" srcOrd="6" destOrd="0" parTransId="{9269E110-A14D-4F81-B5BD-2657E2036A5F}" sibTransId="{D1689CE2-78CE-4C62-8CF4-815B8549E99B}"/>
    <dgm:cxn modelId="{9177A4CC-E7F3-47A2-ACAC-2EA91EC93B76}" srcId="{EF8BB33B-9EDC-4848-B0A1-5C95E9489479}" destId="{DB750EDD-63A6-4981-A6F4-3EE06D3248D0}" srcOrd="0" destOrd="0" parTransId="{3D138975-F3FF-4EFE-916A-2493D15BAD24}" sibTransId="{3D55373D-B5C9-4FA0-AB19-0D103224273E}"/>
    <dgm:cxn modelId="{243A51DA-3239-4F7F-B136-162B35A61525}" type="presOf" srcId="{CE5E2ACF-59E3-470E-941C-E55F44F7CC8D}" destId="{29B8E1F5-A970-46A5-BF50-0BA2D35B56AE}" srcOrd="1" destOrd="0" presId="urn:microsoft.com/office/officeart/2005/8/layout/list1"/>
    <dgm:cxn modelId="{A8A542DC-1CD2-4F48-B0E9-3761362511F6}" type="presOf" srcId="{917634AF-428F-456F-B2ED-4570356A7CFB}" destId="{788D55FF-9CF5-481B-AE2C-7659A3EB8FFF}" srcOrd="0" destOrd="0" presId="urn:microsoft.com/office/officeart/2005/8/layout/list1"/>
    <dgm:cxn modelId="{D3A78CDC-8C4D-48B2-8AC4-AD58EE06A0C6}" type="presOf" srcId="{43F758BE-2641-43F7-80CA-1C725921E2F9}" destId="{E6B08FB5-1CE2-4942-B9D8-25CA9484C66E}" srcOrd="1" destOrd="0" presId="urn:microsoft.com/office/officeart/2005/8/layout/list1"/>
    <dgm:cxn modelId="{6FF1E9E0-C646-4484-90C2-F86574266D75}" srcId="{EF8BB33B-9EDC-4848-B0A1-5C95E9489479}" destId="{A66EF7CD-A442-41D7-853A-07AEB597AEEE}" srcOrd="4" destOrd="0" parTransId="{1E0D2DBF-D29A-4B30-92CF-1CAB85351500}" sibTransId="{FF308084-92D4-47F1-8CE1-956A2B0F6B47}"/>
    <dgm:cxn modelId="{B44695F0-75FA-4515-9550-9F785FD37B33}" type="presOf" srcId="{EF8BB33B-9EDC-4848-B0A1-5C95E9489479}" destId="{BEFB71F7-A65B-4A1D-8CB5-6501C40E9F95}" srcOrd="0" destOrd="0" presId="urn:microsoft.com/office/officeart/2005/8/layout/list1"/>
    <dgm:cxn modelId="{C52F52F5-C4D8-47B8-9717-FC40180311F6}" type="presOf" srcId="{172F3EE0-3ED1-4F95-A18C-DEDBCA9EF686}" destId="{C3BA1457-8F24-4359-9574-DD0E828131C8}" srcOrd="0" destOrd="0" presId="urn:microsoft.com/office/officeart/2005/8/layout/list1"/>
    <dgm:cxn modelId="{58A97EF5-C0FB-4F5B-A29A-D8A7526DC0FA}" type="presOf" srcId="{172F3EE0-3ED1-4F95-A18C-DEDBCA9EF686}" destId="{564A02FA-0237-45D3-BB53-29A481199219}" srcOrd="1" destOrd="0" presId="urn:microsoft.com/office/officeart/2005/8/layout/list1"/>
    <dgm:cxn modelId="{19EA1D8C-F7B4-4F33-8C84-4FCBDA1E51C4}" type="presParOf" srcId="{BEFB71F7-A65B-4A1D-8CB5-6501C40E9F95}" destId="{CE9EE740-8F7A-4E2D-8888-B7300803A965}" srcOrd="0" destOrd="0" presId="urn:microsoft.com/office/officeart/2005/8/layout/list1"/>
    <dgm:cxn modelId="{C7212796-F518-4960-B4C3-9E88B631357A}" type="presParOf" srcId="{CE9EE740-8F7A-4E2D-8888-B7300803A965}" destId="{14DD9E52-A5CA-41FD-ACD2-ADE0145F96B9}" srcOrd="0" destOrd="0" presId="urn:microsoft.com/office/officeart/2005/8/layout/list1"/>
    <dgm:cxn modelId="{FD3606A3-08FE-4716-9A9D-13B277ED07E6}" type="presParOf" srcId="{CE9EE740-8F7A-4E2D-8888-B7300803A965}" destId="{55DB08A8-E500-4FAC-AAFB-577E4650EB4A}" srcOrd="1" destOrd="0" presId="urn:microsoft.com/office/officeart/2005/8/layout/list1"/>
    <dgm:cxn modelId="{B07AA622-7FFD-4A5F-8EE4-05D3928018DF}" type="presParOf" srcId="{BEFB71F7-A65B-4A1D-8CB5-6501C40E9F95}" destId="{1BFCBA6F-936E-4564-A3F6-891CEE9E69B3}" srcOrd="1" destOrd="0" presId="urn:microsoft.com/office/officeart/2005/8/layout/list1"/>
    <dgm:cxn modelId="{84ADC193-A1ED-4700-A45E-85D04A292C26}" type="presParOf" srcId="{BEFB71F7-A65B-4A1D-8CB5-6501C40E9F95}" destId="{A5189D62-C971-40E5-89A4-7AB9E79079F8}" srcOrd="2" destOrd="0" presId="urn:microsoft.com/office/officeart/2005/8/layout/list1"/>
    <dgm:cxn modelId="{DD8508CB-8702-40A9-95C2-E026E46CCA42}" type="presParOf" srcId="{BEFB71F7-A65B-4A1D-8CB5-6501C40E9F95}" destId="{F8A7BF61-A68E-4A18-80F3-1C17F574E6DD}" srcOrd="3" destOrd="0" presId="urn:microsoft.com/office/officeart/2005/8/layout/list1"/>
    <dgm:cxn modelId="{606EE88A-232E-4771-AADD-E07C38D0EF39}" type="presParOf" srcId="{BEFB71F7-A65B-4A1D-8CB5-6501C40E9F95}" destId="{DC8A34E5-858D-4272-826F-444FEA55F424}" srcOrd="4" destOrd="0" presId="urn:microsoft.com/office/officeart/2005/8/layout/list1"/>
    <dgm:cxn modelId="{9468DD97-0A89-4600-B962-78DD749358E3}" type="presParOf" srcId="{DC8A34E5-858D-4272-826F-444FEA55F424}" destId="{788D55FF-9CF5-481B-AE2C-7659A3EB8FFF}" srcOrd="0" destOrd="0" presId="urn:microsoft.com/office/officeart/2005/8/layout/list1"/>
    <dgm:cxn modelId="{203483E6-BD14-4C84-9F8D-5EECB8CE244A}" type="presParOf" srcId="{DC8A34E5-858D-4272-826F-444FEA55F424}" destId="{DF9B1026-2FDF-455C-8448-0BECE3D320AB}" srcOrd="1" destOrd="0" presId="urn:microsoft.com/office/officeart/2005/8/layout/list1"/>
    <dgm:cxn modelId="{2E01F8C0-B9EB-41AF-9AD6-DB5CC8500E28}" type="presParOf" srcId="{BEFB71F7-A65B-4A1D-8CB5-6501C40E9F95}" destId="{BBDE6B68-1BBD-4492-8375-9CD780246606}" srcOrd="5" destOrd="0" presId="urn:microsoft.com/office/officeart/2005/8/layout/list1"/>
    <dgm:cxn modelId="{26C91055-9FD6-4006-92FC-CF54FFD5DD3C}" type="presParOf" srcId="{BEFB71F7-A65B-4A1D-8CB5-6501C40E9F95}" destId="{F3514850-A984-40EF-BAD2-5A8E664CCE37}" srcOrd="6" destOrd="0" presId="urn:microsoft.com/office/officeart/2005/8/layout/list1"/>
    <dgm:cxn modelId="{247BD90E-AA3E-43F9-95BA-05E5C91DCD91}" type="presParOf" srcId="{BEFB71F7-A65B-4A1D-8CB5-6501C40E9F95}" destId="{FE5397E3-65BF-4F30-A414-B8252B3DD55F}" srcOrd="7" destOrd="0" presId="urn:microsoft.com/office/officeart/2005/8/layout/list1"/>
    <dgm:cxn modelId="{B91EAABC-7ADB-421D-B516-48A5C78EC4D5}" type="presParOf" srcId="{BEFB71F7-A65B-4A1D-8CB5-6501C40E9F95}" destId="{0ED2B0C9-FBF3-4D1D-B4B4-0313C50A5800}" srcOrd="8" destOrd="0" presId="urn:microsoft.com/office/officeart/2005/8/layout/list1"/>
    <dgm:cxn modelId="{BE5FB381-DCC3-41E2-BD05-8D97DBC9B028}" type="presParOf" srcId="{0ED2B0C9-FBF3-4D1D-B4B4-0313C50A5800}" destId="{1CC055BD-C1D6-424C-9EBC-B10606B6FBDF}" srcOrd="0" destOrd="0" presId="urn:microsoft.com/office/officeart/2005/8/layout/list1"/>
    <dgm:cxn modelId="{22C79C9B-3E57-4B82-82AE-E0AA8CD81D0C}" type="presParOf" srcId="{0ED2B0C9-FBF3-4D1D-B4B4-0313C50A5800}" destId="{536CA35A-F198-45CC-A2DF-B0A905572769}" srcOrd="1" destOrd="0" presId="urn:microsoft.com/office/officeart/2005/8/layout/list1"/>
    <dgm:cxn modelId="{7D470655-B930-4F05-A1A2-620EC1109F3F}" type="presParOf" srcId="{BEFB71F7-A65B-4A1D-8CB5-6501C40E9F95}" destId="{FA54550E-184C-4363-9AFB-EEC2D5E68CC7}" srcOrd="9" destOrd="0" presId="urn:microsoft.com/office/officeart/2005/8/layout/list1"/>
    <dgm:cxn modelId="{3EB6C86F-19E5-4902-BA9A-B275C8B82B85}" type="presParOf" srcId="{BEFB71F7-A65B-4A1D-8CB5-6501C40E9F95}" destId="{C9895BCB-36AA-4A61-BC18-23D3038E40C3}" srcOrd="10" destOrd="0" presId="urn:microsoft.com/office/officeart/2005/8/layout/list1"/>
    <dgm:cxn modelId="{72808EF5-A9CE-4B7A-8C6D-C7E2CE598127}" type="presParOf" srcId="{BEFB71F7-A65B-4A1D-8CB5-6501C40E9F95}" destId="{E9DD229F-7CDA-405C-B44E-D0D097F9EAAD}" srcOrd="11" destOrd="0" presId="urn:microsoft.com/office/officeart/2005/8/layout/list1"/>
    <dgm:cxn modelId="{19E30DF3-DFB0-4200-ACED-E7DAC7D6B2B7}" type="presParOf" srcId="{BEFB71F7-A65B-4A1D-8CB5-6501C40E9F95}" destId="{BAD054EE-E21D-483E-A150-CD7A5D674CF3}" srcOrd="12" destOrd="0" presId="urn:microsoft.com/office/officeart/2005/8/layout/list1"/>
    <dgm:cxn modelId="{4E5F8555-8A57-4BD8-8B0D-109E7ED5A440}" type="presParOf" srcId="{BAD054EE-E21D-483E-A150-CD7A5D674CF3}" destId="{C3BA1457-8F24-4359-9574-DD0E828131C8}" srcOrd="0" destOrd="0" presId="urn:microsoft.com/office/officeart/2005/8/layout/list1"/>
    <dgm:cxn modelId="{2E6DB7CB-50E0-45F8-A642-7F382C643DCF}" type="presParOf" srcId="{BAD054EE-E21D-483E-A150-CD7A5D674CF3}" destId="{564A02FA-0237-45D3-BB53-29A481199219}" srcOrd="1" destOrd="0" presId="urn:microsoft.com/office/officeart/2005/8/layout/list1"/>
    <dgm:cxn modelId="{35404D36-2928-4FE9-91BF-0337BED29D0D}" type="presParOf" srcId="{BEFB71F7-A65B-4A1D-8CB5-6501C40E9F95}" destId="{7858D6D2-B74C-46DB-9348-196586DAF491}" srcOrd="13" destOrd="0" presId="urn:microsoft.com/office/officeart/2005/8/layout/list1"/>
    <dgm:cxn modelId="{245A46D7-3CB9-418D-9173-5BD9E6EF9B6F}" type="presParOf" srcId="{BEFB71F7-A65B-4A1D-8CB5-6501C40E9F95}" destId="{79E1EB40-798E-4C5F-958E-21F34E78FFE7}" srcOrd="14" destOrd="0" presId="urn:microsoft.com/office/officeart/2005/8/layout/list1"/>
    <dgm:cxn modelId="{77EEF05E-50D0-48B3-8DAA-F201452D7C6B}" type="presParOf" srcId="{BEFB71F7-A65B-4A1D-8CB5-6501C40E9F95}" destId="{0D280959-AC16-42B1-848F-B0265E75D124}" srcOrd="15" destOrd="0" presId="urn:microsoft.com/office/officeart/2005/8/layout/list1"/>
    <dgm:cxn modelId="{8D8AC90C-5AE4-4085-B464-F0F09BF0C163}" type="presParOf" srcId="{BEFB71F7-A65B-4A1D-8CB5-6501C40E9F95}" destId="{A53BACA4-DC26-4F26-B09B-093FBDB549C8}" srcOrd="16" destOrd="0" presId="urn:microsoft.com/office/officeart/2005/8/layout/list1"/>
    <dgm:cxn modelId="{A907065E-3245-4164-AC01-AC3986D65F8B}" type="presParOf" srcId="{A53BACA4-DC26-4F26-B09B-093FBDB549C8}" destId="{6F9FEEAD-59EA-4332-BC76-9AC690964E7C}" srcOrd="0" destOrd="0" presId="urn:microsoft.com/office/officeart/2005/8/layout/list1"/>
    <dgm:cxn modelId="{8C6CE637-E560-478B-9AAC-30D6702FD997}" type="presParOf" srcId="{A53BACA4-DC26-4F26-B09B-093FBDB549C8}" destId="{D3168740-02F5-46C8-8F4F-7580EB8618C4}" srcOrd="1" destOrd="0" presId="urn:microsoft.com/office/officeart/2005/8/layout/list1"/>
    <dgm:cxn modelId="{A2453062-BB4E-46AF-B43F-DD3C48ECCDE9}" type="presParOf" srcId="{BEFB71F7-A65B-4A1D-8CB5-6501C40E9F95}" destId="{59DD4A56-0DDC-47F8-9387-EBA7A1A605BB}" srcOrd="17" destOrd="0" presId="urn:microsoft.com/office/officeart/2005/8/layout/list1"/>
    <dgm:cxn modelId="{A1E62238-5DD6-4F9B-875D-C3ADEDE66B36}" type="presParOf" srcId="{BEFB71F7-A65B-4A1D-8CB5-6501C40E9F95}" destId="{AE246126-678B-4F41-AC70-6E067AFF5916}" srcOrd="18" destOrd="0" presId="urn:microsoft.com/office/officeart/2005/8/layout/list1"/>
    <dgm:cxn modelId="{571CD308-86F8-47B7-8004-6112DA3A0560}" type="presParOf" srcId="{BEFB71F7-A65B-4A1D-8CB5-6501C40E9F95}" destId="{7E5DC377-56D5-46D1-9BD6-9BF7967918A1}" srcOrd="19" destOrd="0" presId="urn:microsoft.com/office/officeart/2005/8/layout/list1"/>
    <dgm:cxn modelId="{0A73B59A-BA68-411D-85F0-A6C2AF436E5F}" type="presParOf" srcId="{BEFB71F7-A65B-4A1D-8CB5-6501C40E9F95}" destId="{FF5F0406-A7A0-4F3B-81C8-944BB7154415}" srcOrd="20" destOrd="0" presId="urn:microsoft.com/office/officeart/2005/8/layout/list1"/>
    <dgm:cxn modelId="{3935FDCA-8401-4B0D-B556-43CEB48BA36B}" type="presParOf" srcId="{FF5F0406-A7A0-4F3B-81C8-944BB7154415}" destId="{DEBAE5D8-2C9B-4F15-BA72-18FB51CFC951}" srcOrd="0" destOrd="0" presId="urn:microsoft.com/office/officeart/2005/8/layout/list1"/>
    <dgm:cxn modelId="{6A579935-D656-46F2-B2A3-2260F81C42CE}" type="presParOf" srcId="{FF5F0406-A7A0-4F3B-81C8-944BB7154415}" destId="{29B8E1F5-A970-46A5-BF50-0BA2D35B56AE}" srcOrd="1" destOrd="0" presId="urn:microsoft.com/office/officeart/2005/8/layout/list1"/>
    <dgm:cxn modelId="{B01127C1-B441-4314-9E29-5CF10CCA445B}" type="presParOf" srcId="{BEFB71F7-A65B-4A1D-8CB5-6501C40E9F95}" destId="{F6A78C8E-F10F-44FA-B1AF-CFAC08DFA260}" srcOrd="21" destOrd="0" presId="urn:microsoft.com/office/officeart/2005/8/layout/list1"/>
    <dgm:cxn modelId="{2A49B180-B110-4BE8-AEA1-9EDA137C11CB}" type="presParOf" srcId="{BEFB71F7-A65B-4A1D-8CB5-6501C40E9F95}" destId="{D2495DD0-29DE-49FE-9920-238B81AE0DA3}" srcOrd="22" destOrd="0" presId="urn:microsoft.com/office/officeart/2005/8/layout/list1"/>
    <dgm:cxn modelId="{0D093BAF-48A6-4572-9A6F-30AEE1AD0272}" type="presParOf" srcId="{BEFB71F7-A65B-4A1D-8CB5-6501C40E9F95}" destId="{D8635B6F-D275-46BF-AC51-F4B3C635AA3E}" srcOrd="23" destOrd="0" presId="urn:microsoft.com/office/officeart/2005/8/layout/list1"/>
    <dgm:cxn modelId="{53EC97C6-5B9E-48D5-9AF6-70E3414E976F}" type="presParOf" srcId="{BEFB71F7-A65B-4A1D-8CB5-6501C40E9F95}" destId="{F42EC5AA-F436-425F-BBF0-2C1F82D80950}" srcOrd="24" destOrd="0" presId="urn:microsoft.com/office/officeart/2005/8/layout/list1"/>
    <dgm:cxn modelId="{E3C6146F-803C-4701-9418-9D66C27E1E0E}" type="presParOf" srcId="{F42EC5AA-F436-425F-BBF0-2C1F82D80950}" destId="{F9114901-FD7A-4121-847B-BE42DC155DE5}" srcOrd="0" destOrd="0" presId="urn:microsoft.com/office/officeart/2005/8/layout/list1"/>
    <dgm:cxn modelId="{10FED2B9-E12D-4A07-AE4D-A1821E136946}" type="presParOf" srcId="{F42EC5AA-F436-425F-BBF0-2C1F82D80950}" destId="{E6B08FB5-1CE2-4942-B9D8-25CA9484C66E}" srcOrd="1" destOrd="0" presId="urn:microsoft.com/office/officeart/2005/8/layout/list1"/>
    <dgm:cxn modelId="{58D35E88-2137-4C39-9766-E5222AA93004}" type="presParOf" srcId="{BEFB71F7-A65B-4A1D-8CB5-6501C40E9F95}" destId="{72813B31-D769-4F81-8885-0EFE77CD3A40}" srcOrd="25" destOrd="0" presId="urn:microsoft.com/office/officeart/2005/8/layout/list1"/>
    <dgm:cxn modelId="{DF31EE92-2EDE-4CA6-9DA5-6C92FF2FECF3}" type="presParOf" srcId="{BEFB71F7-A65B-4A1D-8CB5-6501C40E9F95}" destId="{FD3B4884-9D8A-4C85-944E-B1BB3610EF9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C7113-66F6-48A4-AF48-F8D816EA874B}">
      <dsp:nvSpPr>
        <dsp:cNvPr id="0" name=""/>
        <dsp:cNvSpPr/>
      </dsp:nvSpPr>
      <dsp:spPr>
        <a:xfrm>
          <a:off x="5179139" y="3262482"/>
          <a:ext cx="91440" cy="607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7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38011-D0E7-4D52-B734-2B597E89C792}">
      <dsp:nvSpPr>
        <dsp:cNvPr id="0" name=""/>
        <dsp:cNvSpPr/>
      </dsp:nvSpPr>
      <dsp:spPr>
        <a:xfrm>
          <a:off x="3947914" y="1327910"/>
          <a:ext cx="1276945" cy="607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136"/>
              </a:lnTo>
              <a:lnTo>
                <a:pt x="1276945" y="414136"/>
              </a:lnTo>
              <a:lnTo>
                <a:pt x="1276945" y="6077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8CE91-6519-48DA-9E59-CC86E2ECA50C}">
      <dsp:nvSpPr>
        <dsp:cNvPr id="0" name=""/>
        <dsp:cNvSpPr/>
      </dsp:nvSpPr>
      <dsp:spPr>
        <a:xfrm>
          <a:off x="2625248" y="3262482"/>
          <a:ext cx="91440" cy="607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7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74DF9-A306-4390-A3CD-C366E97F0E33}">
      <dsp:nvSpPr>
        <dsp:cNvPr id="0" name=""/>
        <dsp:cNvSpPr/>
      </dsp:nvSpPr>
      <dsp:spPr>
        <a:xfrm>
          <a:off x="2670968" y="1327910"/>
          <a:ext cx="1276945" cy="607709"/>
        </a:xfrm>
        <a:custGeom>
          <a:avLst/>
          <a:gdLst/>
          <a:ahLst/>
          <a:cxnLst/>
          <a:rect l="0" t="0" r="0" b="0"/>
          <a:pathLst>
            <a:path>
              <a:moveTo>
                <a:pt x="1276945" y="0"/>
              </a:moveTo>
              <a:lnTo>
                <a:pt x="1276945" y="414136"/>
              </a:lnTo>
              <a:lnTo>
                <a:pt x="0" y="414136"/>
              </a:lnTo>
              <a:lnTo>
                <a:pt x="0" y="6077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72BFE-DA0E-4779-9DE5-C3E8B5E56310}">
      <dsp:nvSpPr>
        <dsp:cNvPr id="0" name=""/>
        <dsp:cNvSpPr/>
      </dsp:nvSpPr>
      <dsp:spPr>
        <a:xfrm>
          <a:off x="2903140" y="1048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6920D-DA02-48D4-8505-AD5E9E4926B1}">
      <dsp:nvSpPr>
        <dsp:cNvPr id="0" name=""/>
        <dsp:cNvSpPr/>
      </dsp:nvSpPr>
      <dsp:spPr>
        <a:xfrm>
          <a:off x="3135312" y="221611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Простейший вариант веб ГИС</a:t>
          </a:r>
        </a:p>
      </dsp:txBody>
      <dsp:txXfrm>
        <a:off x="3174174" y="260473"/>
        <a:ext cx="2011822" cy="1249138"/>
      </dsp:txXfrm>
    </dsp:sp>
    <dsp:sp modelId="{278F9169-BD90-4F92-8003-431DDD6EC637}">
      <dsp:nvSpPr>
        <dsp:cNvPr id="0" name=""/>
        <dsp:cNvSpPr/>
      </dsp:nvSpPr>
      <dsp:spPr>
        <a:xfrm>
          <a:off x="1626195" y="1935620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9FE33-D1FC-4E82-AB3C-A66B993F358C}">
      <dsp:nvSpPr>
        <dsp:cNvPr id="0" name=""/>
        <dsp:cNvSpPr/>
      </dsp:nvSpPr>
      <dsp:spPr>
        <a:xfrm>
          <a:off x="1858367" y="2156184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Сервер</a:t>
          </a:r>
        </a:p>
      </dsp:txBody>
      <dsp:txXfrm>
        <a:off x="1897229" y="2195046"/>
        <a:ext cx="2011822" cy="1249138"/>
      </dsp:txXfrm>
    </dsp:sp>
    <dsp:sp modelId="{DB90039F-A868-4A30-AFD9-58C01158A97F}">
      <dsp:nvSpPr>
        <dsp:cNvPr id="0" name=""/>
        <dsp:cNvSpPr/>
      </dsp:nvSpPr>
      <dsp:spPr>
        <a:xfrm>
          <a:off x="1626195" y="3870192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463D6-3407-44FC-9244-08CC8A78097B}">
      <dsp:nvSpPr>
        <dsp:cNvPr id="0" name=""/>
        <dsp:cNvSpPr/>
      </dsp:nvSpPr>
      <dsp:spPr>
        <a:xfrm>
          <a:off x="1858367" y="4090756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Веб - приложение</a:t>
          </a:r>
        </a:p>
      </dsp:txBody>
      <dsp:txXfrm>
        <a:off x="1897229" y="4129618"/>
        <a:ext cx="2011822" cy="1249138"/>
      </dsp:txXfrm>
    </dsp:sp>
    <dsp:sp modelId="{0B1FCE0C-2E06-48AA-9305-89D9986AD820}">
      <dsp:nvSpPr>
        <dsp:cNvPr id="0" name=""/>
        <dsp:cNvSpPr/>
      </dsp:nvSpPr>
      <dsp:spPr>
        <a:xfrm>
          <a:off x="4180085" y="1935620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E6790-F3AA-4ADF-9AB2-CE548225E66C}">
      <dsp:nvSpPr>
        <dsp:cNvPr id="0" name=""/>
        <dsp:cNvSpPr/>
      </dsp:nvSpPr>
      <dsp:spPr>
        <a:xfrm>
          <a:off x="4412257" y="2156184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Клиент</a:t>
          </a:r>
        </a:p>
      </dsp:txBody>
      <dsp:txXfrm>
        <a:off x="4451119" y="2195046"/>
        <a:ext cx="2011822" cy="1249138"/>
      </dsp:txXfrm>
    </dsp:sp>
    <dsp:sp modelId="{AFBB6C28-153C-494A-85E5-DFF9DD611B9A}">
      <dsp:nvSpPr>
        <dsp:cNvPr id="0" name=""/>
        <dsp:cNvSpPr/>
      </dsp:nvSpPr>
      <dsp:spPr>
        <a:xfrm>
          <a:off x="4180085" y="3870192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EA5F3-1950-44BD-8E90-C465FD5E448F}">
      <dsp:nvSpPr>
        <dsp:cNvPr id="0" name=""/>
        <dsp:cNvSpPr/>
      </dsp:nvSpPr>
      <dsp:spPr>
        <a:xfrm>
          <a:off x="4412257" y="4090756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Веб-браузер</a:t>
          </a:r>
        </a:p>
      </dsp:txBody>
      <dsp:txXfrm>
        <a:off x="4451119" y="4129618"/>
        <a:ext cx="2011822" cy="124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89D62-C971-40E5-89A4-7AB9E79079F8}">
      <dsp:nvSpPr>
        <dsp:cNvPr id="0" name=""/>
        <dsp:cNvSpPr/>
      </dsp:nvSpPr>
      <dsp:spPr>
        <a:xfrm>
          <a:off x="0" y="313592"/>
          <a:ext cx="10515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B08A8-E500-4FAC-AAFB-577E4650EB4A}">
      <dsp:nvSpPr>
        <dsp:cNvPr id="0" name=""/>
        <dsp:cNvSpPr/>
      </dsp:nvSpPr>
      <dsp:spPr>
        <a:xfrm>
          <a:off x="525780" y="62672"/>
          <a:ext cx="73609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700" kern="1200"/>
            <a:t>Глобальный охват</a:t>
          </a:r>
          <a:endParaRPr lang="ru-RU" sz="1700" kern="1200"/>
        </a:p>
      </dsp:txBody>
      <dsp:txXfrm>
        <a:off x="550278" y="87170"/>
        <a:ext cx="7311924" cy="452844"/>
      </dsp:txXfrm>
    </dsp:sp>
    <dsp:sp modelId="{F3514850-A984-40EF-BAD2-5A8E664CCE37}">
      <dsp:nvSpPr>
        <dsp:cNvPr id="0" name=""/>
        <dsp:cNvSpPr/>
      </dsp:nvSpPr>
      <dsp:spPr>
        <a:xfrm>
          <a:off x="0" y="1084713"/>
          <a:ext cx="10515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B1026-2FDF-455C-8448-0BECE3D320AB}">
      <dsp:nvSpPr>
        <dsp:cNvPr id="0" name=""/>
        <dsp:cNvSpPr/>
      </dsp:nvSpPr>
      <dsp:spPr>
        <a:xfrm>
          <a:off x="525780" y="833792"/>
          <a:ext cx="73609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700" kern="1200"/>
            <a:t>Большое число пользователей</a:t>
          </a:r>
          <a:endParaRPr lang="ru-RU" sz="1700" kern="1200"/>
        </a:p>
      </dsp:txBody>
      <dsp:txXfrm>
        <a:off x="550278" y="858290"/>
        <a:ext cx="7311924" cy="452844"/>
      </dsp:txXfrm>
    </dsp:sp>
    <dsp:sp modelId="{C9895BCB-36AA-4A61-BC18-23D3038E40C3}">
      <dsp:nvSpPr>
        <dsp:cNvPr id="0" name=""/>
        <dsp:cNvSpPr/>
      </dsp:nvSpPr>
      <dsp:spPr>
        <a:xfrm>
          <a:off x="0" y="1855833"/>
          <a:ext cx="10515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CA35A-F198-45CC-A2DF-B0A905572769}">
      <dsp:nvSpPr>
        <dsp:cNvPr id="0" name=""/>
        <dsp:cNvSpPr/>
      </dsp:nvSpPr>
      <dsp:spPr>
        <a:xfrm>
          <a:off x="525780" y="1604912"/>
          <a:ext cx="73609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700" kern="1200"/>
            <a:t>Лучшие кроссплатформенные возможности</a:t>
          </a:r>
          <a:endParaRPr lang="ru-RU" sz="1700" kern="1200"/>
        </a:p>
      </dsp:txBody>
      <dsp:txXfrm>
        <a:off x="550278" y="1629410"/>
        <a:ext cx="7311924" cy="452844"/>
      </dsp:txXfrm>
    </dsp:sp>
    <dsp:sp modelId="{79E1EB40-798E-4C5F-958E-21F34E78FFE7}">
      <dsp:nvSpPr>
        <dsp:cNvPr id="0" name=""/>
        <dsp:cNvSpPr/>
      </dsp:nvSpPr>
      <dsp:spPr>
        <a:xfrm>
          <a:off x="0" y="2626953"/>
          <a:ext cx="10515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A02FA-0237-45D3-BB53-29A481199219}">
      <dsp:nvSpPr>
        <dsp:cNvPr id="0" name=""/>
        <dsp:cNvSpPr/>
      </dsp:nvSpPr>
      <dsp:spPr>
        <a:xfrm>
          <a:off x="525780" y="2376033"/>
          <a:ext cx="73609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700" kern="1200"/>
            <a:t>Низкая стоимость в среднем на клиенте</a:t>
          </a:r>
          <a:endParaRPr lang="ru-RU" sz="1700" kern="1200"/>
        </a:p>
      </dsp:txBody>
      <dsp:txXfrm>
        <a:off x="550278" y="2400531"/>
        <a:ext cx="7311924" cy="452844"/>
      </dsp:txXfrm>
    </dsp:sp>
    <dsp:sp modelId="{AE246126-678B-4F41-AC70-6E067AFF5916}">
      <dsp:nvSpPr>
        <dsp:cNvPr id="0" name=""/>
        <dsp:cNvSpPr/>
      </dsp:nvSpPr>
      <dsp:spPr>
        <a:xfrm>
          <a:off x="0" y="3398073"/>
          <a:ext cx="10515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68740-02F5-46C8-8F4F-7580EB8618C4}">
      <dsp:nvSpPr>
        <dsp:cNvPr id="0" name=""/>
        <dsp:cNvSpPr/>
      </dsp:nvSpPr>
      <dsp:spPr>
        <a:xfrm>
          <a:off x="525780" y="3147153"/>
          <a:ext cx="73609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700" kern="1200"/>
            <a:t>Простота использования для конечных пользователей</a:t>
          </a:r>
          <a:endParaRPr lang="ru-RU" sz="1700" kern="1200"/>
        </a:p>
      </dsp:txBody>
      <dsp:txXfrm>
        <a:off x="550278" y="3171651"/>
        <a:ext cx="7311924" cy="452844"/>
      </dsp:txXfrm>
    </dsp:sp>
    <dsp:sp modelId="{D2495DD0-29DE-49FE-9920-238B81AE0DA3}">
      <dsp:nvSpPr>
        <dsp:cNvPr id="0" name=""/>
        <dsp:cNvSpPr/>
      </dsp:nvSpPr>
      <dsp:spPr>
        <a:xfrm>
          <a:off x="0" y="4169193"/>
          <a:ext cx="10515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B8E1F5-A970-46A5-BF50-0BA2D35B56AE}">
      <dsp:nvSpPr>
        <dsp:cNvPr id="0" name=""/>
        <dsp:cNvSpPr/>
      </dsp:nvSpPr>
      <dsp:spPr>
        <a:xfrm>
          <a:off x="525780" y="3918273"/>
          <a:ext cx="73609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700" kern="1200"/>
            <a:t>Единовременное обновление</a:t>
          </a:r>
          <a:endParaRPr lang="ru-RU" sz="1700" kern="1200"/>
        </a:p>
      </dsp:txBody>
      <dsp:txXfrm>
        <a:off x="550278" y="3942771"/>
        <a:ext cx="7311924" cy="452844"/>
      </dsp:txXfrm>
    </dsp:sp>
    <dsp:sp modelId="{FD3B4884-9D8A-4C85-944E-B1BB3610EF95}">
      <dsp:nvSpPr>
        <dsp:cNvPr id="0" name=""/>
        <dsp:cNvSpPr/>
      </dsp:nvSpPr>
      <dsp:spPr>
        <a:xfrm>
          <a:off x="0" y="4940313"/>
          <a:ext cx="10515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B08FB5-1CE2-4942-B9D8-25CA9484C66E}">
      <dsp:nvSpPr>
        <dsp:cNvPr id="0" name=""/>
        <dsp:cNvSpPr/>
      </dsp:nvSpPr>
      <dsp:spPr>
        <a:xfrm>
          <a:off x="525780" y="4689393"/>
          <a:ext cx="73609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700" kern="1200"/>
            <a:t>Разнообразие применений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/>
        </a:p>
      </dsp:txBody>
      <dsp:txXfrm>
        <a:off x="550278" y="4713891"/>
        <a:ext cx="731192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A858-AAF0-46D1-883C-7D7133C0BBF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1943-6885-4AB1-8434-68ED99126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5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A858-AAF0-46D1-883C-7D7133C0BBF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1943-6885-4AB1-8434-68ED99126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69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A858-AAF0-46D1-883C-7D7133C0BBF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1943-6885-4AB1-8434-68ED99126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055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6096000" y="10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40" name="Google Shape;40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607767"/>
            <a:ext cx="5393600" cy="20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472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A858-AAF0-46D1-883C-7D7133C0BBF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1943-6885-4AB1-8434-68ED99126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49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A858-AAF0-46D1-883C-7D7133C0BBF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1943-6885-4AB1-8434-68ED99126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67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A858-AAF0-46D1-883C-7D7133C0BBF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1943-6885-4AB1-8434-68ED99126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0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A858-AAF0-46D1-883C-7D7133C0BBF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1943-6885-4AB1-8434-68ED99126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64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A858-AAF0-46D1-883C-7D7133C0BBF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1943-6885-4AB1-8434-68ED99126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63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A858-AAF0-46D1-883C-7D7133C0BBF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1943-6885-4AB1-8434-68ED99126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21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A858-AAF0-46D1-883C-7D7133C0BBF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1943-6885-4AB1-8434-68ED99126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36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A858-AAF0-46D1-883C-7D7133C0BBF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1943-6885-4AB1-8434-68ED99126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34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0A858-AAF0-46D1-883C-7D7133C0BBFB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B1943-6885-4AB1-8434-68ED99126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41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escap.org/sites/default/files/5.%20Introduction%20to%20webGIS.pdf" TargetMode="External"/><Relationship Id="rId2" Type="http://schemas.openxmlformats.org/officeDocument/2006/relationships/hyperlink" Target="https://sovzond.ru/services/gis/web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sri.com/en-us/arcgis/products/arcgis-online/overview#tabs-8d359b2c1c-item-ffdca9c170-tab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  <a:sym typeface="Montserrat" charset="-52"/>
              </a:rPr>
              <a:t>Дисциплина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  <a:sym typeface="Montserrat" charset="-52"/>
              </a:rPr>
              <a:t>WEB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Georgia" pitchFamily="18" charset="0"/>
                <a:cs typeface="Times New Roman" panose="02020603050405020304" pitchFamily="18" charset="0"/>
                <a:sym typeface="Montserrat" charset="-52"/>
              </a:rPr>
              <a:t> - ГИС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Лекция №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Веб и ГИС. Происхождение и эволюция веб – ГИС.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Орынбасарова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Э.О.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,PhD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r">
              <a:buNone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e.orynbassarova@satbayev.university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8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84617" y="235879"/>
            <a:ext cx="3238500" cy="1285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757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588" y="365126"/>
            <a:ext cx="10995212" cy="1064348"/>
          </a:xfrm>
        </p:spPr>
        <p:txBody>
          <a:bodyPr>
            <a:normAutofit fontScale="90000"/>
          </a:bodyPr>
          <a:lstStyle/>
          <a:p>
            <a:r>
              <a:rPr lang="kk-KZ" dirty="0"/>
              <a:t>Пути реализации веб ГИС</a:t>
            </a:r>
            <a:r>
              <a:rPr lang="en-US" dirty="0"/>
              <a:t>:</a:t>
            </a:r>
            <a:r>
              <a:rPr lang="ru-RU" dirty="0"/>
              <a:t>Готовые онлайн ГИС решения.</a:t>
            </a:r>
            <a:r>
              <a:rPr lang="en-US" dirty="0"/>
              <a:t> ArcGIS online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09" y="1429473"/>
            <a:ext cx="11821213" cy="17176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22169"/>
            <a:ext cx="1875295" cy="30221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780" y="2897096"/>
            <a:ext cx="2774688" cy="34671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979" y="2964982"/>
            <a:ext cx="2343150" cy="3581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7174" y="2912595"/>
            <a:ext cx="2719634" cy="36861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4629" y="2884020"/>
            <a:ext cx="24574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73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/>
              <a:t>Ссылки</a:t>
            </a:r>
            <a:r>
              <a:rPr lang="en-US"/>
              <a:t>: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/>
              <a:t>Веб </a:t>
            </a:r>
            <a:r>
              <a:rPr lang="ru-RU"/>
              <a:t>– </a:t>
            </a:r>
            <a:r>
              <a:rPr lang="kk-KZ"/>
              <a:t>ГИС. </a:t>
            </a:r>
            <a:r>
              <a:rPr lang="en-US">
                <a:hlinkClick r:id="rId2"/>
              </a:rPr>
              <a:t>https://sovzond.ru/services/gis/web/</a:t>
            </a:r>
            <a:r>
              <a:rPr lang="ru-RU"/>
              <a:t> </a:t>
            </a:r>
          </a:p>
          <a:p>
            <a:r>
              <a:rPr lang="en-US">
                <a:hlinkClick r:id="rId3"/>
              </a:rPr>
              <a:t>https://www.unescap.org/sites/default/files/5.%20Introduction%20to%20webGIS.pdf</a:t>
            </a:r>
            <a:endParaRPr lang="en-US"/>
          </a:p>
          <a:p>
            <a:r>
              <a:rPr lang="en-US">
                <a:hlinkClick r:id="rId4"/>
              </a:rPr>
              <a:t>https://www.esri.com/en-us/arcgis/products/arcgis-online/overview#tabs-8d359b2c1c-item-ffdca9c170-tab</a:t>
            </a:r>
            <a:endParaRPr lang="en-US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12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9119" y="2076772"/>
            <a:ext cx="4912962" cy="1239863"/>
          </a:xfrm>
        </p:spPr>
        <p:txBody>
          <a:bodyPr>
            <a:noAutofit/>
          </a:bodyPr>
          <a:lstStyle/>
          <a:p>
            <a:pPr algn="just"/>
            <a:r>
              <a:rPr lang="kk-KZ" sz="2000">
                <a:solidFill>
                  <a:srgbClr val="FF0000"/>
                </a:solidFill>
              </a:rPr>
              <a:t>ГИС</a:t>
            </a:r>
            <a:r>
              <a:rPr lang="kk-KZ" sz="2000"/>
              <a:t> </a:t>
            </a:r>
            <a:r>
              <a:rPr lang="ru-RU" sz="2000"/>
              <a:t>–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это система аппаратных и программных средств и процедур для сбора, хранения, редактирования, обработки, управления, анализа, распространения и отображения данных, имеющих географическую привязку.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9119" y="4020491"/>
            <a:ext cx="4912962" cy="5309487"/>
          </a:xfrm>
        </p:spPr>
        <p:txBody>
          <a:bodyPr>
            <a:normAutofit/>
          </a:bodyPr>
          <a:lstStyle/>
          <a:p>
            <a:pPr algn="just"/>
            <a:r>
              <a:rPr lang="ru-RU" sz="2000">
                <a:solidFill>
                  <a:srgbClr val="FF0000"/>
                </a:solidFill>
              </a:rPr>
              <a:t>Веб-ГИС</a:t>
            </a:r>
            <a:r>
              <a:rPr lang="ru-RU" sz="2000"/>
              <a:t> —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это геоинформационная система в Интерне</a:t>
            </a:r>
            <a:r>
              <a:rPr lang="kk-KZ" sz="200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пользователи которой могут просматривать, редактировать и анализировать пространственные данные с помощью обычных веб-браузеров.</a:t>
            </a:r>
          </a:p>
        </p:txBody>
      </p:sp>
      <p:pic>
        <p:nvPicPr>
          <p:cNvPr id="1026" name="Picture 2" descr="Геоинформационные системы - ГИС - Физика, Информатика и И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916" y="1413341"/>
            <a:ext cx="4829695" cy="463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3648" y="626639"/>
            <a:ext cx="2370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>
                <a:solidFill>
                  <a:srgbClr val="FF0000"/>
                </a:solidFill>
              </a:rPr>
              <a:t>ГИС и  </a:t>
            </a:r>
            <a:r>
              <a:rPr lang="ru-RU" sz="2000">
                <a:solidFill>
                  <a:srgbClr val="FF0000"/>
                </a:solidFill>
              </a:rPr>
              <a:t>Веб-ГИС</a:t>
            </a:r>
            <a:endParaRPr lang="ru-RU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E3C77F-23F3-A141-AF39-9A54A997724C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142337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595" y="1320313"/>
            <a:ext cx="3735424" cy="781072"/>
          </a:xfrm>
        </p:spPr>
        <p:txBody>
          <a:bodyPr>
            <a:normAutofit fontScale="90000"/>
          </a:bodyPr>
          <a:lstStyle/>
          <a:p>
            <a:pPr>
              <a:tabLst>
                <a:tab pos="3414628" algn="l"/>
              </a:tabLst>
            </a:pPr>
            <a:br>
              <a:rPr lang="ru-RU" sz="40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100" b="1" i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br>
              <a:rPr lang="ru-RU"/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443209" y="1320313"/>
            <a:ext cx="5393600" cy="4745952"/>
          </a:xfrm>
        </p:spPr>
        <p:txBody>
          <a:bodyPr>
            <a:normAutofit fontScale="85000" lnSpcReduction="10000"/>
          </a:bodyPr>
          <a:lstStyle/>
          <a:p>
            <a:pPr marL="152396" indent="0"/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pPr marL="152396" inden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Paul A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Longley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Michael F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err="1">
                <a:latin typeface="Times New Roman" pitchFamily="18" charset="0"/>
                <a:cs typeface="Times New Roman" pitchFamily="18" charset="0"/>
              </a:rPr>
              <a:t>Goodchild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David J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Maguire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David W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err="1">
                <a:latin typeface="Times New Roman" pitchFamily="18" charset="0"/>
                <a:cs typeface="Times New Roman" pitchFamily="18" charset="0"/>
              </a:rPr>
              <a:t>Rhind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Geographic Information Science and Systems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, 4</a:t>
            </a:r>
            <a:r>
              <a:rPr lang="en-US" sz="2000" i="1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Edition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, 2015</a:t>
            </a:r>
          </a:p>
          <a:p>
            <a:pPr marL="152396" indent="0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marL="152396" indent="0"/>
            <a:r>
              <a:rPr lang="en-US" sz="2000" i="1">
                <a:latin typeface="Times New Roman" pitchFamily="18" charset="0"/>
                <a:cs typeface="Times New Roman" pitchFamily="18" charset="0"/>
              </a:rPr>
              <a:t>Michael D. Kennedy, Michael F. Goodchild, Jack </a:t>
            </a:r>
            <a:r>
              <a:rPr lang="en-US" sz="2000" i="1" err="1">
                <a:latin typeface="Times New Roman" pitchFamily="18" charset="0"/>
                <a:cs typeface="Times New Roman" pitchFamily="18" charset="0"/>
              </a:rPr>
              <a:t>Dangermond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Introducing Geographic Information Systems with ArcGIS: A Workbook Approach to Learning GIS, Wiley, 2013</a:t>
            </a:r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marL="152396" indent="0"/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marL="152396" indent="0"/>
            <a:r>
              <a:rPr lang="en-US" sz="2000" i="1">
                <a:latin typeface="Times New Roman" pitchFamily="18" charset="0"/>
                <a:cs typeface="Times New Roman" pitchFamily="18" charset="0"/>
              </a:rPr>
              <a:t>David O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Sullivan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David </a:t>
            </a:r>
            <a:r>
              <a:rPr lang="en-US" sz="2000" i="1" err="1">
                <a:latin typeface="Times New Roman" pitchFamily="18" charset="0"/>
                <a:cs typeface="Times New Roman" pitchFamily="18" charset="0"/>
              </a:rPr>
              <a:t>Unwin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Geographic Information Analysis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, 2010</a:t>
            </a:r>
          </a:p>
          <a:p>
            <a:pPr marL="152396" indent="0"/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marL="152396" indent="0"/>
            <a:r>
              <a:rPr lang="en-US" sz="2000" i="1">
                <a:latin typeface="Times New Roman" pitchFamily="18" charset="0"/>
                <a:cs typeface="Times New Roman" pitchFamily="18" charset="0"/>
              </a:rPr>
              <a:t>G. P. Obi Reddy, S. K. Singh. Geospatial Technologies in Land Resources Mapping, Monitoring and Management. Springer,2018</a:t>
            </a:r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marL="152396" indent="0"/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marL="152396" indent="0"/>
            <a:r>
              <a:rPr lang="ru-RU" sz="2000" i="1" err="1">
                <a:latin typeface="Times New Roman" pitchFamily="18" charset="0"/>
                <a:cs typeface="Times New Roman" pitchFamily="18" charset="0"/>
              </a:rPr>
              <a:t>Блиновская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, Я. Ю. Введение в геоинформационные системы. </a:t>
            </a:r>
            <a:r>
              <a:rPr lang="en-US" sz="2000" i="1" err="1">
                <a:latin typeface="Times New Roman" pitchFamily="18" charset="0"/>
                <a:cs typeface="Times New Roman" pitchFamily="18" charset="0"/>
              </a:rPr>
              <a:t>Москва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err="1">
                <a:latin typeface="Times New Roman" pitchFamily="18" charset="0"/>
                <a:cs typeface="Times New Roman" pitchFamily="18" charset="0"/>
              </a:rPr>
              <a:t>Форум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; ИНФРА-М, 2015. - 112 с. </a:t>
            </a:r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pPr marL="152396" indent="0"/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  <p:pic>
        <p:nvPicPr>
          <p:cNvPr id="1026" name="Picture 2" descr="C:\Users\Venus\Desktop\51+xqoFtZIL._SX384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2637" y="821994"/>
            <a:ext cx="3730513" cy="4822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011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/>
              <a:t>Немного истории</a:t>
            </a:r>
            <a:r>
              <a:rPr lang="en-US"/>
              <a:t>…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k-KZ"/>
              <a:t>Технология ГИС появилась раньше, чем интернет и Веб.</a:t>
            </a:r>
          </a:p>
          <a:p>
            <a:r>
              <a:rPr lang="kk-KZ"/>
              <a:t>Первая рабочая ГИС разработана в </a:t>
            </a:r>
            <a:r>
              <a:rPr lang="ru-RU"/>
              <a:t>1962 Роджером </a:t>
            </a:r>
            <a:r>
              <a:rPr lang="ru-RU" err="1"/>
              <a:t>Томлинсоном</a:t>
            </a:r>
            <a:r>
              <a:rPr lang="ru-RU"/>
              <a:t> (</a:t>
            </a:r>
            <a:r>
              <a:rPr lang="en-US"/>
              <a:t>CGIS)</a:t>
            </a:r>
            <a:r>
              <a:rPr lang="ru-RU"/>
              <a:t>.</a:t>
            </a:r>
          </a:p>
          <a:p>
            <a:r>
              <a:rPr lang="kk-KZ"/>
              <a:t>1993 </a:t>
            </a:r>
            <a:r>
              <a:rPr lang="en-US"/>
              <a:t>PARC,</a:t>
            </a:r>
            <a:r>
              <a:rPr lang="kk-KZ"/>
              <a:t> корпорация </a:t>
            </a:r>
            <a:r>
              <a:rPr lang="en-US"/>
              <a:t>XEROX </a:t>
            </a:r>
            <a:r>
              <a:rPr lang="kk-KZ"/>
              <a:t>разработала первый веб</a:t>
            </a:r>
            <a:r>
              <a:rPr lang="ru-RU"/>
              <a:t>-ГИС.</a:t>
            </a:r>
          </a:p>
          <a:p>
            <a:r>
              <a:rPr lang="ru-RU"/>
              <a:t>1994 первая онлайн версия Национального атласа Канады.</a:t>
            </a:r>
          </a:p>
          <a:p>
            <a:r>
              <a:rPr lang="ru-RU"/>
              <a:t>1995 веб сайт – портал Национальной клиринговой палаты </a:t>
            </a:r>
            <a:r>
              <a:rPr lang="ru-RU" err="1"/>
              <a:t>геопространственных</a:t>
            </a:r>
            <a:r>
              <a:rPr lang="ru-RU"/>
              <a:t> данных (США, </a:t>
            </a:r>
            <a:r>
              <a:rPr lang="en-US"/>
              <a:t>USGS)</a:t>
            </a:r>
            <a:r>
              <a:rPr lang="ru-RU"/>
              <a:t>.</a:t>
            </a:r>
            <a:endParaRPr lang="en-US"/>
          </a:p>
          <a:p>
            <a:r>
              <a:rPr lang="en-US"/>
              <a:t>1995 </a:t>
            </a:r>
            <a:r>
              <a:rPr lang="en-US" err="1"/>
              <a:t>GRASSlinks</a:t>
            </a:r>
            <a:r>
              <a:rPr lang="en-US"/>
              <a:t> – </a:t>
            </a:r>
            <a:r>
              <a:rPr lang="kk-KZ"/>
              <a:t>система поддержки анализа географических ресурсов.</a:t>
            </a:r>
            <a:endParaRPr lang="ru-RU"/>
          </a:p>
          <a:p>
            <a:r>
              <a:rPr lang="ru-RU"/>
              <a:t> 1996 </a:t>
            </a:r>
            <a:r>
              <a:rPr lang="en-US"/>
              <a:t>MapQuest </a:t>
            </a:r>
            <a:r>
              <a:rPr lang="kk-KZ"/>
              <a:t>реализовала свое веб</a:t>
            </a:r>
            <a:r>
              <a:rPr lang="ru-RU"/>
              <a:t>-картографическое приложение.</a:t>
            </a:r>
            <a:endParaRPr lang="en-US"/>
          </a:p>
          <a:p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024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64FCE9BE-0F1D-F0C1-DF40-92BF630D5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86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ru-RU" dirty="0"/>
              <a:t>Web </a:t>
            </a:r>
            <a:r>
              <a:rPr lang="ru-RU" altLang="ru-RU" dirty="0"/>
              <a:t>ГИС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134B5E-55A2-FA96-E5BB-3EE9AF381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2" y="1308101"/>
            <a:ext cx="12039598" cy="5205413"/>
          </a:xfrm>
        </p:spPr>
        <p:txBody>
          <a:bodyPr rtlCol="0">
            <a:normAutofit fontScale="92500" lnSpcReduction="20000"/>
          </a:bodyPr>
          <a:lstStyle/>
          <a:p>
            <a:pPr algn="just">
              <a:defRPr/>
            </a:pPr>
            <a:r>
              <a:rPr lang="ru-RU" altLang="ru-RU" sz="2400" b="1" i="1" dirty="0">
                <a:solidFill>
                  <a:srgbClr val="000000"/>
                </a:solidFill>
                <a:latin typeface="Arial" panose="020B0604020202020204" pitchFamily="34" charset="0"/>
              </a:rPr>
              <a:t>Интеграция ГИС и сетевых технологий</a:t>
            </a:r>
            <a:r>
              <a:rPr lang="ru-RU" altLang="ru-RU" sz="2400" b="1" i="1" dirty="0">
                <a:solidFill>
                  <a:srgbClr val="000000"/>
                </a:solidFill>
              </a:rPr>
              <a:t> </a:t>
            </a:r>
            <a:r>
              <a:rPr lang="ru-RU" altLang="ru-RU" sz="2400" dirty="0">
                <a:solidFill>
                  <a:srgbClr val="000000"/>
                </a:solidFill>
              </a:rPr>
              <a:t>привела к созданию</a:t>
            </a:r>
            <a:r>
              <a:rPr lang="ru-RU" altLang="ru-RU" sz="2400" b="1" i="1" dirty="0">
                <a:solidFill>
                  <a:srgbClr val="000000"/>
                </a:solidFill>
              </a:rPr>
              <a:t> </a:t>
            </a:r>
            <a:r>
              <a:rPr lang="en-US" altLang="ru-RU" sz="2400" b="1" i="1" dirty="0">
                <a:solidFill>
                  <a:srgbClr val="CC0000"/>
                </a:solidFill>
                <a:latin typeface="Arial" panose="020B0604020202020204" pitchFamily="34" charset="0"/>
              </a:rPr>
              <a:t>Web</a:t>
            </a:r>
            <a:r>
              <a:rPr lang="ru-RU" altLang="ru-RU" sz="2400" b="1" i="1" dirty="0">
                <a:solidFill>
                  <a:srgbClr val="CC0000"/>
                </a:solidFill>
                <a:latin typeface="Arial" panose="020B0604020202020204" pitchFamily="34" charset="0"/>
              </a:rPr>
              <a:t>-ГИС,</a:t>
            </a:r>
            <a:r>
              <a:rPr lang="ru-RU" altLang="ru-RU" sz="2400" b="1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dirty="0">
                <a:solidFill>
                  <a:srgbClr val="000000"/>
                </a:solidFill>
              </a:rPr>
              <a:t>позволяющих </a:t>
            </a:r>
            <a:r>
              <a:rPr lang="ru-RU" altLang="ru-RU" sz="2400" b="1" i="1" dirty="0">
                <a:solidFill>
                  <a:srgbClr val="000000"/>
                </a:solidFill>
              </a:rPr>
              <a:t>составлять, размещать </a:t>
            </a:r>
            <a:r>
              <a:rPr lang="ru-RU" altLang="ru-RU" sz="2400" dirty="0">
                <a:solidFill>
                  <a:srgbClr val="000000"/>
                </a:solidFill>
              </a:rPr>
              <a:t>и </a:t>
            </a:r>
            <a:r>
              <a:rPr lang="ru-RU" altLang="ru-RU" sz="2400" b="1" i="1" dirty="0">
                <a:solidFill>
                  <a:srgbClr val="000000"/>
                </a:solidFill>
              </a:rPr>
              <a:t>отыскивать</a:t>
            </a:r>
            <a:r>
              <a:rPr lang="ru-RU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b="1" i="1" dirty="0">
                <a:solidFill>
                  <a:srgbClr val="000000"/>
                </a:solidFill>
              </a:rPr>
              <a:t>электронные карты в сети, работать с ними</a:t>
            </a:r>
            <a:r>
              <a:rPr lang="ru-RU" altLang="ru-RU" sz="2400" dirty="0">
                <a:solidFill>
                  <a:srgbClr val="000000"/>
                </a:solidFill>
              </a:rPr>
              <a:t> в интерактивном режиме.</a:t>
            </a:r>
          </a:p>
          <a:p>
            <a:pPr algn="just">
              <a:defRPr/>
            </a:pPr>
            <a:r>
              <a:rPr lang="ru-RU" dirty="0">
                <a:solidFill>
                  <a:srgbClr val="FF0000"/>
                </a:solidFill>
              </a:rPr>
              <a:t>Веб-ГИС</a:t>
            </a:r>
            <a:r>
              <a:rPr lang="ru-RU" dirty="0"/>
              <a:t> — это геоинформационная система в Интернет/Интернет сети, пользователи которой могут просматривать, редактировать и анализировать пространственные данные с помощью обычных веб-браузеров.</a:t>
            </a:r>
          </a:p>
          <a:p>
            <a:pPr algn="just">
              <a:defRPr/>
            </a:pPr>
            <a:r>
              <a:rPr lang="ru-RU" dirty="0"/>
              <a:t>Для работы в веб-ГИС пользователю не требуется специализированное программное обеспечение или квалификация ГИС-специалиста. Достаточно наличия веб-браузера и подключения к Интернет.</a:t>
            </a:r>
          </a:p>
          <a:p>
            <a:pPr algn="just">
              <a:defRPr/>
            </a:pPr>
            <a:r>
              <a:rPr lang="ru-RU" dirty="0"/>
              <a:t>Основными преимуществами от использования веб-ГИС перед настольными и мобильными ГИС являются:</a:t>
            </a:r>
          </a:p>
          <a:p>
            <a:pPr algn="just">
              <a:defRPr/>
            </a:pPr>
            <a:r>
              <a:rPr lang="ru-RU" dirty="0"/>
              <a:t>Повышение доступности пространственных данных благодаря возможности доступа с персональных компьютеров, ноутбуков, смартфонов и планшетов через веб-браузеры.</a:t>
            </a:r>
          </a:p>
          <a:p>
            <a:pPr algn="just">
              <a:defRPr/>
            </a:pPr>
            <a:r>
              <a:rPr lang="ru-RU" dirty="0"/>
              <a:t>Сокращение расходов на покупку настольных ГИС-приложений.</a:t>
            </a:r>
          </a:p>
          <a:p>
            <a:pPr algn="just">
              <a:defRPr/>
            </a:pPr>
            <a:r>
              <a:rPr lang="ru-RU" dirty="0"/>
              <a:t>Централизация хранения, обработки и доступа к данным.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ED8F3D-1FD1-4A66-89C8-2D906854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626B36E-E199-4144-B1C7-01364D8680A7}" type="slidenum">
              <a:rPr lang="ru-RU" altLang="ru-RU" sz="900">
                <a:solidFill>
                  <a:srgbClr val="898989"/>
                </a:solidFill>
              </a:rPr>
              <a:pPr/>
              <a:t>5</a:t>
            </a:fld>
            <a:r>
              <a:rPr lang="ru-RU" altLang="ru-RU" sz="900">
                <a:solidFill>
                  <a:srgbClr val="898989"/>
                </a:solidFill>
              </a:rPr>
              <a:t>/(</a:t>
            </a:r>
            <a:r>
              <a:rPr lang="en-US" altLang="ru-RU" sz="900">
                <a:solidFill>
                  <a:srgbClr val="898989"/>
                </a:solidFill>
              </a:rPr>
              <a:t>41</a:t>
            </a:r>
            <a:r>
              <a:rPr lang="ru-RU" altLang="ru-RU" sz="900">
                <a:solidFill>
                  <a:srgbClr val="898989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/>
              <a:t>Веб-ГИС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09223960"/>
              </p:ext>
            </p:extLst>
          </p:nvPr>
        </p:nvGraphicFramePr>
        <p:xfrm>
          <a:off x="-1021166" y="132556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09734" y="1960563"/>
            <a:ext cx="5342466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kk-KZ"/>
              <a:t>Геопространственный Веб или Геовеб </a:t>
            </a:r>
            <a:r>
              <a:rPr lang="ru-RU"/>
              <a:t>– еще один термин для обозначения веб- ГИС.</a:t>
            </a:r>
          </a:p>
          <a:p>
            <a:endParaRPr lang="ru-RU"/>
          </a:p>
          <a:p>
            <a:r>
              <a:rPr lang="ru-RU"/>
              <a:t>Однако:</a:t>
            </a:r>
          </a:p>
          <a:p>
            <a:endParaRPr lang="ru-RU"/>
          </a:p>
          <a:p>
            <a:r>
              <a:rPr lang="ru-RU" err="1"/>
              <a:t>ГеоВеб</a:t>
            </a:r>
            <a:r>
              <a:rPr lang="ru-RU"/>
              <a:t>- это объединение </a:t>
            </a:r>
            <a:r>
              <a:rPr lang="ru-RU" err="1"/>
              <a:t>геопространственной</a:t>
            </a:r>
            <a:r>
              <a:rPr lang="ru-RU"/>
              <a:t> информации с абстрактной (</a:t>
            </a:r>
            <a:r>
              <a:rPr lang="ru-RU" err="1"/>
              <a:t>негеопространственной</a:t>
            </a:r>
            <a:r>
              <a:rPr lang="ru-RU"/>
              <a:t>) информацией (например, веб-страницами, фото-видеоматериалами и новостями), которая в настоящее время преобладает в Вебе.</a:t>
            </a:r>
          </a:p>
        </p:txBody>
      </p:sp>
    </p:spTree>
    <p:extLst>
      <p:ext uri="{BB962C8B-B14F-4D97-AF65-F5344CB8AC3E}">
        <p14:creationId xmlns:p14="http://schemas.microsoft.com/office/powerpoint/2010/main" val="2186969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/>
              <a:t>Особенности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712949"/>
              </p:ext>
            </p:extLst>
          </p:nvPr>
        </p:nvGraphicFramePr>
        <p:xfrm>
          <a:off x="605444" y="1110731"/>
          <a:ext cx="10515600" cy="5431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6602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/>
              <a:t>Веб картография и Веб ГИС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/>
              <a:t>Возможности ГИС не ограничиваются рамками картографии.</a:t>
            </a:r>
            <a:endParaRPr lang="ru-RU"/>
          </a:p>
        </p:txBody>
      </p:sp>
      <p:sp>
        <p:nvSpPr>
          <p:cNvPr id="4" name="AutoShape 2" descr="ГИС: классификация, компоненты, достоин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Купить ГИС MapInfo Professional в Allso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57" y="2399177"/>
            <a:ext cx="4667437" cy="420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at&amp;#39;s New for Spatial Analyst in ArcGIS Pro 2.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51" y="2399177"/>
            <a:ext cx="4755591" cy="437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033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/>
              <a:t>Пути реализации веб ГИС</a:t>
            </a:r>
            <a:r>
              <a:rPr lang="en-US"/>
              <a:t>: </a:t>
            </a:r>
            <a:r>
              <a:rPr lang="kk-KZ"/>
              <a:t>Кодирование</a:t>
            </a:r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118" y="1413248"/>
            <a:ext cx="9771529" cy="523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888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7d023b-a394-4eef-ab08-ab4b9ef0abbe">
      <Terms xmlns="http://schemas.microsoft.com/office/infopath/2007/PartnerControls"/>
    </lcf76f155ced4ddcb4097134ff3c332f>
    <TaxCatchAll xmlns="14380480-35ea-44a1-a859-8044ff5bc3e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BF795F15542141824369FE9D58DC3E" ma:contentTypeVersion="8" ma:contentTypeDescription="Create a new document." ma:contentTypeScope="" ma:versionID="7a63c04c0a9d816f3918b963918d924a">
  <xsd:schema xmlns:xsd="http://www.w3.org/2001/XMLSchema" xmlns:xs="http://www.w3.org/2001/XMLSchema" xmlns:p="http://schemas.microsoft.com/office/2006/metadata/properties" xmlns:ns2="3a7d023b-a394-4eef-ab08-ab4b9ef0abbe" xmlns:ns3="14380480-35ea-44a1-a859-8044ff5bc3ee" targetNamespace="http://schemas.microsoft.com/office/2006/metadata/properties" ma:root="true" ma:fieldsID="f0755bcc49d79abdd7501a04534c4978" ns2:_="" ns3:_="">
    <xsd:import namespace="3a7d023b-a394-4eef-ab08-ab4b9ef0abbe"/>
    <xsd:import namespace="14380480-35ea-44a1-a859-8044ff5bc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d023b-a394-4eef-ab08-ab4b9ef0a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3d16395-1252-47c5-9090-e7a8c613a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380480-35ea-44a1-a859-8044ff5bc3e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23f9312-3b84-4ee3-95bb-5eaa24f174cc}" ma:internalName="TaxCatchAll" ma:showField="CatchAllData" ma:web="14380480-35ea-44a1-a859-8044ff5bc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7D8BD3-4686-4BB6-AD7F-D595B25AA899}">
  <ds:schemaRefs>
    <ds:schemaRef ds:uri="http://schemas.microsoft.com/office/2006/metadata/properties"/>
    <ds:schemaRef ds:uri="http://schemas.microsoft.com/office/infopath/2007/PartnerControls"/>
    <ds:schemaRef ds:uri="3a7d023b-a394-4eef-ab08-ab4b9ef0abbe"/>
    <ds:schemaRef ds:uri="14380480-35ea-44a1-a859-8044ff5bc3ee"/>
  </ds:schemaRefs>
</ds:datastoreItem>
</file>

<file path=customXml/itemProps2.xml><?xml version="1.0" encoding="utf-8"?>
<ds:datastoreItem xmlns:ds="http://schemas.openxmlformats.org/officeDocument/2006/customXml" ds:itemID="{DAE21DCF-6680-4F82-9702-D59436A89A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72B0DF-C24A-44BA-8D16-F3CEFFE3F3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7d023b-a394-4eef-ab08-ab4b9ef0abbe"/>
    <ds:schemaRef ds:uri="14380480-35ea-44a1-a859-8044ff5bc3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600</Words>
  <Application>Microsoft Office PowerPoint</Application>
  <PresentationFormat>Широкоэкранный</PresentationFormat>
  <Paragraphs>71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ГИС – это система аппаратных и программных средств и процедур для сбора, хранения, редактирования, обработки, управления, анализа, распространения и отображения данных, имеющих географическую привязку.</vt:lpstr>
      <vt:lpstr> Литература </vt:lpstr>
      <vt:lpstr>Немного истории…</vt:lpstr>
      <vt:lpstr>Web ГИС</vt:lpstr>
      <vt:lpstr>Веб-ГИС</vt:lpstr>
      <vt:lpstr>Особенности</vt:lpstr>
      <vt:lpstr>Веб картография и Веб ГИС</vt:lpstr>
      <vt:lpstr>Пути реализации веб ГИС: Кодирование</vt:lpstr>
      <vt:lpstr>Пути реализации веб ГИС:Готовые онлайн ГИС решения. ArcGIS online</vt:lpstr>
      <vt:lpstr>Ссылки: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 Orynbassarova</dc:creator>
  <cp:lastModifiedBy>Rustem Akhmetov</cp:lastModifiedBy>
  <cp:revision>9</cp:revision>
  <dcterms:created xsi:type="dcterms:W3CDTF">2022-02-01T04:59:18Z</dcterms:created>
  <dcterms:modified xsi:type="dcterms:W3CDTF">2022-10-31T09:34:32Z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0x010100D0BF795F15542141824369FE9D58DC3E</vt:lpwstr>
  </property>
  <property fmtid="{D5CDD505-2E9C-101B-9397-08002B2CF9AE}" pid="3" name="MediaServiceImageTags">
    <vt:lpwstr/>
  </property>
</Properties>
</file>