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75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C0266-9C71-4D3B-BA9E-CF95FF938A17}" v="33" dt="2022-02-09T11:57:14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mira Orynbassarova" userId="S::e.orynbassarova@satbayev.university::644e6753-a90f-46c6-bbee-75837c913893" providerId="AD" clId="Web-{DB2C0266-9C71-4D3B-BA9E-CF95FF938A17}"/>
    <pc:docChg chg="modSld">
      <pc:chgData name="Elmira Orynbassarova" userId="S::e.orynbassarova@satbayev.university::644e6753-a90f-46c6-bbee-75837c913893" providerId="AD" clId="Web-{DB2C0266-9C71-4D3B-BA9E-CF95FF938A17}" dt="2022-02-09T11:57:14.858" v="32" actId="20577"/>
      <pc:docMkLst>
        <pc:docMk/>
      </pc:docMkLst>
      <pc:sldChg chg="modSp">
        <pc:chgData name="Elmira Orynbassarova" userId="S::e.orynbassarova@satbayev.university::644e6753-a90f-46c6-bbee-75837c913893" providerId="AD" clId="Web-{DB2C0266-9C71-4D3B-BA9E-CF95FF938A17}" dt="2022-02-09T11:45:13.966" v="7" actId="20577"/>
        <pc:sldMkLst>
          <pc:docMk/>
          <pc:sldMk cId="4157511303" sldId="265"/>
        </pc:sldMkLst>
        <pc:spChg chg="mod">
          <ac:chgData name="Elmira Orynbassarova" userId="S::e.orynbassarova@satbayev.university::644e6753-a90f-46c6-bbee-75837c913893" providerId="AD" clId="Web-{DB2C0266-9C71-4D3B-BA9E-CF95FF938A17}" dt="2022-02-09T11:45:13.966" v="7" actId="20577"/>
          <ac:spMkLst>
            <pc:docMk/>
            <pc:sldMk cId="4157511303" sldId="265"/>
            <ac:spMk id="3" creationId="{00000000-0000-0000-0000-000000000000}"/>
          </ac:spMkLst>
        </pc:spChg>
      </pc:sldChg>
      <pc:sldChg chg="modSp">
        <pc:chgData name="Elmira Orynbassarova" userId="S::e.orynbassarova@satbayev.university::644e6753-a90f-46c6-bbee-75837c913893" providerId="AD" clId="Web-{DB2C0266-9C71-4D3B-BA9E-CF95FF938A17}" dt="2022-02-09T11:50:36.177" v="12" actId="20577"/>
        <pc:sldMkLst>
          <pc:docMk/>
          <pc:sldMk cId="4201279964" sldId="266"/>
        </pc:sldMkLst>
        <pc:spChg chg="mod">
          <ac:chgData name="Elmira Orynbassarova" userId="S::e.orynbassarova@satbayev.university::644e6753-a90f-46c6-bbee-75837c913893" providerId="AD" clId="Web-{DB2C0266-9C71-4D3B-BA9E-CF95FF938A17}" dt="2022-02-09T11:50:36.177" v="12" actId="20577"/>
          <ac:spMkLst>
            <pc:docMk/>
            <pc:sldMk cId="4201279964" sldId="266"/>
            <ac:spMk id="3" creationId="{00000000-0000-0000-0000-000000000000}"/>
          </ac:spMkLst>
        </pc:spChg>
      </pc:sldChg>
      <pc:sldChg chg="modSp">
        <pc:chgData name="Elmira Orynbassarova" userId="S::e.orynbassarova@satbayev.university::644e6753-a90f-46c6-bbee-75837c913893" providerId="AD" clId="Web-{DB2C0266-9C71-4D3B-BA9E-CF95FF938A17}" dt="2022-02-09T11:57:14.858" v="32" actId="20577"/>
        <pc:sldMkLst>
          <pc:docMk/>
          <pc:sldMk cId="2727086515" sldId="267"/>
        </pc:sldMkLst>
        <pc:spChg chg="mod">
          <ac:chgData name="Elmira Orynbassarova" userId="S::e.orynbassarova@satbayev.university::644e6753-a90f-46c6-bbee-75837c913893" providerId="AD" clId="Web-{DB2C0266-9C71-4D3B-BA9E-CF95FF938A17}" dt="2022-02-09T11:57:14.858" v="32" actId="20577"/>
          <ac:spMkLst>
            <pc:docMk/>
            <pc:sldMk cId="2727086515" sldId="26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79139-C20B-4DF0-A3FE-DEF8F1DA0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3E6A9-6612-4A2A-B568-61458E887504}">
      <dgm:prSet phldrT="[Текст]"/>
      <dgm:spPr/>
      <dgm:t>
        <a:bodyPr/>
        <a:lstStyle/>
        <a:p>
          <a:r>
            <a:rPr lang="ru-RU" dirty="0"/>
            <a:t>Простейший вариант веб ГИС</a:t>
          </a:r>
        </a:p>
      </dgm:t>
    </dgm:pt>
    <dgm:pt modelId="{AB2B0C31-29CC-487C-8BE5-6FEDEABD0943}" type="parTrans" cxnId="{A7775EAF-1E87-403B-9E35-402BAF6271A6}">
      <dgm:prSet/>
      <dgm:spPr/>
      <dgm:t>
        <a:bodyPr/>
        <a:lstStyle/>
        <a:p>
          <a:endParaRPr lang="ru-RU"/>
        </a:p>
      </dgm:t>
    </dgm:pt>
    <dgm:pt modelId="{2A27E77D-0231-4A59-825A-10A20738238B}" type="sibTrans" cxnId="{A7775EAF-1E87-403B-9E35-402BAF6271A6}">
      <dgm:prSet/>
      <dgm:spPr/>
      <dgm:t>
        <a:bodyPr/>
        <a:lstStyle/>
        <a:p>
          <a:endParaRPr lang="ru-RU"/>
        </a:p>
      </dgm:t>
    </dgm:pt>
    <dgm:pt modelId="{A7692A8F-4A2A-4721-A955-E027A4F8B096}">
      <dgm:prSet phldrT="[Текст]"/>
      <dgm:spPr/>
      <dgm:t>
        <a:bodyPr/>
        <a:lstStyle/>
        <a:p>
          <a:r>
            <a:rPr lang="ru-RU" dirty="0"/>
            <a:t>Сервер</a:t>
          </a:r>
        </a:p>
      </dgm:t>
    </dgm:pt>
    <dgm:pt modelId="{969869CE-2765-435D-9EB1-732F45708D47}" type="parTrans" cxnId="{7809074A-CA77-45BD-BFB9-6328610AC855}">
      <dgm:prSet/>
      <dgm:spPr/>
      <dgm:t>
        <a:bodyPr/>
        <a:lstStyle/>
        <a:p>
          <a:endParaRPr lang="ru-RU"/>
        </a:p>
      </dgm:t>
    </dgm:pt>
    <dgm:pt modelId="{A05AC149-9BFE-4DE0-9D0B-50F35CEF6BAF}" type="sibTrans" cxnId="{7809074A-CA77-45BD-BFB9-6328610AC855}">
      <dgm:prSet/>
      <dgm:spPr/>
      <dgm:t>
        <a:bodyPr/>
        <a:lstStyle/>
        <a:p>
          <a:endParaRPr lang="ru-RU"/>
        </a:p>
      </dgm:t>
    </dgm:pt>
    <dgm:pt modelId="{A7FC92C7-E57D-40F0-B78E-DE235AB28EAA}">
      <dgm:prSet phldrT="[Текст]"/>
      <dgm:spPr/>
      <dgm:t>
        <a:bodyPr/>
        <a:lstStyle/>
        <a:p>
          <a:r>
            <a:rPr lang="ru-RU" dirty="0"/>
            <a:t>Веб - приложение</a:t>
          </a:r>
        </a:p>
      </dgm:t>
    </dgm:pt>
    <dgm:pt modelId="{B3A7508F-5E3E-41A4-AD04-519BA3C37C10}" type="parTrans" cxnId="{B6339567-BF87-4EFD-8C3C-612F3A18CEB3}">
      <dgm:prSet/>
      <dgm:spPr/>
      <dgm:t>
        <a:bodyPr/>
        <a:lstStyle/>
        <a:p>
          <a:endParaRPr lang="ru-RU"/>
        </a:p>
      </dgm:t>
    </dgm:pt>
    <dgm:pt modelId="{487744BE-9EA5-44B2-B44F-7D0A1A9D053A}" type="sibTrans" cxnId="{B6339567-BF87-4EFD-8C3C-612F3A18CEB3}">
      <dgm:prSet/>
      <dgm:spPr/>
      <dgm:t>
        <a:bodyPr/>
        <a:lstStyle/>
        <a:p>
          <a:endParaRPr lang="ru-RU"/>
        </a:p>
      </dgm:t>
    </dgm:pt>
    <dgm:pt modelId="{4B85EB0C-D530-4941-8E0C-FBEE11551169}">
      <dgm:prSet phldrT="[Текст]"/>
      <dgm:spPr/>
      <dgm:t>
        <a:bodyPr/>
        <a:lstStyle/>
        <a:p>
          <a:r>
            <a:rPr lang="ru-RU" dirty="0"/>
            <a:t>Клиент</a:t>
          </a:r>
        </a:p>
      </dgm:t>
    </dgm:pt>
    <dgm:pt modelId="{BE3CC3A5-3D5E-4B85-8ECA-286ADE615AD8}" type="parTrans" cxnId="{5B0A0C9B-D378-4C40-B3BD-41BB4ACE2A4B}">
      <dgm:prSet/>
      <dgm:spPr/>
      <dgm:t>
        <a:bodyPr/>
        <a:lstStyle/>
        <a:p>
          <a:endParaRPr lang="ru-RU"/>
        </a:p>
      </dgm:t>
    </dgm:pt>
    <dgm:pt modelId="{BB1A49C2-A3CE-46FE-96A8-4CAF4743DBF3}" type="sibTrans" cxnId="{5B0A0C9B-D378-4C40-B3BD-41BB4ACE2A4B}">
      <dgm:prSet/>
      <dgm:spPr/>
      <dgm:t>
        <a:bodyPr/>
        <a:lstStyle/>
        <a:p>
          <a:endParaRPr lang="ru-RU"/>
        </a:p>
      </dgm:t>
    </dgm:pt>
    <dgm:pt modelId="{FD213762-8207-4B27-91DB-5B907AFEEEE3}">
      <dgm:prSet phldrT="[Текст]"/>
      <dgm:spPr/>
      <dgm:t>
        <a:bodyPr/>
        <a:lstStyle/>
        <a:p>
          <a:r>
            <a:rPr lang="ru-RU" dirty="0"/>
            <a:t>Веб-браузер</a:t>
          </a:r>
        </a:p>
      </dgm:t>
    </dgm:pt>
    <dgm:pt modelId="{DB40FF64-EFCD-4538-B45B-793DB130BDDE}" type="parTrans" cxnId="{4EECAA2C-8C6C-40A8-8BD7-6A6C8A8FE586}">
      <dgm:prSet/>
      <dgm:spPr/>
      <dgm:t>
        <a:bodyPr/>
        <a:lstStyle/>
        <a:p>
          <a:endParaRPr lang="ru-RU"/>
        </a:p>
      </dgm:t>
    </dgm:pt>
    <dgm:pt modelId="{E4D3A332-09CE-4E9F-ADA5-2C4114933E74}" type="sibTrans" cxnId="{4EECAA2C-8C6C-40A8-8BD7-6A6C8A8FE586}">
      <dgm:prSet/>
      <dgm:spPr/>
      <dgm:t>
        <a:bodyPr/>
        <a:lstStyle/>
        <a:p>
          <a:endParaRPr lang="ru-RU"/>
        </a:p>
      </dgm:t>
    </dgm:pt>
    <dgm:pt modelId="{7F83B02B-2FF9-48F5-B339-B892A4B17E1E}" type="pres">
      <dgm:prSet presAssocID="{FCE79139-C20B-4DF0-A3FE-DEF8F1DA0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8D0416-D306-4D99-8D88-82CE9C101072}" type="pres">
      <dgm:prSet presAssocID="{E7A3E6A9-6612-4A2A-B568-61458E887504}" presName="hierRoot1" presStyleCnt="0"/>
      <dgm:spPr/>
    </dgm:pt>
    <dgm:pt modelId="{A6786711-D907-4141-BF28-FCBE0C77199D}" type="pres">
      <dgm:prSet presAssocID="{E7A3E6A9-6612-4A2A-B568-61458E887504}" presName="composite" presStyleCnt="0"/>
      <dgm:spPr/>
    </dgm:pt>
    <dgm:pt modelId="{09B72BFE-DA0E-4779-9DE5-C3E8B5E56310}" type="pres">
      <dgm:prSet presAssocID="{E7A3E6A9-6612-4A2A-B568-61458E887504}" presName="background" presStyleLbl="node0" presStyleIdx="0" presStyleCnt="1"/>
      <dgm:spPr/>
    </dgm:pt>
    <dgm:pt modelId="{5C96920D-DA02-48D4-8505-AD5E9E4926B1}" type="pres">
      <dgm:prSet presAssocID="{E7A3E6A9-6612-4A2A-B568-61458E887504}" presName="text" presStyleLbl="fgAcc0" presStyleIdx="0" presStyleCnt="1">
        <dgm:presLayoutVars>
          <dgm:chPref val="3"/>
        </dgm:presLayoutVars>
      </dgm:prSet>
      <dgm:spPr/>
    </dgm:pt>
    <dgm:pt modelId="{C0DA0BD9-0FC9-455F-94CF-94041916ECD6}" type="pres">
      <dgm:prSet presAssocID="{E7A3E6A9-6612-4A2A-B568-61458E887504}" presName="hierChild2" presStyleCnt="0"/>
      <dgm:spPr/>
    </dgm:pt>
    <dgm:pt modelId="{C9874DF9-A306-4390-A3CD-C366E97F0E33}" type="pres">
      <dgm:prSet presAssocID="{969869CE-2765-435D-9EB1-732F45708D47}" presName="Name10" presStyleLbl="parChTrans1D2" presStyleIdx="0" presStyleCnt="2"/>
      <dgm:spPr/>
    </dgm:pt>
    <dgm:pt modelId="{6FF0C85D-3A62-438A-A20C-30BAF2502DB9}" type="pres">
      <dgm:prSet presAssocID="{A7692A8F-4A2A-4721-A955-E027A4F8B096}" presName="hierRoot2" presStyleCnt="0"/>
      <dgm:spPr/>
    </dgm:pt>
    <dgm:pt modelId="{280DDBD6-6F0F-4B93-ABD5-58E0A9721C8E}" type="pres">
      <dgm:prSet presAssocID="{A7692A8F-4A2A-4721-A955-E027A4F8B096}" presName="composite2" presStyleCnt="0"/>
      <dgm:spPr/>
    </dgm:pt>
    <dgm:pt modelId="{278F9169-BD90-4F92-8003-431DDD6EC637}" type="pres">
      <dgm:prSet presAssocID="{A7692A8F-4A2A-4721-A955-E027A4F8B096}" presName="background2" presStyleLbl="node2" presStyleIdx="0" presStyleCnt="2"/>
      <dgm:spPr/>
    </dgm:pt>
    <dgm:pt modelId="{D0F9FE33-D1FC-4E82-AB3C-A66B993F358C}" type="pres">
      <dgm:prSet presAssocID="{A7692A8F-4A2A-4721-A955-E027A4F8B096}" presName="text2" presStyleLbl="fgAcc2" presStyleIdx="0" presStyleCnt="2">
        <dgm:presLayoutVars>
          <dgm:chPref val="3"/>
        </dgm:presLayoutVars>
      </dgm:prSet>
      <dgm:spPr/>
    </dgm:pt>
    <dgm:pt modelId="{33CEB38E-161F-42A1-9A7D-2C92605795B1}" type="pres">
      <dgm:prSet presAssocID="{A7692A8F-4A2A-4721-A955-E027A4F8B096}" presName="hierChild3" presStyleCnt="0"/>
      <dgm:spPr/>
    </dgm:pt>
    <dgm:pt modelId="{0DE8CE91-6519-48DA-9E59-CC86E2ECA50C}" type="pres">
      <dgm:prSet presAssocID="{B3A7508F-5E3E-41A4-AD04-519BA3C37C10}" presName="Name17" presStyleLbl="parChTrans1D3" presStyleIdx="0" presStyleCnt="2"/>
      <dgm:spPr/>
    </dgm:pt>
    <dgm:pt modelId="{774B75E0-4632-456D-A23A-F09E8A31D607}" type="pres">
      <dgm:prSet presAssocID="{A7FC92C7-E57D-40F0-B78E-DE235AB28EAA}" presName="hierRoot3" presStyleCnt="0"/>
      <dgm:spPr/>
    </dgm:pt>
    <dgm:pt modelId="{91BD6B69-4CED-46F6-B30C-EAA83F24D69F}" type="pres">
      <dgm:prSet presAssocID="{A7FC92C7-E57D-40F0-B78E-DE235AB28EAA}" presName="composite3" presStyleCnt="0"/>
      <dgm:spPr/>
    </dgm:pt>
    <dgm:pt modelId="{DB90039F-A868-4A30-AFD9-58C01158A97F}" type="pres">
      <dgm:prSet presAssocID="{A7FC92C7-E57D-40F0-B78E-DE235AB28EAA}" presName="background3" presStyleLbl="node3" presStyleIdx="0" presStyleCnt="2"/>
      <dgm:spPr/>
    </dgm:pt>
    <dgm:pt modelId="{4A2463D6-3407-44FC-9244-08CC8A78097B}" type="pres">
      <dgm:prSet presAssocID="{A7FC92C7-E57D-40F0-B78E-DE235AB28EAA}" presName="text3" presStyleLbl="fgAcc3" presStyleIdx="0" presStyleCnt="2">
        <dgm:presLayoutVars>
          <dgm:chPref val="3"/>
        </dgm:presLayoutVars>
      </dgm:prSet>
      <dgm:spPr/>
    </dgm:pt>
    <dgm:pt modelId="{C1FF2ACD-2407-4A45-9563-E9EA02A79D96}" type="pres">
      <dgm:prSet presAssocID="{A7FC92C7-E57D-40F0-B78E-DE235AB28EAA}" presName="hierChild4" presStyleCnt="0"/>
      <dgm:spPr/>
    </dgm:pt>
    <dgm:pt modelId="{14D38011-D0E7-4D52-B734-2B597E89C792}" type="pres">
      <dgm:prSet presAssocID="{BE3CC3A5-3D5E-4B85-8ECA-286ADE615AD8}" presName="Name10" presStyleLbl="parChTrans1D2" presStyleIdx="1" presStyleCnt="2"/>
      <dgm:spPr/>
    </dgm:pt>
    <dgm:pt modelId="{4B346422-613F-4B36-9B0D-29D6C0B30A60}" type="pres">
      <dgm:prSet presAssocID="{4B85EB0C-D530-4941-8E0C-FBEE11551169}" presName="hierRoot2" presStyleCnt="0"/>
      <dgm:spPr/>
    </dgm:pt>
    <dgm:pt modelId="{D9000E23-58D5-41BC-A87D-6CFF867F707D}" type="pres">
      <dgm:prSet presAssocID="{4B85EB0C-D530-4941-8E0C-FBEE11551169}" presName="composite2" presStyleCnt="0"/>
      <dgm:spPr/>
    </dgm:pt>
    <dgm:pt modelId="{0B1FCE0C-2E06-48AA-9305-89D9986AD820}" type="pres">
      <dgm:prSet presAssocID="{4B85EB0C-D530-4941-8E0C-FBEE11551169}" presName="background2" presStyleLbl="node2" presStyleIdx="1" presStyleCnt="2"/>
      <dgm:spPr/>
    </dgm:pt>
    <dgm:pt modelId="{CA8E6790-F3AA-4ADF-9AB2-CE548225E66C}" type="pres">
      <dgm:prSet presAssocID="{4B85EB0C-D530-4941-8E0C-FBEE11551169}" presName="text2" presStyleLbl="fgAcc2" presStyleIdx="1" presStyleCnt="2">
        <dgm:presLayoutVars>
          <dgm:chPref val="3"/>
        </dgm:presLayoutVars>
      </dgm:prSet>
      <dgm:spPr/>
    </dgm:pt>
    <dgm:pt modelId="{541FD2D0-9258-4A2D-91F3-F58E75120D5B}" type="pres">
      <dgm:prSet presAssocID="{4B85EB0C-D530-4941-8E0C-FBEE11551169}" presName="hierChild3" presStyleCnt="0"/>
      <dgm:spPr/>
    </dgm:pt>
    <dgm:pt modelId="{ACFC7113-66F6-48A4-AF48-F8D816EA874B}" type="pres">
      <dgm:prSet presAssocID="{DB40FF64-EFCD-4538-B45B-793DB130BDDE}" presName="Name17" presStyleLbl="parChTrans1D3" presStyleIdx="1" presStyleCnt="2"/>
      <dgm:spPr/>
    </dgm:pt>
    <dgm:pt modelId="{2FC26E9B-A0EF-4BF5-A3D7-D7E537CBA959}" type="pres">
      <dgm:prSet presAssocID="{FD213762-8207-4B27-91DB-5B907AFEEEE3}" presName="hierRoot3" presStyleCnt="0"/>
      <dgm:spPr/>
    </dgm:pt>
    <dgm:pt modelId="{EC3F725B-5258-46B5-899E-DCE316AE924D}" type="pres">
      <dgm:prSet presAssocID="{FD213762-8207-4B27-91DB-5B907AFEEEE3}" presName="composite3" presStyleCnt="0"/>
      <dgm:spPr/>
    </dgm:pt>
    <dgm:pt modelId="{AFBB6C28-153C-494A-85E5-DFF9DD611B9A}" type="pres">
      <dgm:prSet presAssocID="{FD213762-8207-4B27-91DB-5B907AFEEEE3}" presName="background3" presStyleLbl="node3" presStyleIdx="1" presStyleCnt="2"/>
      <dgm:spPr/>
    </dgm:pt>
    <dgm:pt modelId="{FBBEA5F3-1950-44BD-8E90-C465FD5E448F}" type="pres">
      <dgm:prSet presAssocID="{FD213762-8207-4B27-91DB-5B907AFEEEE3}" presName="text3" presStyleLbl="fgAcc3" presStyleIdx="1" presStyleCnt="2">
        <dgm:presLayoutVars>
          <dgm:chPref val="3"/>
        </dgm:presLayoutVars>
      </dgm:prSet>
      <dgm:spPr/>
    </dgm:pt>
    <dgm:pt modelId="{09619384-C8EF-4CB4-9325-85D016038240}" type="pres">
      <dgm:prSet presAssocID="{FD213762-8207-4B27-91DB-5B907AFEEEE3}" presName="hierChild4" presStyleCnt="0"/>
      <dgm:spPr/>
    </dgm:pt>
  </dgm:ptLst>
  <dgm:cxnLst>
    <dgm:cxn modelId="{F262EB1B-F18F-41DF-A28B-FF1B4D59FD61}" type="presOf" srcId="{BE3CC3A5-3D5E-4B85-8ECA-286ADE615AD8}" destId="{14D38011-D0E7-4D52-B734-2B597E89C792}" srcOrd="0" destOrd="0" presId="urn:microsoft.com/office/officeart/2005/8/layout/hierarchy1"/>
    <dgm:cxn modelId="{4EECAA2C-8C6C-40A8-8BD7-6A6C8A8FE586}" srcId="{4B85EB0C-D530-4941-8E0C-FBEE11551169}" destId="{FD213762-8207-4B27-91DB-5B907AFEEEE3}" srcOrd="0" destOrd="0" parTransId="{DB40FF64-EFCD-4538-B45B-793DB130BDDE}" sibTransId="{E4D3A332-09CE-4E9F-ADA5-2C4114933E74}"/>
    <dgm:cxn modelId="{47BC5D3F-B423-4FDD-82E8-BB2D74525826}" type="presOf" srcId="{FCE79139-C20B-4DF0-A3FE-DEF8F1DA0452}" destId="{7F83B02B-2FF9-48F5-B339-B892A4B17E1E}" srcOrd="0" destOrd="0" presId="urn:microsoft.com/office/officeart/2005/8/layout/hierarchy1"/>
    <dgm:cxn modelId="{B6339567-BF87-4EFD-8C3C-612F3A18CEB3}" srcId="{A7692A8F-4A2A-4721-A955-E027A4F8B096}" destId="{A7FC92C7-E57D-40F0-B78E-DE235AB28EAA}" srcOrd="0" destOrd="0" parTransId="{B3A7508F-5E3E-41A4-AD04-519BA3C37C10}" sibTransId="{487744BE-9EA5-44B2-B44F-7D0A1A9D053A}"/>
    <dgm:cxn modelId="{7809074A-CA77-45BD-BFB9-6328610AC855}" srcId="{E7A3E6A9-6612-4A2A-B568-61458E887504}" destId="{A7692A8F-4A2A-4721-A955-E027A4F8B096}" srcOrd="0" destOrd="0" parTransId="{969869CE-2765-435D-9EB1-732F45708D47}" sibTransId="{A05AC149-9BFE-4DE0-9D0B-50F35CEF6BAF}"/>
    <dgm:cxn modelId="{80899780-A702-4C73-B51C-A156D8B867C7}" type="presOf" srcId="{969869CE-2765-435D-9EB1-732F45708D47}" destId="{C9874DF9-A306-4390-A3CD-C366E97F0E33}" srcOrd="0" destOrd="0" presId="urn:microsoft.com/office/officeart/2005/8/layout/hierarchy1"/>
    <dgm:cxn modelId="{91282B9A-FE51-4E70-B487-908AC7AB4144}" type="presOf" srcId="{A7FC92C7-E57D-40F0-B78E-DE235AB28EAA}" destId="{4A2463D6-3407-44FC-9244-08CC8A78097B}" srcOrd="0" destOrd="0" presId="urn:microsoft.com/office/officeart/2005/8/layout/hierarchy1"/>
    <dgm:cxn modelId="{5B0A0C9B-D378-4C40-B3BD-41BB4ACE2A4B}" srcId="{E7A3E6A9-6612-4A2A-B568-61458E887504}" destId="{4B85EB0C-D530-4941-8E0C-FBEE11551169}" srcOrd="1" destOrd="0" parTransId="{BE3CC3A5-3D5E-4B85-8ECA-286ADE615AD8}" sibTransId="{BB1A49C2-A3CE-46FE-96A8-4CAF4743DBF3}"/>
    <dgm:cxn modelId="{A3B7A59C-0080-439C-839E-92735873F339}" type="presOf" srcId="{DB40FF64-EFCD-4538-B45B-793DB130BDDE}" destId="{ACFC7113-66F6-48A4-AF48-F8D816EA874B}" srcOrd="0" destOrd="0" presId="urn:microsoft.com/office/officeart/2005/8/layout/hierarchy1"/>
    <dgm:cxn modelId="{2E13B09D-5F9C-4383-A6EE-55384CA95FAC}" type="presOf" srcId="{FD213762-8207-4B27-91DB-5B907AFEEEE3}" destId="{FBBEA5F3-1950-44BD-8E90-C465FD5E448F}" srcOrd="0" destOrd="0" presId="urn:microsoft.com/office/officeart/2005/8/layout/hierarchy1"/>
    <dgm:cxn modelId="{F0B3ABAE-2674-452A-9763-00DAA30E8DDD}" type="presOf" srcId="{E7A3E6A9-6612-4A2A-B568-61458E887504}" destId="{5C96920D-DA02-48D4-8505-AD5E9E4926B1}" srcOrd="0" destOrd="0" presId="urn:microsoft.com/office/officeart/2005/8/layout/hierarchy1"/>
    <dgm:cxn modelId="{A7775EAF-1E87-403B-9E35-402BAF6271A6}" srcId="{FCE79139-C20B-4DF0-A3FE-DEF8F1DA0452}" destId="{E7A3E6A9-6612-4A2A-B568-61458E887504}" srcOrd="0" destOrd="0" parTransId="{AB2B0C31-29CC-487C-8BE5-6FEDEABD0943}" sibTransId="{2A27E77D-0231-4A59-825A-10A20738238B}"/>
    <dgm:cxn modelId="{4D5E4ABB-F702-4E6C-A462-07E238F2AAD6}" type="presOf" srcId="{A7692A8F-4A2A-4721-A955-E027A4F8B096}" destId="{D0F9FE33-D1FC-4E82-AB3C-A66B993F358C}" srcOrd="0" destOrd="0" presId="urn:microsoft.com/office/officeart/2005/8/layout/hierarchy1"/>
    <dgm:cxn modelId="{8E4A7BFC-C720-4243-8DA7-EA5A53E94359}" type="presOf" srcId="{B3A7508F-5E3E-41A4-AD04-519BA3C37C10}" destId="{0DE8CE91-6519-48DA-9E59-CC86E2ECA50C}" srcOrd="0" destOrd="0" presId="urn:microsoft.com/office/officeart/2005/8/layout/hierarchy1"/>
    <dgm:cxn modelId="{A135E2FD-38F6-46B3-AB11-00427C31EAD7}" type="presOf" srcId="{4B85EB0C-D530-4941-8E0C-FBEE11551169}" destId="{CA8E6790-F3AA-4ADF-9AB2-CE548225E66C}" srcOrd="0" destOrd="0" presId="urn:microsoft.com/office/officeart/2005/8/layout/hierarchy1"/>
    <dgm:cxn modelId="{FFCE6956-82BD-4A53-B9C1-CEA91CF53DC0}" type="presParOf" srcId="{7F83B02B-2FF9-48F5-B339-B892A4B17E1E}" destId="{E28D0416-D306-4D99-8D88-82CE9C101072}" srcOrd="0" destOrd="0" presId="urn:microsoft.com/office/officeart/2005/8/layout/hierarchy1"/>
    <dgm:cxn modelId="{DD1BDCC1-A44B-436F-BF7D-466F5F4E5606}" type="presParOf" srcId="{E28D0416-D306-4D99-8D88-82CE9C101072}" destId="{A6786711-D907-4141-BF28-FCBE0C77199D}" srcOrd="0" destOrd="0" presId="urn:microsoft.com/office/officeart/2005/8/layout/hierarchy1"/>
    <dgm:cxn modelId="{631A2BBB-0295-4479-B6F9-FBC44C8A7496}" type="presParOf" srcId="{A6786711-D907-4141-BF28-FCBE0C77199D}" destId="{09B72BFE-DA0E-4779-9DE5-C3E8B5E56310}" srcOrd="0" destOrd="0" presId="urn:microsoft.com/office/officeart/2005/8/layout/hierarchy1"/>
    <dgm:cxn modelId="{3D99F802-E410-422F-A1C5-B632CAF2A2AD}" type="presParOf" srcId="{A6786711-D907-4141-BF28-FCBE0C77199D}" destId="{5C96920D-DA02-48D4-8505-AD5E9E4926B1}" srcOrd="1" destOrd="0" presId="urn:microsoft.com/office/officeart/2005/8/layout/hierarchy1"/>
    <dgm:cxn modelId="{9760450B-E9FD-4E1B-BBF1-740C16B7ADEF}" type="presParOf" srcId="{E28D0416-D306-4D99-8D88-82CE9C101072}" destId="{C0DA0BD9-0FC9-455F-94CF-94041916ECD6}" srcOrd="1" destOrd="0" presId="urn:microsoft.com/office/officeart/2005/8/layout/hierarchy1"/>
    <dgm:cxn modelId="{E8AE913F-329F-4C4D-B4E5-DB1EC7F9FC4A}" type="presParOf" srcId="{C0DA0BD9-0FC9-455F-94CF-94041916ECD6}" destId="{C9874DF9-A306-4390-A3CD-C366E97F0E33}" srcOrd="0" destOrd="0" presId="urn:microsoft.com/office/officeart/2005/8/layout/hierarchy1"/>
    <dgm:cxn modelId="{52AE70DE-B5D2-445C-B52F-FC590C07C227}" type="presParOf" srcId="{C0DA0BD9-0FC9-455F-94CF-94041916ECD6}" destId="{6FF0C85D-3A62-438A-A20C-30BAF2502DB9}" srcOrd="1" destOrd="0" presId="urn:microsoft.com/office/officeart/2005/8/layout/hierarchy1"/>
    <dgm:cxn modelId="{DF914A2E-A85C-44DA-B5CA-FC087C500DEE}" type="presParOf" srcId="{6FF0C85D-3A62-438A-A20C-30BAF2502DB9}" destId="{280DDBD6-6F0F-4B93-ABD5-58E0A9721C8E}" srcOrd="0" destOrd="0" presId="urn:microsoft.com/office/officeart/2005/8/layout/hierarchy1"/>
    <dgm:cxn modelId="{7749D473-092A-4B1D-A5E7-E3F5176212F1}" type="presParOf" srcId="{280DDBD6-6F0F-4B93-ABD5-58E0A9721C8E}" destId="{278F9169-BD90-4F92-8003-431DDD6EC637}" srcOrd="0" destOrd="0" presId="urn:microsoft.com/office/officeart/2005/8/layout/hierarchy1"/>
    <dgm:cxn modelId="{06248A2B-4A60-4A03-8EAC-524743E5B503}" type="presParOf" srcId="{280DDBD6-6F0F-4B93-ABD5-58E0A9721C8E}" destId="{D0F9FE33-D1FC-4E82-AB3C-A66B993F358C}" srcOrd="1" destOrd="0" presId="urn:microsoft.com/office/officeart/2005/8/layout/hierarchy1"/>
    <dgm:cxn modelId="{B5216EA3-849C-43B7-9892-7CDEC0C294A4}" type="presParOf" srcId="{6FF0C85D-3A62-438A-A20C-30BAF2502DB9}" destId="{33CEB38E-161F-42A1-9A7D-2C92605795B1}" srcOrd="1" destOrd="0" presId="urn:microsoft.com/office/officeart/2005/8/layout/hierarchy1"/>
    <dgm:cxn modelId="{507085D0-473E-4586-B743-643A24285860}" type="presParOf" srcId="{33CEB38E-161F-42A1-9A7D-2C92605795B1}" destId="{0DE8CE91-6519-48DA-9E59-CC86E2ECA50C}" srcOrd="0" destOrd="0" presId="urn:microsoft.com/office/officeart/2005/8/layout/hierarchy1"/>
    <dgm:cxn modelId="{4EE31E78-0882-4228-B686-22BDC2327244}" type="presParOf" srcId="{33CEB38E-161F-42A1-9A7D-2C92605795B1}" destId="{774B75E0-4632-456D-A23A-F09E8A31D607}" srcOrd="1" destOrd="0" presId="urn:microsoft.com/office/officeart/2005/8/layout/hierarchy1"/>
    <dgm:cxn modelId="{40320234-656B-4231-848A-C67E7CC1E94A}" type="presParOf" srcId="{774B75E0-4632-456D-A23A-F09E8A31D607}" destId="{91BD6B69-4CED-46F6-B30C-EAA83F24D69F}" srcOrd="0" destOrd="0" presId="urn:microsoft.com/office/officeart/2005/8/layout/hierarchy1"/>
    <dgm:cxn modelId="{82206FCC-A045-4342-ABE3-BEEE14B38AB9}" type="presParOf" srcId="{91BD6B69-4CED-46F6-B30C-EAA83F24D69F}" destId="{DB90039F-A868-4A30-AFD9-58C01158A97F}" srcOrd="0" destOrd="0" presId="urn:microsoft.com/office/officeart/2005/8/layout/hierarchy1"/>
    <dgm:cxn modelId="{CC5D855F-31BC-49BE-9407-01793FD79ED9}" type="presParOf" srcId="{91BD6B69-4CED-46F6-B30C-EAA83F24D69F}" destId="{4A2463D6-3407-44FC-9244-08CC8A78097B}" srcOrd="1" destOrd="0" presId="urn:microsoft.com/office/officeart/2005/8/layout/hierarchy1"/>
    <dgm:cxn modelId="{513A29AA-FE36-4DDC-B950-AEF006959A63}" type="presParOf" srcId="{774B75E0-4632-456D-A23A-F09E8A31D607}" destId="{C1FF2ACD-2407-4A45-9563-E9EA02A79D96}" srcOrd="1" destOrd="0" presId="urn:microsoft.com/office/officeart/2005/8/layout/hierarchy1"/>
    <dgm:cxn modelId="{3736DCBD-34E0-4A04-9D43-5AD84F504F3E}" type="presParOf" srcId="{C0DA0BD9-0FC9-455F-94CF-94041916ECD6}" destId="{14D38011-D0E7-4D52-B734-2B597E89C792}" srcOrd="2" destOrd="0" presId="urn:microsoft.com/office/officeart/2005/8/layout/hierarchy1"/>
    <dgm:cxn modelId="{0D57FBE2-9739-4268-8042-F1648CA6E157}" type="presParOf" srcId="{C0DA0BD9-0FC9-455F-94CF-94041916ECD6}" destId="{4B346422-613F-4B36-9B0D-29D6C0B30A60}" srcOrd="3" destOrd="0" presId="urn:microsoft.com/office/officeart/2005/8/layout/hierarchy1"/>
    <dgm:cxn modelId="{F1DC9E08-6CBE-4A6F-877C-A492F887E5ED}" type="presParOf" srcId="{4B346422-613F-4B36-9B0D-29D6C0B30A60}" destId="{D9000E23-58D5-41BC-A87D-6CFF867F707D}" srcOrd="0" destOrd="0" presId="urn:microsoft.com/office/officeart/2005/8/layout/hierarchy1"/>
    <dgm:cxn modelId="{E2DE860C-4516-4EEA-A2FB-92F5F2287D6D}" type="presParOf" srcId="{D9000E23-58D5-41BC-A87D-6CFF867F707D}" destId="{0B1FCE0C-2E06-48AA-9305-89D9986AD820}" srcOrd="0" destOrd="0" presId="urn:microsoft.com/office/officeart/2005/8/layout/hierarchy1"/>
    <dgm:cxn modelId="{77FCA2C3-A001-4092-ADDD-2071201056A0}" type="presParOf" srcId="{D9000E23-58D5-41BC-A87D-6CFF867F707D}" destId="{CA8E6790-F3AA-4ADF-9AB2-CE548225E66C}" srcOrd="1" destOrd="0" presId="urn:microsoft.com/office/officeart/2005/8/layout/hierarchy1"/>
    <dgm:cxn modelId="{694018DC-8845-47DB-91BC-C438CBC29452}" type="presParOf" srcId="{4B346422-613F-4B36-9B0D-29D6C0B30A60}" destId="{541FD2D0-9258-4A2D-91F3-F58E75120D5B}" srcOrd="1" destOrd="0" presId="urn:microsoft.com/office/officeart/2005/8/layout/hierarchy1"/>
    <dgm:cxn modelId="{486AA972-E01D-45B8-849E-4EF5DE77D49C}" type="presParOf" srcId="{541FD2D0-9258-4A2D-91F3-F58E75120D5B}" destId="{ACFC7113-66F6-48A4-AF48-F8D816EA874B}" srcOrd="0" destOrd="0" presId="urn:microsoft.com/office/officeart/2005/8/layout/hierarchy1"/>
    <dgm:cxn modelId="{825DE328-1782-460C-9DD6-60175336A618}" type="presParOf" srcId="{541FD2D0-9258-4A2D-91F3-F58E75120D5B}" destId="{2FC26E9B-A0EF-4BF5-A3D7-D7E537CBA959}" srcOrd="1" destOrd="0" presId="urn:microsoft.com/office/officeart/2005/8/layout/hierarchy1"/>
    <dgm:cxn modelId="{5E8C2394-53B4-48D3-922E-3259D512F9A1}" type="presParOf" srcId="{2FC26E9B-A0EF-4BF5-A3D7-D7E537CBA959}" destId="{EC3F725B-5258-46B5-899E-DCE316AE924D}" srcOrd="0" destOrd="0" presId="urn:microsoft.com/office/officeart/2005/8/layout/hierarchy1"/>
    <dgm:cxn modelId="{02B8A59C-3A53-475E-B106-B2EE15FA614D}" type="presParOf" srcId="{EC3F725B-5258-46B5-899E-DCE316AE924D}" destId="{AFBB6C28-153C-494A-85E5-DFF9DD611B9A}" srcOrd="0" destOrd="0" presId="urn:microsoft.com/office/officeart/2005/8/layout/hierarchy1"/>
    <dgm:cxn modelId="{9A19D174-EE13-45FC-84E9-05E70177133C}" type="presParOf" srcId="{EC3F725B-5258-46B5-899E-DCE316AE924D}" destId="{FBBEA5F3-1950-44BD-8E90-C465FD5E448F}" srcOrd="1" destOrd="0" presId="urn:microsoft.com/office/officeart/2005/8/layout/hierarchy1"/>
    <dgm:cxn modelId="{EDE1719F-44D6-45F1-965B-9942F13FF5E4}" type="presParOf" srcId="{2FC26E9B-A0EF-4BF5-A3D7-D7E537CBA959}" destId="{09619384-C8EF-4CB4-9325-85D0160382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511DD-7F70-4572-B2CE-FEE0E00AB6B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4BAB7-687D-44B9-A774-8CB7C61E5D96}">
      <dgm:prSet phldrT="[Текст]"/>
      <dgm:spPr/>
      <dgm:t>
        <a:bodyPr/>
        <a:lstStyle/>
        <a:p>
          <a:r>
            <a:rPr lang="kk-KZ" dirty="0"/>
            <a:t>Простота</a:t>
          </a:r>
          <a:endParaRPr lang="ru-RU" dirty="0"/>
        </a:p>
      </dgm:t>
    </dgm:pt>
    <dgm:pt modelId="{02CBCED7-C4F8-4EFB-9C28-0B72259AD6A5}" type="parTrans" cxnId="{1140A1D6-8273-426A-BD60-151282E5CE9E}">
      <dgm:prSet/>
      <dgm:spPr/>
      <dgm:t>
        <a:bodyPr/>
        <a:lstStyle/>
        <a:p>
          <a:endParaRPr lang="ru-RU"/>
        </a:p>
      </dgm:t>
    </dgm:pt>
    <dgm:pt modelId="{9446771E-129E-4864-953E-0F73C27674C9}" type="sibTrans" cxnId="{1140A1D6-8273-426A-BD60-151282E5CE9E}">
      <dgm:prSet/>
      <dgm:spPr/>
      <dgm:t>
        <a:bodyPr/>
        <a:lstStyle/>
        <a:p>
          <a:endParaRPr lang="ru-RU"/>
        </a:p>
      </dgm:t>
    </dgm:pt>
    <dgm:pt modelId="{DBE1F234-347A-4F2B-A1E4-570433B4C72B}">
      <dgm:prSet phldrT="[Текст]"/>
      <dgm:spPr/>
      <dgm:t>
        <a:bodyPr/>
        <a:lstStyle/>
        <a:p>
          <a:r>
            <a:rPr lang="kk-KZ" dirty="0"/>
            <a:t>Клиент устанавливает соединение с веб-сервером и посылает запрос</a:t>
          </a:r>
          <a:endParaRPr lang="ru-RU" dirty="0"/>
        </a:p>
      </dgm:t>
    </dgm:pt>
    <dgm:pt modelId="{5737D461-DEB5-40AC-9EDD-51E5E3BDC415}" type="parTrans" cxnId="{A360EA48-3C4A-45AD-89ED-BFA6C5491415}">
      <dgm:prSet/>
      <dgm:spPr/>
      <dgm:t>
        <a:bodyPr/>
        <a:lstStyle/>
        <a:p>
          <a:endParaRPr lang="ru-RU"/>
        </a:p>
      </dgm:t>
    </dgm:pt>
    <dgm:pt modelId="{03AE1E17-FA40-4DAF-8161-2CD336F11DE6}" type="sibTrans" cxnId="{A360EA48-3C4A-45AD-89ED-BFA6C5491415}">
      <dgm:prSet/>
      <dgm:spPr/>
      <dgm:t>
        <a:bodyPr/>
        <a:lstStyle/>
        <a:p>
          <a:endParaRPr lang="ru-RU"/>
        </a:p>
      </dgm:t>
    </dgm:pt>
    <dgm:pt modelId="{71513780-1473-47AF-AFD3-9BC139EFC981}">
      <dgm:prSet phldrT="[Текст]" custT="1"/>
      <dgm:spPr/>
      <dgm:t>
        <a:bodyPr/>
        <a:lstStyle/>
        <a:p>
          <a:r>
            <a:rPr lang="kk-KZ" sz="2400" dirty="0"/>
            <a:t>Незапоминание состояния</a:t>
          </a:r>
          <a:endParaRPr lang="ru-RU" sz="2400" dirty="0"/>
        </a:p>
      </dgm:t>
    </dgm:pt>
    <dgm:pt modelId="{097515FD-7BFF-463F-B58F-16F402A88130}" type="parTrans" cxnId="{5FA2A302-C3EF-4E3D-B9D1-2974B381B186}">
      <dgm:prSet/>
      <dgm:spPr/>
      <dgm:t>
        <a:bodyPr/>
        <a:lstStyle/>
        <a:p>
          <a:endParaRPr lang="ru-RU"/>
        </a:p>
      </dgm:t>
    </dgm:pt>
    <dgm:pt modelId="{ECCED301-DFEB-47F3-B87E-F887DD4F2D85}" type="sibTrans" cxnId="{5FA2A302-C3EF-4E3D-B9D1-2974B381B186}">
      <dgm:prSet/>
      <dgm:spPr/>
      <dgm:t>
        <a:bodyPr/>
        <a:lstStyle/>
        <a:p>
          <a:endParaRPr lang="ru-RU"/>
        </a:p>
      </dgm:t>
    </dgm:pt>
    <dgm:pt modelId="{9434E1A3-E9C9-4146-A82C-E2EBAD1E7D11}">
      <dgm:prSet phldrT="[Текст]" custT="1"/>
      <dgm:spPr/>
      <dgm:t>
        <a:bodyPr/>
        <a:lstStyle/>
        <a:p>
          <a:r>
            <a:rPr lang="en-US" sz="2000" dirty="0"/>
            <a:t>    </a:t>
          </a:r>
          <a:r>
            <a:rPr lang="ru-RU" sz="2000" dirty="0"/>
            <a:t>После ответа на запрос </a:t>
          </a:r>
          <a:r>
            <a:rPr lang="en-US" sz="2000" dirty="0"/>
            <a:t>  </a:t>
          </a:r>
          <a:r>
            <a:rPr lang="ru-RU" sz="2000" dirty="0"/>
            <a:t>клиента соединение между клиентом и сервером разрывается</a:t>
          </a:r>
        </a:p>
      </dgm:t>
    </dgm:pt>
    <dgm:pt modelId="{214E1224-6E10-4E2D-A3CE-6353855F5054}" type="parTrans" cxnId="{ADF6B44C-A996-4662-B4E3-15D7DD509929}">
      <dgm:prSet/>
      <dgm:spPr/>
      <dgm:t>
        <a:bodyPr/>
        <a:lstStyle/>
        <a:p>
          <a:endParaRPr lang="ru-RU"/>
        </a:p>
      </dgm:t>
    </dgm:pt>
    <dgm:pt modelId="{3D5CD09C-D543-4F60-A780-58A1F2758A5B}" type="sibTrans" cxnId="{ADF6B44C-A996-4662-B4E3-15D7DD509929}">
      <dgm:prSet/>
      <dgm:spPr/>
      <dgm:t>
        <a:bodyPr/>
        <a:lstStyle/>
        <a:p>
          <a:endParaRPr lang="ru-RU"/>
        </a:p>
      </dgm:t>
    </dgm:pt>
    <dgm:pt modelId="{01BCF7E6-1684-4C53-A33F-A3886A4E2F50}">
      <dgm:prSet phldrT="[Текст]"/>
      <dgm:spPr/>
      <dgm:t>
        <a:bodyPr/>
        <a:lstStyle/>
        <a:p>
          <a:r>
            <a:rPr lang="kk-KZ" dirty="0"/>
            <a:t>Гибкость</a:t>
          </a:r>
          <a:endParaRPr lang="ru-RU" dirty="0"/>
        </a:p>
      </dgm:t>
    </dgm:pt>
    <dgm:pt modelId="{A7BA9BF0-0905-45F2-ACFA-73AA8A438533}" type="parTrans" cxnId="{6E5757E4-0F28-49EE-B42E-C3739C7C1417}">
      <dgm:prSet/>
      <dgm:spPr/>
      <dgm:t>
        <a:bodyPr/>
        <a:lstStyle/>
        <a:p>
          <a:endParaRPr lang="ru-RU"/>
        </a:p>
      </dgm:t>
    </dgm:pt>
    <dgm:pt modelId="{E06FEC58-44E5-4B90-B814-80EF56C45EC1}" type="sibTrans" cxnId="{6E5757E4-0F28-49EE-B42E-C3739C7C1417}">
      <dgm:prSet/>
      <dgm:spPr/>
      <dgm:t>
        <a:bodyPr/>
        <a:lstStyle/>
        <a:p>
          <a:endParaRPr lang="ru-RU"/>
        </a:p>
      </dgm:t>
    </dgm:pt>
    <dgm:pt modelId="{C9C6664F-73AE-4DEA-866E-9A2FBB2FDAD8}">
      <dgm:prSet phldrT="[Текст]"/>
      <dgm:spPr/>
      <dgm:t>
        <a:bodyPr/>
        <a:lstStyle/>
        <a:p>
          <a:r>
            <a:rPr lang="ru-RU" dirty="0"/>
            <a:t>Передача данных любого типа </a:t>
          </a:r>
        </a:p>
      </dgm:t>
    </dgm:pt>
    <dgm:pt modelId="{7BA73F94-CD1A-4EFD-9275-A0FF221E69BF}" type="parTrans" cxnId="{BD15D31D-50A1-413D-955F-A5038A1196BC}">
      <dgm:prSet/>
      <dgm:spPr/>
      <dgm:t>
        <a:bodyPr/>
        <a:lstStyle/>
        <a:p>
          <a:endParaRPr lang="ru-RU"/>
        </a:p>
      </dgm:t>
    </dgm:pt>
    <dgm:pt modelId="{18163695-5787-4B93-B02E-9AAAB381935C}" type="sibTrans" cxnId="{BD15D31D-50A1-413D-955F-A5038A1196BC}">
      <dgm:prSet/>
      <dgm:spPr/>
      <dgm:t>
        <a:bodyPr/>
        <a:lstStyle/>
        <a:p>
          <a:endParaRPr lang="ru-RU"/>
        </a:p>
      </dgm:t>
    </dgm:pt>
    <dgm:pt modelId="{A3BF9991-DD75-4A1A-8B30-9490B0C0B668}">
      <dgm:prSet phldrT="[Текст]"/>
      <dgm:spPr/>
      <dgm:t>
        <a:bodyPr/>
        <a:lstStyle/>
        <a:p>
          <a:r>
            <a:rPr lang="ru-RU" dirty="0"/>
            <a:t>Сервер обрабатывает запрос клиента, клиент в это время ожидает ответ сервера</a:t>
          </a:r>
        </a:p>
      </dgm:t>
    </dgm:pt>
    <dgm:pt modelId="{CE1A10A4-D389-4531-850C-840B82E82CA5}" type="parTrans" cxnId="{35E5BDF8-E850-48C3-B887-2BED14AC1048}">
      <dgm:prSet/>
      <dgm:spPr/>
      <dgm:t>
        <a:bodyPr/>
        <a:lstStyle/>
        <a:p>
          <a:endParaRPr lang="ru-RU"/>
        </a:p>
      </dgm:t>
    </dgm:pt>
    <dgm:pt modelId="{DC340D87-A497-44CA-B833-5AA4972D7364}" type="sibTrans" cxnId="{35E5BDF8-E850-48C3-B887-2BED14AC1048}">
      <dgm:prSet/>
      <dgm:spPr/>
      <dgm:t>
        <a:bodyPr/>
        <a:lstStyle/>
        <a:p>
          <a:endParaRPr lang="ru-RU"/>
        </a:p>
      </dgm:t>
    </dgm:pt>
    <dgm:pt modelId="{AC1074D5-24EE-4B72-8E8E-AD5DBBA0A5D0}">
      <dgm:prSet phldrT="[Текст]"/>
      <dgm:spPr/>
      <dgm:t>
        <a:bodyPr/>
        <a:lstStyle/>
        <a:p>
          <a:r>
            <a:rPr lang="ru-RU" dirty="0"/>
            <a:t>Сервер посылает клиенту ответное сообщение с кодом состояния в заголовке ответа и данными в теле ответа, после чего закрывает соединение.</a:t>
          </a:r>
        </a:p>
      </dgm:t>
    </dgm:pt>
    <dgm:pt modelId="{35537D57-F962-4CF5-B18F-67670E0095C7}" type="parTrans" cxnId="{EB9AB719-641E-466E-81E1-93BF35DD3DE5}">
      <dgm:prSet/>
      <dgm:spPr/>
      <dgm:t>
        <a:bodyPr/>
        <a:lstStyle/>
        <a:p>
          <a:endParaRPr lang="ru-RU"/>
        </a:p>
      </dgm:t>
    </dgm:pt>
    <dgm:pt modelId="{2F8D7F69-EA72-49B3-AF23-9F31ACDFA3A1}" type="sibTrans" cxnId="{EB9AB719-641E-466E-81E1-93BF35DD3DE5}">
      <dgm:prSet/>
      <dgm:spPr/>
      <dgm:t>
        <a:bodyPr/>
        <a:lstStyle/>
        <a:p>
          <a:endParaRPr lang="ru-RU"/>
        </a:p>
      </dgm:t>
    </dgm:pt>
    <dgm:pt modelId="{BC5E8E29-E7A9-4CC3-9B4B-051F32A5B8F7}" type="pres">
      <dgm:prSet presAssocID="{BB5511DD-7F70-4572-B2CE-FEE0E00AB6B1}" presName="Name0" presStyleCnt="0">
        <dgm:presLayoutVars>
          <dgm:dir/>
          <dgm:animLvl val="lvl"/>
          <dgm:resizeHandles val="exact"/>
        </dgm:presLayoutVars>
      </dgm:prSet>
      <dgm:spPr/>
    </dgm:pt>
    <dgm:pt modelId="{E7B810D9-DA6B-4CFE-8A9A-2FB8197A7AD9}" type="pres">
      <dgm:prSet presAssocID="{BF74BAB7-687D-44B9-A774-8CB7C61E5D96}" presName="compositeNode" presStyleCnt="0">
        <dgm:presLayoutVars>
          <dgm:bulletEnabled val="1"/>
        </dgm:presLayoutVars>
      </dgm:prSet>
      <dgm:spPr/>
    </dgm:pt>
    <dgm:pt modelId="{2AE09F91-6559-46C4-B8C0-D559B39CEA6D}" type="pres">
      <dgm:prSet presAssocID="{BF74BAB7-687D-44B9-A774-8CB7C61E5D96}" presName="bgRect" presStyleLbl="node1" presStyleIdx="0" presStyleCnt="3"/>
      <dgm:spPr/>
    </dgm:pt>
    <dgm:pt modelId="{F7EFBFE8-3F1F-4807-92BD-88DAAB796855}" type="pres">
      <dgm:prSet presAssocID="{BF74BAB7-687D-44B9-A774-8CB7C61E5D96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05A638D5-0C42-432F-B853-7C72DA53B566}" type="pres">
      <dgm:prSet presAssocID="{BF74BAB7-687D-44B9-A774-8CB7C61E5D96}" presName="childNode" presStyleLbl="node1" presStyleIdx="0" presStyleCnt="3">
        <dgm:presLayoutVars>
          <dgm:bulletEnabled val="1"/>
        </dgm:presLayoutVars>
      </dgm:prSet>
      <dgm:spPr/>
    </dgm:pt>
    <dgm:pt modelId="{37B07596-2E8B-4A0D-88F4-90EB92AA292C}" type="pres">
      <dgm:prSet presAssocID="{9446771E-129E-4864-953E-0F73C27674C9}" presName="hSp" presStyleCnt="0"/>
      <dgm:spPr/>
    </dgm:pt>
    <dgm:pt modelId="{949F66FE-B15D-49AE-B7A0-D66AA67F4C87}" type="pres">
      <dgm:prSet presAssocID="{9446771E-129E-4864-953E-0F73C27674C9}" presName="vProcSp" presStyleCnt="0"/>
      <dgm:spPr/>
    </dgm:pt>
    <dgm:pt modelId="{F8A9174D-EB0B-4193-B261-8613EFA040A8}" type="pres">
      <dgm:prSet presAssocID="{9446771E-129E-4864-953E-0F73C27674C9}" presName="vSp1" presStyleCnt="0"/>
      <dgm:spPr/>
    </dgm:pt>
    <dgm:pt modelId="{DF3D6381-F209-4641-A6F7-03D2072026FE}" type="pres">
      <dgm:prSet presAssocID="{9446771E-129E-4864-953E-0F73C27674C9}" presName="simulatedConn" presStyleLbl="solidFgAcc1" presStyleIdx="0" presStyleCnt="2"/>
      <dgm:spPr/>
    </dgm:pt>
    <dgm:pt modelId="{B4EF40E4-9484-4F98-9B9A-674427F3D247}" type="pres">
      <dgm:prSet presAssocID="{9446771E-129E-4864-953E-0F73C27674C9}" presName="vSp2" presStyleCnt="0"/>
      <dgm:spPr/>
    </dgm:pt>
    <dgm:pt modelId="{8CBCA0D0-B68E-46A3-B72C-694C74D57FB8}" type="pres">
      <dgm:prSet presAssocID="{9446771E-129E-4864-953E-0F73C27674C9}" presName="sibTrans" presStyleCnt="0"/>
      <dgm:spPr/>
    </dgm:pt>
    <dgm:pt modelId="{3057919E-F625-4912-A590-6115CB539382}" type="pres">
      <dgm:prSet presAssocID="{71513780-1473-47AF-AFD3-9BC139EFC981}" presName="compositeNode" presStyleCnt="0">
        <dgm:presLayoutVars>
          <dgm:bulletEnabled val="1"/>
        </dgm:presLayoutVars>
      </dgm:prSet>
      <dgm:spPr/>
    </dgm:pt>
    <dgm:pt modelId="{B3EE23BC-09C2-4380-B6CA-C19A6D55166F}" type="pres">
      <dgm:prSet presAssocID="{71513780-1473-47AF-AFD3-9BC139EFC981}" presName="bgRect" presStyleLbl="node1" presStyleIdx="1" presStyleCnt="3" custScaleX="84371"/>
      <dgm:spPr/>
    </dgm:pt>
    <dgm:pt modelId="{B2A7E3A8-CE8D-45CB-9DE6-B6BFFDC917F8}" type="pres">
      <dgm:prSet presAssocID="{71513780-1473-47AF-AFD3-9BC139EFC981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57A7B0F8-8460-45BF-B5F8-768B14112E5F}" type="pres">
      <dgm:prSet presAssocID="{71513780-1473-47AF-AFD3-9BC139EFC981}" presName="childNode" presStyleLbl="node1" presStyleIdx="1" presStyleCnt="3">
        <dgm:presLayoutVars>
          <dgm:bulletEnabled val="1"/>
        </dgm:presLayoutVars>
      </dgm:prSet>
      <dgm:spPr/>
    </dgm:pt>
    <dgm:pt modelId="{0F7EBAEB-9F2C-48E4-9489-505552F8796A}" type="pres">
      <dgm:prSet presAssocID="{ECCED301-DFEB-47F3-B87E-F887DD4F2D85}" presName="hSp" presStyleCnt="0"/>
      <dgm:spPr/>
    </dgm:pt>
    <dgm:pt modelId="{9B21D5BE-EDE8-42B6-8359-86E47571E5D1}" type="pres">
      <dgm:prSet presAssocID="{ECCED301-DFEB-47F3-B87E-F887DD4F2D85}" presName="vProcSp" presStyleCnt="0"/>
      <dgm:spPr/>
    </dgm:pt>
    <dgm:pt modelId="{97FDB983-E09F-4A9D-91AF-A8CF37DC3B07}" type="pres">
      <dgm:prSet presAssocID="{ECCED301-DFEB-47F3-B87E-F887DD4F2D85}" presName="vSp1" presStyleCnt="0"/>
      <dgm:spPr/>
    </dgm:pt>
    <dgm:pt modelId="{2509C347-493E-4C13-9A9E-90CFED0BC0ED}" type="pres">
      <dgm:prSet presAssocID="{ECCED301-DFEB-47F3-B87E-F887DD4F2D85}" presName="simulatedConn" presStyleLbl="solidFgAcc1" presStyleIdx="1" presStyleCnt="2"/>
      <dgm:spPr/>
    </dgm:pt>
    <dgm:pt modelId="{61AA4158-6E5D-4EC9-A105-C3619CCECEBC}" type="pres">
      <dgm:prSet presAssocID="{ECCED301-DFEB-47F3-B87E-F887DD4F2D85}" presName="vSp2" presStyleCnt="0"/>
      <dgm:spPr/>
    </dgm:pt>
    <dgm:pt modelId="{6997A65C-D854-4D7C-B3E5-983B9DBBE730}" type="pres">
      <dgm:prSet presAssocID="{ECCED301-DFEB-47F3-B87E-F887DD4F2D85}" presName="sibTrans" presStyleCnt="0"/>
      <dgm:spPr/>
    </dgm:pt>
    <dgm:pt modelId="{3F8B1CE6-5504-4A7D-9D61-6371ECC671FE}" type="pres">
      <dgm:prSet presAssocID="{01BCF7E6-1684-4C53-A33F-A3886A4E2F50}" presName="compositeNode" presStyleCnt="0">
        <dgm:presLayoutVars>
          <dgm:bulletEnabled val="1"/>
        </dgm:presLayoutVars>
      </dgm:prSet>
      <dgm:spPr/>
    </dgm:pt>
    <dgm:pt modelId="{AC342FEB-E764-4506-9A56-77F8939BF11F}" type="pres">
      <dgm:prSet presAssocID="{01BCF7E6-1684-4C53-A33F-A3886A4E2F50}" presName="bgRect" presStyleLbl="node1" presStyleIdx="2" presStyleCnt="3" custScaleX="56962"/>
      <dgm:spPr/>
    </dgm:pt>
    <dgm:pt modelId="{9976F7A3-ADF5-4A80-A6D0-16F03A290018}" type="pres">
      <dgm:prSet presAssocID="{01BCF7E6-1684-4C53-A33F-A3886A4E2F5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9F08BF22-23DA-45E8-B344-DDAE0A02807A}" type="pres">
      <dgm:prSet presAssocID="{01BCF7E6-1684-4C53-A33F-A3886A4E2F5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FA2A302-C3EF-4E3D-B9D1-2974B381B186}" srcId="{BB5511DD-7F70-4572-B2CE-FEE0E00AB6B1}" destId="{71513780-1473-47AF-AFD3-9BC139EFC981}" srcOrd="1" destOrd="0" parTransId="{097515FD-7BFF-463F-B58F-16F402A88130}" sibTransId="{ECCED301-DFEB-47F3-B87E-F887DD4F2D85}"/>
    <dgm:cxn modelId="{C031DD0B-6358-4B7B-B380-27C4EB750026}" type="presOf" srcId="{A3BF9991-DD75-4A1A-8B30-9490B0C0B668}" destId="{05A638D5-0C42-432F-B853-7C72DA53B566}" srcOrd="0" destOrd="1" presId="urn:microsoft.com/office/officeart/2005/8/layout/hProcess7"/>
    <dgm:cxn modelId="{EB9AB719-641E-466E-81E1-93BF35DD3DE5}" srcId="{BF74BAB7-687D-44B9-A774-8CB7C61E5D96}" destId="{AC1074D5-24EE-4B72-8E8E-AD5DBBA0A5D0}" srcOrd="2" destOrd="0" parTransId="{35537D57-F962-4CF5-B18F-67670E0095C7}" sibTransId="{2F8D7F69-EA72-49B3-AF23-9F31ACDFA3A1}"/>
    <dgm:cxn modelId="{987E711C-A58B-49AA-8435-6B0A31691342}" type="presOf" srcId="{BF74BAB7-687D-44B9-A774-8CB7C61E5D96}" destId="{F7EFBFE8-3F1F-4807-92BD-88DAAB796855}" srcOrd="1" destOrd="0" presId="urn:microsoft.com/office/officeart/2005/8/layout/hProcess7"/>
    <dgm:cxn modelId="{BD15D31D-50A1-413D-955F-A5038A1196BC}" srcId="{01BCF7E6-1684-4C53-A33F-A3886A4E2F50}" destId="{C9C6664F-73AE-4DEA-866E-9A2FBB2FDAD8}" srcOrd="0" destOrd="0" parTransId="{7BA73F94-CD1A-4EFD-9275-A0FF221E69BF}" sibTransId="{18163695-5787-4B93-B02E-9AAAB381935C}"/>
    <dgm:cxn modelId="{DA878B35-AF5D-4672-8777-C5873A318E32}" type="presOf" srcId="{01BCF7E6-1684-4C53-A33F-A3886A4E2F50}" destId="{9976F7A3-ADF5-4A80-A6D0-16F03A290018}" srcOrd="1" destOrd="0" presId="urn:microsoft.com/office/officeart/2005/8/layout/hProcess7"/>
    <dgm:cxn modelId="{2C36493E-9C3F-4B3D-94A1-0D634420E4F6}" type="presOf" srcId="{BB5511DD-7F70-4572-B2CE-FEE0E00AB6B1}" destId="{BC5E8E29-E7A9-4CC3-9B4B-051F32A5B8F7}" srcOrd="0" destOrd="0" presId="urn:microsoft.com/office/officeart/2005/8/layout/hProcess7"/>
    <dgm:cxn modelId="{E6314147-2DB1-45D4-A3C1-3E3D440F29FF}" type="presOf" srcId="{DBE1F234-347A-4F2B-A1E4-570433B4C72B}" destId="{05A638D5-0C42-432F-B853-7C72DA53B566}" srcOrd="0" destOrd="0" presId="urn:microsoft.com/office/officeart/2005/8/layout/hProcess7"/>
    <dgm:cxn modelId="{A360EA48-3C4A-45AD-89ED-BFA6C5491415}" srcId="{BF74BAB7-687D-44B9-A774-8CB7C61E5D96}" destId="{DBE1F234-347A-4F2B-A1E4-570433B4C72B}" srcOrd="0" destOrd="0" parTransId="{5737D461-DEB5-40AC-9EDD-51E5E3BDC415}" sibTransId="{03AE1E17-FA40-4DAF-8161-2CD336F11DE6}"/>
    <dgm:cxn modelId="{ADF6B44C-A996-4662-B4E3-15D7DD509929}" srcId="{71513780-1473-47AF-AFD3-9BC139EFC981}" destId="{9434E1A3-E9C9-4146-A82C-E2EBAD1E7D11}" srcOrd="0" destOrd="0" parTransId="{214E1224-6E10-4E2D-A3CE-6353855F5054}" sibTransId="{3D5CD09C-D543-4F60-A780-58A1F2758A5B}"/>
    <dgm:cxn modelId="{1AB72259-99C3-4559-A14B-357AA67A8C00}" type="presOf" srcId="{BF74BAB7-687D-44B9-A774-8CB7C61E5D96}" destId="{2AE09F91-6559-46C4-B8C0-D559B39CEA6D}" srcOrd="0" destOrd="0" presId="urn:microsoft.com/office/officeart/2005/8/layout/hProcess7"/>
    <dgm:cxn modelId="{47121DAE-9A5E-4EE4-B6B0-B3B9C7479D89}" type="presOf" srcId="{71513780-1473-47AF-AFD3-9BC139EFC981}" destId="{B3EE23BC-09C2-4380-B6CA-C19A6D55166F}" srcOrd="0" destOrd="0" presId="urn:microsoft.com/office/officeart/2005/8/layout/hProcess7"/>
    <dgm:cxn modelId="{4DED60AE-D02B-4FEC-B2BB-9F7801181F60}" type="presOf" srcId="{C9C6664F-73AE-4DEA-866E-9A2FBB2FDAD8}" destId="{9F08BF22-23DA-45E8-B344-DDAE0A02807A}" srcOrd="0" destOrd="0" presId="urn:microsoft.com/office/officeart/2005/8/layout/hProcess7"/>
    <dgm:cxn modelId="{8E0C2DD2-07C2-4A8D-A66D-201169AC08D5}" type="presOf" srcId="{71513780-1473-47AF-AFD3-9BC139EFC981}" destId="{B2A7E3A8-CE8D-45CB-9DE6-B6BFFDC917F8}" srcOrd="1" destOrd="0" presId="urn:microsoft.com/office/officeart/2005/8/layout/hProcess7"/>
    <dgm:cxn modelId="{1140A1D6-8273-426A-BD60-151282E5CE9E}" srcId="{BB5511DD-7F70-4572-B2CE-FEE0E00AB6B1}" destId="{BF74BAB7-687D-44B9-A774-8CB7C61E5D96}" srcOrd="0" destOrd="0" parTransId="{02CBCED7-C4F8-4EFB-9C28-0B72259AD6A5}" sibTransId="{9446771E-129E-4864-953E-0F73C27674C9}"/>
    <dgm:cxn modelId="{6E5757E4-0F28-49EE-B42E-C3739C7C1417}" srcId="{BB5511DD-7F70-4572-B2CE-FEE0E00AB6B1}" destId="{01BCF7E6-1684-4C53-A33F-A3886A4E2F50}" srcOrd="2" destOrd="0" parTransId="{A7BA9BF0-0905-45F2-ACFA-73AA8A438533}" sibTransId="{E06FEC58-44E5-4B90-B814-80EF56C45EC1}"/>
    <dgm:cxn modelId="{F8A7BEEE-32DF-47AB-9880-042702BA125D}" type="presOf" srcId="{AC1074D5-24EE-4B72-8E8E-AD5DBBA0A5D0}" destId="{05A638D5-0C42-432F-B853-7C72DA53B566}" srcOrd="0" destOrd="2" presId="urn:microsoft.com/office/officeart/2005/8/layout/hProcess7"/>
    <dgm:cxn modelId="{EAD41BF5-4987-4C32-A2A6-0B95CA4A0912}" type="presOf" srcId="{01BCF7E6-1684-4C53-A33F-A3886A4E2F50}" destId="{AC342FEB-E764-4506-9A56-77F8939BF11F}" srcOrd="0" destOrd="0" presId="urn:microsoft.com/office/officeart/2005/8/layout/hProcess7"/>
    <dgm:cxn modelId="{9D558CF7-043C-4603-B627-952C1F85D1DA}" type="presOf" srcId="{9434E1A3-E9C9-4146-A82C-E2EBAD1E7D11}" destId="{57A7B0F8-8460-45BF-B5F8-768B14112E5F}" srcOrd="0" destOrd="0" presId="urn:microsoft.com/office/officeart/2005/8/layout/hProcess7"/>
    <dgm:cxn modelId="{35E5BDF8-E850-48C3-B887-2BED14AC1048}" srcId="{BF74BAB7-687D-44B9-A774-8CB7C61E5D96}" destId="{A3BF9991-DD75-4A1A-8B30-9490B0C0B668}" srcOrd="1" destOrd="0" parTransId="{CE1A10A4-D389-4531-850C-840B82E82CA5}" sibTransId="{DC340D87-A497-44CA-B833-5AA4972D7364}"/>
    <dgm:cxn modelId="{72A7B6F1-2FBF-4FC5-8EF7-C00FB445C477}" type="presParOf" srcId="{BC5E8E29-E7A9-4CC3-9B4B-051F32A5B8F7}" destId="{E7B810D9-DA6B-4CFE-8A9A-2FB8197A7AD9}" srcOrd="0" destOrd="0" presId="urn:microsoft.com/office/officeart/2005/8/layout/hProcess7"/>
    <dgm:cxn modelId="{661C4E89-C00B-4E50-8200-47AC7980BB38}" type="presParOf" srcId="{E7B810D9-DA6B-4CFE-8A9A-2FB8197A7AD9}" destId="{2AE09F91-6559-46C4-B8C0-D559B39CEA6D}" srcOrd="0" destOrd="0" presId="urn:microsoft.com/office/officeart/2005/8/layout/hProcess7"/>
    <dgm:cxn modelId="{F97CA49D-1787-44B5-BE81-4390CC08C50D}" type="presParOf" srcId="{E7B810D9-DA6B-4CFE-8A9A-2FB8197A7AD9}" destId="{F7EFBFE8-3F1F-4807-92BD-88DAAB796855}" srcOrd="1" destOrd="0" presId="urn:microsoft.com/office/officeart/2005/8/layout/hProcess7"/>
    <dgm:cxn modelId="{7CF0E533-5275-41C6-9234-F3F279A337E0}" type="presParOf" srcId="{E7B810D9-DA6B-4CFE-8A9A-2FB8197A7AD9}" destId="{05A638D5-0C42-432F-B853-7C72DA53B566}" srcOrd="2" destOrd="0" presId="urn:microsoft.com/office/officeart/2005/8/layout/hProcess7"/>
    <dgm:cxn modelId="{F6908FFB-5139-48B3-A29F-593AA9EC3ACE}" type="presParOf" srcId="{BC5E8E29-E7A9-4CC3-9B4B-051F32A5B8F7}" destId="{37B07596-2E8B-4A0D-88F4-90EB92AA292C}" srcOrd="1" destOrd="0" presId="urn:microsoft.com/office/officeart/2005/8/layout/hProcess7"/>
    <dgm:cxn modelId="{C1340E0F-A377-4BC5-97A9-003A8977F207}" type="presParOf" srcId="{BC5E8E29-E7A9-4CC3-9B4B-051F32A5B8F7}" destId="{949F66FE-B15D-49AE-B7A0-D66AA67F4C87}" srcOrd="2" destOrd="0" presId="urn:microsoft.com/office/officeart/2005/8/layout/hProcess7"/>
    <dgm:cxn modelId="{DEF6B48D-8FB0-4FBA-BFCD-68A1A97E1CDF}" type="presParOf" srcId="{949F66FE-B15D-49AE-B7A0-D66AA67F4C87}" destId="{F8A9174D-EB0B-4193-B261-8613EFA040A8}" srcOrd="0" destOrd="0" presId="urn:microsoft.com/office/officeart/2005/8/layout/hProcess7"/>
    <dgm:cxn modelId="{61CE646B-AD93-4214-A127-E29C5A17262E}" type="presParOf" srcId="{949F66FE-B15D-49AE-B7A0-D66AA67F4C87}" destId="{DF3D6381-F209-4641-A6F7-03D2072026FE}" srcOrd="1" destOrd="0" presId="urn:microsoft.com/office/officeart/2005/8/layout/hProcess7"/>
    <dgm:cxn modelId="{1B6B576D-EEC7-41EA-807D-51A76E2E0B0B}" type="presParOf" srcId="{949F66FE-B15D-49AE-B7A0-D66AA67F4C87}" destId="{B4EF40E4-9484-4F98-9B9A-674427F3D247}" srcOrd="2" destOrd="0" presId="urn:microsoft.com/office/officeart/2005/8/layout/hProcess7"/>
    <dgm:cxn modelId="{344299A5-E840-4EC4-AEA1-9AB66B59F2A4}" type="presParOf" srcId="{BC5E8E29-E7A9-4CC3-9B4B-051F32A5B8F7}" destId="{8CBCA0D0-B68E-46A3-B72C-694C74D57FB8}" srcOrd="3" destOrd="0" presId="urn:microsoft.com/office/officeart/2005/8/layout/hProcess7"/>
    <dgm:cxn modelId="{F34B1F4A-45C7-442E-B716-2E288AEBC941}" type="presParOf" srcId="{BC5E8E29-E7A9-4CC3-9B4B-051F32A5B8F7}" destId="{3057919E-F625-4912-A590-6115CB539382}" srcOrd="4" destOrd="0" presId="urn:microsoft.com/office/officeart/2005/8/layout/hProcess7"/>
    <dgm:cxn modelId="{F07C332C-76A7-48E4-856C-C7AB1F1560AF}" type="presParOf" srcId="{3057919E-F625-4912-A590-6115CB539382}" destId="{B3EE23BC-09C2-4380-B6CA-C19A6D55166F}" srcOrd="0" destOrd="0" presId="urn:microsoft.com/office/officeart/2005/8/layout/hProcess7"/>
    <dgm:cxn modelId="{90834015-68A3-41A1-B713-E596B8041CAA}" type="presParOf" srcId="{3057919E-F625-4912-A590-6115CB539382}" destId="{B2A7E3A8-CE8D-45CB-9DE6-B6BFFDC917F8}" srcOrd="1" destOrd="0" presId="urn:microsoft.com/office/officeart/2005/8/layout/hProcess7"/>
    <dgm:cxn modelId="{FE8BF4F6-49CD-4B66-97C1-31395EF94DAE}" type="presParOf" srcId="{3057919E-F625-4912-A590-6115CB539382}" destId="{57A7B0F8-8460-45BF-B5F8-768B14112E5F}" srcOrd="2" destOrd="0" presId="urn:microsoft.com/office/officeart/2005/8/layout/hProcess7"/>
    <dgm:cxn modelId="{017B75DD-18F4-441B-9AC6-9B11D30C043D}" type="presParOf" srcId="{BC5E8E29-E7A9-4CC3-9B4B-051F32A5B8F7}" destId="{0F7EBAEB-9F2C-48E4-9489-505552F8796A}" srcOrd="5" destOrd="0" presId="urn:microsoft.com/office/officeart/2005/8/layout/hProcess7"/>
    <dgm:cxn modelId="{8C44E1F4-CFF9-4BC5-BBD7-641041E297F0}" type="presParOf" srcId="{BC5E8E29-E7A9-4CC3-9B4B-051F32A5B8F7}" destId="{9B21D5BE-EDE8-42B6-8359-86E47571E5D1}" srcOrd="6" destOrd="0" presId="urn:microsoft.com/office/officeart/2005/8/layout/hProcess7"/>
    <dgm:cxn modelId="{F60C6AB0-171A-44F6-83E8-B48BCCBCD796}" type="presParOf" srcId="{9B21D5BE-EDE8-42B6-8359-86E47571E5D1}" destId="{97FDB983-E09F-4A9D-91AF-A8CF37DC3B07}" srcOrd="0" destOrd="0" presId="urn:microsoft.com/office/officeart/2005/8/layout/hProcess7"/>
    <dgm:cxn modelId="{18D1666D-D636-4558-BAD4-7181BE1EB12B}" type="presParOf" srcId="{9B21D5BE-EDE8-42B6-8359-86E47571E5D1}" destId="{2509C347-493E-4C13-9A9E-90CFED0BC0ED}" srcOrd="1" destOrd="0" presId="urn:microsoft.com/office/officeart/2005/8/layout/hProcess7"/>
    <dgm:cxn modelId="{FAEDEA33-C30E-4710-B621-6AA2A9C4C28B}" type="presParOf" srcId="{9B21D5BE-EDE8-42B6-8359-86E47571E5D1}" destId="{61AA4158-6E5D-4EC9-A105-C3619CCECEBC}" srcOrd="2" destOrd="0" presId="urn:microsoft.com/office/officeart/2005/8/layout/hProcess7"/>
    <dgm:cxn modelId="{26AC46CA-7001-457D-91F3-F531DC1849E7}" type="presParOf" srcId="{BC5E8E29-E7A9-4CC3-9B4B-051F32A5B8F7}" destId="{6997A65C-D854-4D7C-B3E5-983B9DBBE730}" srcOrd="7" destOrd="0" presId="urn:microsoft.com/office/officeart/2005/8/layout/hProcess7"/>
    <dgm:cxn modelId="{E9426422-1308-45F1-B3D5-CB1E609A9C82}" type="presParOf" srcId="{BC5E8E29-E7A9-4CC3-9B4B-051F32A5B8F7}" destId="{3F8B1CE6-5504-4A7D-9D61-6371ECC671FE}" srcOrd="8" destOrd="0" presId="urn:microsoft.com/office/officeart/2005/8/layout/hProcess7"/>
    <dgm:cxn modelId="{79BCD724-7460-47BB-965F-E0DF91045076}" type="presParOf" srcId="{3F8B1CE6-5504-4A7D-9D61-6371ECC671FE}" destId="{AC342FEB-E764-4506-9A56-77F8939BF11F}" srcOrd="0" destOrd="0" presId="urn:microsoft.com/office/officeart/2005/8/layout/hProcess7"/>
    <dgm:cxn modelId="{77BF8965-EE15-4996-A870-DB8858CD0F65}" type="presParOf" srcId="{3F8B1CE6-5504-4A7D-9D61-6371ECC671FE}" destId="{9976F7A3-ADF5-4A80-A6D0-16F03A290018}" srcOrd="1" destOrd="0" presId="urn:microsoft.com/office/officeart/2005/8/layout/hProcess7"/>
    <dgm:cxn modelId="{B2C46733-D94B-4BE6-9C4F-BDB829FCB24C}" type="presParOf" srcId="{3F8B1CE6-5504-4A7D-9D61-6371ECC671FE}" destId="{9F08BF22-23DA-45E8-B344-DDAE0A02807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4C0B69-196F-49CB-9FC9-A3F6CE3C50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6AA2E-AF2C-4DC0-8F41-AA517EEBF57A}">
      <dgm:prSet phldrT="[Текст]"/>
      <dgm:spPr/>
      <dgm:t>
        <a:bodyPr/>
        <a:lstStyle/>
        <a:p>
          <a:r>
            <a:rPr lang="kk-KZ" dirty="0"/>
            <a:t>Тонкие клиенты</a:t>
          </a:r>
          <a:endParaRPr lang="ru-RU" dirty="0"/>
        </a:p>
      </dgm:t>
    </dgm:pt>
    <dgm:pt modelId="{ACED41D4-0FB6-4EDC-8F31-A0DB6C5CB4D7}" type="parTrans" cxnId="{C00C0208-1624-4B75-AB00-E9A6B5CC055E}">
      <dgm:prSet/>
      <dgm:spPr/>
      <dgm:t>
        <a:bodyPr/>
        <a:lstStyle/>
        <a:p>
          <a:endParaRPr lang="ru-RU"/>
        </a:p>
      </dgm:t>
    </dgm:pt>
    <dgm:pt modelId="{67466385-714F-4032-9F57-4532E3056D87}" type="sibTrans" cxnId="{C00C0208-1624-4B75-AB00-E9A6B5CC055E}">
      <dgm:prSet/>
      <dgm:spPr/>
      <dgm:t>
        <a:bodyPr/>
        <a:lstStyle/>
        <a:p>
          <a:endParaRPr lang="ru-RU"/>
        </a:p>
      </dgm:t>
    </dgm:pt>
    <dgm:pt modelId="{8C203125-CD02-41C1-90CB-ED0B70B93EFB}">
      <dgm:prSet phldrT="[Текст]" phldr="1"/>
      <dgm:spPr/>
      <dgm:t>
        <a:bodyPr/>
        <a:lstStyle/>
        <a:p>
          <a:endParaRPr lang="ru-RU" dirty="0"/>
        </a:p>
      </dgm:t>
    </dgm:pt>
    <dgm:pt modelId="{4BDD1358-4ECB-4CEB-B98D-AD0A7B7D6210}" type="parTrans" cxnId="{157B6699-330E-4C1A-8D09-522D8DE2F847}">
      <dgm:prSet/>
      <dgm:spPr/>
      <dgm:t>
        <a:bodyPr/>
        <a:lstStyle/>
        <a:p>
          <a:endParaRPr lang="ru-RU"/>
        </a:p>
      </dgm:t>
    </dgm:pt>
    <dgm:pt modelId="{3F7A1A00-DAC7-447F-BF17-ADE11A632362}" type="sibTrans" cxnId="{157B6699-330E-4C1A-8D09-522D8DE2F847}">
      <dgm:prSet/>
      <dgm:spPr/>
      <dgm:t>
        <a:bodyPr/>
        <a:lstStyle/>
        <a:p>
          <a:endParaRPr lang="ru-RU"/>
        </a:p>
      </dgm:t>
    </dgm:pt>
    <dgm:pt modelId="{7B3566E4-67B5-474A-AD2C-CEE0F59EFCB8}">
      <dgm:prSet phldrT="[Текст]"/>
      <dgm:spPr/>
      <dgm:t>
        <a:bodyPr/>
        <a:lstStyle/>
        <a:p>
          <a:r>
            <a:rPr lang="kk-KZ"/>
            <a:t>Толстые клиенты</a:t>
          </a:r>
          <a:endParaRPr lang="ru-RU"/>
        </a:p>
      </dgm:t>
    </dgm:pt>
    <dgm:pt modelId="{5FDA4885-56A7-47CE-9961-3750D9D511FF}" type="parTrans" cxnId="{A888C527-9BF2-46DD-B615-4EEC324AA098}">
      <dgm:prSet/>
      <dgm:spPr/>
      <dgm:t>
        <a:bodyPr/>
        <a:lstStyle/>
        <a:p>
          <a:endParaRPr lang="ru-RU"/>
        </a:p>
      </dgm:t>
    </dgm:pt>
    <dgm:pt modelId="{8DE4034C-1F13-4054-9A35-B54DF6010CCD}" type="sibTrans" cxnId="{A888C527-9BF2-46DD-B615-4EEC324AA098}">
      <dgm:prSet/>
      <dgm:spPr/>
      <dgm:t>
        <a:bodyPr/>
        <a:lstStyle/>
        <a:p>
          <a:endParaRPr lang="ru-RU"/>
        </a:p>
      </dgm:t>
    </dgm:pt>
    <dgm:pt modelId="{1FDE3569-B488-454C-87F3-BB702EAFD333}">
      <dgm:prSet phldrT="[Текст]" phldr="1"/>
      <dgm:spPr/>
      <dgm:t>
        <a:bodyPr/>
        <a:lstStyle/>
        <a:p>
          <a:endParaRPr lang="ru-RU"/>
        </a:p>
      </dgm:t>
    </dgm:pt>
    <dgm:pt modelId="{3B53F36D-B57B-483C-9815-5E26B09DD44F}" type="parTrans" cxnId="{25BA6DD0-CD2A-48B2-B21F-EA8E1D26DA8C}">
      <dgm:prSet/>
      <dgm:spPr/>
      <dgm:t>
        <a:bodyPr/>
        <a:lstStyle/>
        <a:p>
          <a:endParaRPr lang="ru-RU"/>
        </a:p>
      </dgm:t>
    </dgm:pt>
    <dgm:pt modelId="{7E020D34-75BF-40A2-9EA9-1C7D182B4FC9}" type="sibTrans" cxnId="{25BA6DD0-CD2A-48B2-B21F-EA8E1D26DA8C}">
      <dgm:prSet/>
      <dgm:spPr/>
      <dgm:t>
        <a:bodyPr/>
        <a:lstStyle/>
        <a:p>
          <a:endParaRPr lang="ru-RU"/>
        </a:p>
      </dgm:t>
    </dgm:pt>
    <dgm:pt modelId="{1DED48AA-9B0C-45CF-BC80-F261B2760378}" type="pres">
      <dgm:prSet presAssocID="{0F4C0B69-196F-49CB-9FC9-A3F6CE3C5057}" presName="linear" presStyleCnt="0">
        <dgm:presLayoutVars>
          <dgm:animLvl val="lvl"/>
          <dgm:resizeHandles val="exact"/>
        </dgm:presLayoutVars>
      </dgm:prSet>
      <dgm:spPr/>
    </dgm:pt>
    <dgm:pt modelId="{2680CCCA-E0D1-42C8-A464-82BFF71705F5}" type="pres">
      <dgm:prSet presAssocID="{3BA6AA2E-AF2C-4DC0-8F41-AA517EEBF57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6D44EA-E328-43A8-B2EA-1B6B2223DC63}" type="pres">
      <dgm:prSet presAssocID="{3BA6AA2E-AF2C-4DC0-8F41-AA517EEBF57A}" presName="childText" presStyleLbl="revTx" presStyleIdx="0" presStyleCnt="2">
        <dgm:presLayoutVars>
          <dgm:bulletEnabled val="1"/>
        </dgm:presLayoutVars>
      </dgm:prSet>
      <dgm:spPr/>
    </dgm:pt>
    <dgm:pt modelId="{A1EFA7CD-837A-4A62-8498-DD703F544763}" type="pres">
      <dgm:prSet presAssocID="{7B3566E4-67B5-474A-AD2C-CEE0F59EFC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B8DBDA-4247-4D3A-9368-720E607F5244}" type="pres">
      <dgm:prSet presAssocID="{7B3566E4-67B5-474A-AD2C-CEE0F59EFC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0C0208-1624-4B75-AB00-E9A6B5CC055E}" srcId="{0F4C0B69-196F-49CB-9FC9-A3F6CE3C5057}" destId="{3BA6AA2E-AF2C-4DC0-8F41-AA517EEBF57A}" srcOrd="0" destOrd="0" parTransId="{ACED41D4-0FB6-4EDC-8F31-A0DB6C5CB4D7}" sibTransId="{67466385-714F-4032-9F57-4532E3056D87}"/>
    <dgm:cxn modelId="{2957DA08-4B78-4149-9EB8-B7ABA901AB6D}" type="presOf" srcId="{7B3566E4-67B5-474A-AD2C-CEE0F59EFCB8}" destId="{A1EFA7CD-837A-4A62-8498-DD703F544763}" srcOrd="0" destOrd="0" presId="urn:microsoft.com/office/officeart/2005/8/layout/vList2"/>
    <dgm:cxn modelId="{A888C527-9BF2-46DD-B615-4EEC324AA098}" srcId="{0F4C0B69-196F-49CB-9FC9-A3F6CE3C5057}" destId="{7B3566E4-67B5-474A-AD2C-CEE0F59EFCB8}" srcOrd="1" destOrd="0" parTransId="{5FDA4885-56A7-47CE-9961-3750D9D511FF}" sibTransId="{8DE4034C-1F13-4054-9A35-B54DF6010CCD}"/>
    <dgm:cxn modelId="{786E8B2C-E645-42C8-8A27-EA203C2DC8CC}" type="presOf" srcId="{3BA6AA2E-AF2C-4DC0-8F41-AA517EEBF57A}" destId="{2680CCCA-E0D1-42C8-A464-82BFF71705F5}" srcOrd="0" destOrd="0" presId="urn:microsoft.com/office/officeart/2005/8/layout/vList2"/>
    <dgm:cxn modelId="{3F930432-BC48-4C28-8407-A225EBE64116}" type="presOf" srcId="{0F4C0B69-196F-49CB-9FC9-A3F6CE3C5057}" destId="{1DED48AA-9B0C-45CF-BC80-F261B2760378}" srcOrd="0" destOrd="0" presId="urn:microsoft.com/office/officeart/2005/8/layout/vList2"/>
    <dgm:cxn modelId="{EA217973-559F-4EEC-8AD1-CA691673A26B}" type="presOf" srcId="{8C203125-CD02-41C1-90CB-ED0B70B93EFB}" destId="{846D44EA-E328-43A8-B2EA-1B6B2223DC63}" srcOrd="0" destOrd="0" presId="urn:microsoft.com/office/officeart/2005/8/layout/vList2"/>
    <dgm:cxn modelId="{157B6699-330E-4C1A-8D09-522D8DE2F847}" srcId="{3BA6AA2E-AF2C-4DC0-8F41-AA517EEBF57A}" destId="{8C203125-CD02-41C1-90CB-ED0B70B93EFB}" srcOrd="0" destOrd="0" parTransId="{4BDD1358-4ECB-4CEB-B98D-AD0A7B7D6210}" sibTransId="{3F7A1A00-DAC7-447F-BF17-ADE11A632362}"/>
    <dgm:cxn modelId="{4E42C9C5-F917-4306-9D7C-B26A2AB96FD5}" type="presOf" srcId="{1FDE3569-B488-454C-87F3-BB702EAFD333}" destId="{38B8DBDA-4247-4D3A-9368-720E607F5244}" srcOrd="0" destOrd="0" presId="urn:microsoft.com/office/officeart/2005/8/layout/vList2"/>
    <dgm:cxn modelId="{25BA6DD0-CD2A-48B2-B21F-EA8E1D26DA8C}" srcId="{7B3566E4-67B5-474A-AD2C-CEE0F59EFCB8}" destId="{1FDE3569-B488-454C-87F3-BB702EAFD333}" srcOrd="0" destOrd="0" parTransId="{3B53F36D-B57B-483C-9815-5E26B09DD44F}" sibTransId="{7E020D34-75BF-40A2-9EA9-1C7D182B4FC9}"/>
    <dgm:cxn modelId="{472B1B65-9E4C-4FC3-B488-F721AA2D2525}" type="presParOf" srcId="{1DED48AA-9B0C-45CF-BC80-F261B2760378}" destId="{2680CCCA-E0D1-42C8-A464-82BFF71705F5}" srcOrd="0" destOrd="0" presId="urn:microsoft.com/office/officeart/2005/8/layout/vList2"/>
    <dgm:cxn modelId="{F55C886E-0355-4D71-ADCF-A4DC0E60FCF5}" type="presParOf" srcId="{1DED48AA-9B0C-45CF-BC80-F261B2760378}" destId="{846D44EA-E328-43A8-B2EA-1B6B2223DC63}" srcOrd="1" destOrd="0" presId="urn:microsoft.com/office/officeart/2005/8/layout/vList2"/>
    <dgm:cxn modelId="{7AAF33C1-DDDE-4D0E-A9E8-80CC65006921}" type="presParOf" srcId="{1DED48AA-9B0C-45CF-BC80-F261B2760378}" destId="{A1EFA7CD-837A-4A62-8498-DD703F544763}" srcOrd="2" destOrd="0" presId="urn:microsoft.com/office/officeart/2005/8/layout/vList2"/>
    <dgm:cxn modelId="{5B5A498C-FE1C-4F9B-96AE-147E4B6A488B}" type="presParOf" srcId="{1DED48AA-9B0C-45CF-BC80-F261B2760378}" destId="{38B8DBDA-4247-4D3A-9368-720E607F524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C7113-66F6-48A4-AF48-F8D816EA874B}">
      <dsp:nvSpPr>
        <dsp:cNvPr id="0" name=""/>
        <dsp:cNvSpPr/>
      </dsp:nvSpPr>
      <dsp:spPr>
        <a:xfrm>
          <a:off x="5179139" y="3262482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38011-D0E7-4D52-B734-2B597E89C792}">
      <dsp:nvSpPr>
        <dsp:cNvPr id="0" name=""/>
        <dsp:cNvSpPr/>
      </dsp:nvSpPr>
      <dsp:spPr>
        <a:xfrm>
          <a:off x="3947914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8CE91-6519-48DA-9E59-CC86E2ECA50C}">
      <dsp:nvSpPr>
        <dsp:cNvPr id="0" name=""/>
        <dsp:cNvSpPr/>
      </dsp:nvSpPr>
      <dsp:spPr>
        <a:xfrm>
          <a:off x="2625248" y="3262482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74DF9-A306-4390-A3CD-C366E97F0E33}">
      <dsp:nvSpPr>
        <dsp:cNvPr id="0" name=""/>
        <dsp:cNvSpPr/>
      </dsp:nvSpPr>
      <dsp:spPr>
        <a:xfrm>
          <a:off x="2670968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72BFE-DA0E-4779-9DE5-C3E8B5E56310}">
      <dsp:nvSpPr>
        <dsp:cNvPr id="0" name=""/>
        <dsp:cNvSpPr/>
      </dsp:nvSpPr>
      <dsp:spPr>
        <a:xfrm>
          <a:off x="2903140" y="1048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6920D-DA02-48D4-8505-AD5E9E4926B1}">
      <dsp:nvSpPr>
        <dsp:cNvPr id="0" name=""/>
        <dsp:cNvSpPr/>
      </dsp:nvSpPr>
      <dsp:spPr>
        <a:xfrm>
          <a:off x="3135312" y="221611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Простейший вариант веб ГИС</a:t>
          </a:r>
        </a:p>
      </dsp:txBody>
      <dsp:txXfrm>
        <a:off x="3174174" y="260473"/>
        <a:ext cx="2011822" cy="1249138"/>
      </dsp:txXfrm>
    </dsp:sp>
    <dsp:sp modelId="{278F9169-BD90-4F92-8003-431DDD6EC637}">
      <dsp:nvSpPr>
        <dsp:cNvPr id="0" name=""/>
        <dsp:cNvSpPr/>
      </dsp:nvSpPr>
      <dsp:spPr>
        <a:xfrm>
          <a:off x="1626195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9FE33-D1FC-4E82-AB3C-A66B993F358C}">
      <dsp:nvSpPr>
        <dsp:cNvPr id="0" name=""/>
        <dsp:cNvSpPr/>
      </dsp:nvSpPr>
      <dsp:spPr>
        <a:xfrm>
          <a:off x="1858367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Сервер</a:t>
          </a:r>
        </a:p>
      </dsp:txBody>
      <dsp:txXfrm>
        <a:off x="1897229" y="2195046"/>
        <a:ext cx="2011822" cy="1249138"/>
      </dsp:txXfrm>
    </dsp:sp>
    <dsp:sp modelId="{DB90039F-A868-4A30-AFD9-58C01158A97F}">
      <dsp:nvSpPr>
        <dsp:cNvPr id="0" name=""/>
        <dsp:cNvSpPr/>
      </dsp:nvSpPr>
      <dsp:spPr>
        <a:xfrm>
          <a:off x="1626195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463D6-3407-44FC-9244-08CC8A78097B}">
      <dsp:nvSpPr>
        <dsp:cNvPr id="0" name=""/>
        <dsp:cNvSpPr/>
      </dsp:nvSpPr>
      <dsp:spPr>
        <a:xfrm>
          <a:off x="1858367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Веб - приложение</a:t>
          </a:r>
        </a:p>
      </dsp:txBody>
      <dsp:txXfrm>
        <a:off x="1897229" y="4129618"/>
        <a:ext cx="2011822" cy="1249138"/>
      </dsp:txXfrm>
    </dsp:sp>
    <dsp:sp modelId="{0B1FCE0C-2E06-48AA-9305-89D9986AD820}">
      <dsp:nvSpPr>
        <dsp:cNvPr id="0" name=""/>
        <dsp:cNvSpPr/>
      </dsp:nvSpPr>
      <dsp:spPr>
        <a:xfrm>
          <a:off x="4180085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E6790-F3AA-4ADF-9AB2-CE548225E66C}">
      <dsp:nvSpPr>
        <dsp:cNvPr id="0" name=""/>
        <dsp:cNvSpPr/>
      </dsp:nvSpPr>
      <dsp:spPr>
        <a:xfrm>
          <a:off x="4412257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Клиент</a:t>
          </a:r>
        </a:p>
      </dsp:txBody>
      <dsp:txXfrm>
        <a:off x="4451119" y="2195046"/>
        <a:ext cx="2011822" cy="1249138"/>
      </dsp:txXfrm>
    </dsp:sp>
    <dsp:sp modelId="{AFBB6C28-153C-494A-85E5-DFF9DD611B9A}">
      <dsp:nvSpPr>
        <dsp:cNvPr id="0" name=""/>
        <dsp:cNvSpPr/>
      </dsp:nvSpPr>
      <dsp:spPr>
        <a:xfrm>
          <a:off x="4180085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EA5F3-1950-44BD-8E90-C465FD5E448F}">
      <dsp:nvSpPr>
        <dsp:cNvPr id="0" name=""/>
        <dsp:cNvSpPr/>
      </dsp:nvSpPr>
      <dsp:spPr>
        <a:xfrm>
          <a:off x="4412257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Веб-браузер</a:t>
          </a:r>
        </a:p>
      </dsp:txBody>
      <dsp:txXfrm>
        <a:off x="4451119" y="4129618"/>
        <a:ext cx="2011822" cy="124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09F91-6559-46C4-B8C0-D559B39CEA6D}">
      <dsp:nvSpPr>
        <dsp:cNvPr id="0" name=""/>
        <dsp:cNvSpPr/>
      </dsp:nvSpPr>
      <dsp:spPr>
        <a:xfrm>
          <a:off x="4878" y="0"/>
          <a:ext cx="4631250" cy="344244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000" kern="1200" dirty="0"/>
            <a:t>Простота</a:t>
          </a:r>
          <a:endParaRPr lang="ru-RU" sz="3000" kern="1200" dirty="0"/>
        </a:p>
      </dsp:txBody>
      <dsp:txXfrm rot="16200000">
        <a:off x="-943399" y="948278"/>
        <a:ext cx="2822806" cy="926250"/>
      </dsp:txXfrm>
    </dsp:sp>
    <dsp:sp modelId="{05A638D5-0C42-432F-B853-7C72DA53B566}">
      <dsp:nvSpPr>
        <dsp:cNvPr id="0" name=""/>
        <dsp:cNvSpPr/>
      </dsp:nvSpPr>
      <dsp:spPr>
        <a:xfrm>
          <a:off x="931128" y="0"/>
          <a:ext cx="3450281" cy="344244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Клиент устанавливает соединение с веб-сервером и посылает запрос</a:t>
          </a: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Сервер обрабатывает запрос клиента, клиент в это время ожидает ответ сервера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Сервер посылает клиенту ответное сообщение с кодом состояния в заголовке ответа и данными в теле ответа, после чего закрывает соединение.</a:t>
          </a:r>
        </a:p>
      </dsp:txBody>
      <dsp:txXfrm>
        <a:off x="931128" y="0"/>
        <a:ext cx="3450281" cy="3442447"/>
      </dsp:txXfrm>
    </dsp:sp>
    <dsp:sp modelId="{B3EE23BC-09C2-4380-B6CA-C19A6D55166F}">
      <dsp:nvSpPr>
        <dsp:cNvPr id="0" name=""/>
        <dsp:cNvSpPr/>
      </dsp:nvSpPr>
      <dsp:spPr>
        <a:xfrm>
          <a:off x="4798223" y="0"/>
          <a:ext cx="3907432" cy="344244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Незапоминание состояния</a:t>
          </a:r>
          <a:endParaRPr lang="ru-RU" sz="2400" kern="1200" dirty="0"/>
        </a:p>
      </dsp:txBody>
      <dsp:txXfrm rot="16200000">
        <a:off x="3777563" y="1020659"/>
        <a:ext cx="2822806" cy="781486"/>
      </dsp:txXfrm>
    </dsp:sp>
    <dsp:sp modelId="{DF3D6381-F209-4641-A6F7-03D2072026FE}">
      <dsp:nvSpPr>
        <dsp:cNvPr id="0" name=""/>
        <dsp:cNvSpPr/>
      </dsp:nvSpPr>
      <dsp:spPr>
        <a:xfrm rot="5400000">
          <a:off x="4568459" y="2603392"/>
          <a:ext cx="505840" cy="69468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7B0F8-8460-45BF-B5F8-768B14112E5F}">
      <dsp:nvSpPr>
        <dsp:cNvPr id="0" name=""/>
        <dsp:cNvSpPr/>
      </dsp:nvSpPr>
      <dsp:spPr>
        <a:xfrm>
          <a:off x="5632186" y="0"/>
          <a:ext cx="2911037" cy="344244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  </a:t>
          </a:r>
          <a:r>
            <a:rPr lang="ru-RU" sz="2000" kern="1200" dirty="0"/>
            <a:t>После ответа на запрос </a:t>
          </a:r>
          <a:r>
            <a:rPr lang="en-US" sz="2000" kern="1200" dirty="0"/>
            <a:t>  </a:t>
          </a:r>
          <a:r>
            <a:rPr lang="ru-RU" sz="2000" kern="1200" dirty="0"/>
            <a:t>клиента соединение между клиентом и сервером разрывается</a:t>
          </a:r>
        </a:p>
      </dsp:txBody>
      <dsp:txXfrm>
        <a:off x="5632186" y="0"/>
        <a:ext cx="2911037" cy="3442447"/>
      </dsp:txXfrm>
    </dsp:sp>
    <dsp:sp modelId="{AC342FEB-E764-4506-9A56-77F8939BF11F}">
      <dsp:nvSpPr>
        <dsp:cNvPr id="0" name=""/>
        <dsp:cNvSpPr/>
      </dsp:nvSpPr>
      <dsp:spPr>
        <a:xfrm>
          <a:off x="8867750" y="0"/>
          <a:ext cx="2638053" cy="344244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000" kern="1200" dirty="0"/>
            <a:t>Гибкость</a:t>
          </a:r>
          <a:endParaRPr lang="ru-RU" sz="3000" kern="1200" dirty="0"/>
        </a:p>
      </dsp:txBody>
      <dsp:txXfrm rot="16200000">
        <a:off x="7720152" y="1147597"/>
        <a:ext cx="2822806" cy="527610"/>
      </dsp:txXfrm>
    </dsp:sp>
    <dsp:sp modelId="{2509C347-493E-4C13-9A9E-90CFED0BC0ED}">
      <dsp:nvSpPr>
        <dsp:cNvPr id="0" name=""/>
        <dsp:cNvSpPr/>
      </dsp:nvSpPr>
      <dsp:spPr>
        <a:xfrm rot="5400000">
          <a:off x="8637986" y="2603392"/>
          <a:ext cx="505840" cy="69468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8BF22-23DA-45E8-B344-DDAE0A02807A}">
      <dsp:nvSpPr>
        <dsp:cNvPr id="0" name=""/>
        <dsp:cNvSpPr/>
      </dsp:nvSpPr>
      <dsp:spPr>
        <a:xfrm>
          <a:off x="9539867" y="0"/>
          <a:ext cx="1965349" cy="344244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Передача данных любого типа </a:t>
          </a:r>
        </a:p>
      </dsp:txBody>
      <dsp:txXfrm>
        <a:off x="9539867" y="0"/>
        <a:ext cx="1965349" cy="3442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0CCCA-E0D1-42C8-A464-82BFF71705F5}">
      <dsp:nvSpPr>
        <dsp:cNvPr id="0" name=""/>
        <dsp:cNvSpPr/>
      </dsp:nvSpPr>
      <dsp:spPr>
        <a:xfrm>
          <a:off x="0" y="26784"/>
          <a:ext cx="105156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5300" kern="1200" dirty="0"/>
            <a:t>Тонкие клиенты</a:t>
          </a:r>
          <a:endParaRPr lang="ru-RU" sz="5300" kern="1200" dirty="0"/>
        </a:p>
      </dsp:txBody>
      <dsp:txXfrm>
        <a:off x="62055" y="88839"/>
        <a:ext cx="10391490" cy="1147095"/>
      </dsp:txXfrm>
    </dsp:sp>
    <dsp:sp modelId="{846D44EA-E328-43A8-B2EA-1B6B2223DC63}">
      <dsp:nvSpPr>
        <dsp:cNvPr id="0" name=""/>
        <dsp:cNvSpPr/>
      </dsp:nvSpPr>
      <dsp:spPr>
        <a:xfrm>
          <a:off x="0" y="1297989"/>
          <a:ext cx="105156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4100" kern="1200"/>
        </a:p>
      </dsp:txBody>
      <dsp:txXfrm>
        <a:off x="0" y="1297989"/>
        <a:ext cx="10515600" cy="877680"/>
      </dsp:txXfrm>
    </dsp:sp>
    <dsp:sp modelId="{A1EFA7CD-837A-4A62-8498-DD703F544763}">
      <dsp:nvSpPr>
        <dsp:cNvPr id="0" name=""/>
        <dsp:cNvSpPr/>
      </dsp:nvSpPr>
      <dsp:spPr>
        <a:xfrm>
          <a:off x="0" y="2175669"/>
          <a:ext cx="105156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5300" kern="1200"/>
            <a:t>Толстые клиенты</a:t>
          </a:r>
          <a:endParaRPr lang="ru-RU" sz="5300" kern="1200"/>
        </a:p>
      </dsp:txBody>
      <dsp:txXfrm>
        <a:off x="62055" y="2237724"/>
        <a:ext cx="10391490" cy="1147095"/>
      </dsp:txXfrm>
    </dsp:sp>
    <dsp:sp modelId="{38B8DBDA-4247-4D3A-9368-720E607F5244}">
      <dsp:nvSpPr>
        <dsp:cNvPr id="0" name=""/>
        <dsp:cNvSpPr/>
      </dsp:nvSpPr>
      <dsp:spPr>
        <a:xfrm>
          <a:off x="0" y="3446874"/>
          <a:ext cx="105156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4100" kern="1200"/>
        </a:p>
      </dsp:txBody>
      <dsp:txXfrm>
        <a:off x="0" y="3446874"/>
        <a:ext cx="10515600" cy="877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9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55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6096000" y="10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0" name="Google Shape;40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07767"/>
            <a:ext cx="5393600" cy="20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692001"/>
            <a:ext cx="53936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6247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9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7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00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3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1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Дисциплина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WEB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 - ГИС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Лекция №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Технические основы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Орынбасарова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Э.О.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,PhD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e.orynbassarova@satbayev.university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7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84617" y="235879"/>
            <a:ext cx="3238500" cy="128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75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Сервер Веб-ГИС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624"/>
            <a:ext cx="11963129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5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Проблемные моменты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27" y="1690688"/>
            <a:ext cx="10801473" cy="478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8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Тонкие и толстые клиенты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78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4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595" y="1320313"/>
            <a:ext cx="3735424" cy="781072"/>
          </a:xfrm>
        </p:spPr>
        <p:txBody>
          <a:bodyPr>
            <a:normAutofit fontScale="90000"/>
          </a:bodyPr>
          <a:lstStyle/>
          <a:p>
            <a:pPr>
              <a:tabLst>
                <a:tab pos="3414628" algn="l"/>
              </a:tabLst>
            </a:pPr>
            <a:br>
              <a:rPr 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100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43209" y="1320313"/>
            <a:ext cx="5393600" cy="4745952"/>
          </a:xfrm>
        </p:spPr>
        <p:txBody>
          <a:bodyPr>
            <a:normAutofit fontScale="85000" lnSpcReduction="10000"/>
          </a:bodyPr>
          <a:lstStyle/>
          <a:p>
            <a:pPr marL="152396" indent="0"/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Paul A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Longley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Michael F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Goodchild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David J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Maguire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David W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Rhind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Geographic Information Science and Systems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4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2015</a:t>
            </a:r>
          </a:p>
          <a:p>
            <a:pPr marL="152396" indent="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r>
              <a:rPr lang="en-US" sz="2000" i="1">
                <a:latin typeface="Times New Roman" pitchFamily="18" charset="0"/>
                <a:cs typeface="Times New Roman" pitchFamily="18" charset="0"/>
              </a:rPr>
              <a:t>Michael D. Kennedy, Michael F. Goodchild, Jack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Dangermond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Introducing Geographic Information Systems with ArcGIS: A Workbook Approach to Learning GIS, Wiley, 2013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r>
              <a:rPr lang="en-US" sz="2000" i="1">
                <a:latin typeface="Times New Roman" pitchFamily="18" charset="0"/>
                <a:cs typeface="Times New Roman" pitchFamily="18" charset="0"/>
              </a:rPr>
              <a:t>David O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Sullivan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Unwin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Geographic Information Analysis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2010</a:t>
            </a:r>
          </a:p>
          <a:p>
            <a:pPr marL="152396" indent="0"/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r>
              <a:rPr lang="en-US" sz="2000" i="1">
                <a:latin typeface="Times New Roman" pitchFamily="18" charset="0"/>
                <a:cs typeface="Times New Roman" pitchFamily="18" charset="0"/>
              </a:rPr>
              <a:t>G. P. Obi Reddy, S. K. Singh. Geospatial Technologies in Land Resources Mapping, Monitoring and Management. Springer,2018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r>
              <a:rPr lang="ru-RU" sz="2000" i="1" err="1">
                <a:latin typeface="Times New Roman" pitchFamily="18" charset="0"/>
                <a:cs typeface="Times New Roman" pitchFamily="18" charset="0"/>
              </a:rPr>
              <a:t>Блиновская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Я. Ю. Введение в геоинформационные системы.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Москва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err="1">
                <a:latin typeface="Times New Roman" pitchFamily="18" charset="0"/>
                <a:cs typeface="Times New Roman" pitchFamily="18" charset="0"/>
              </a:rPr>
              <a:t>Форум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; ИНФРА-М, 2015. - 112 с. 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152396" indent="0"/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pic>
        <p:nvPicPr>
          <p:cNvPr id="1026" name="Picture 2" descr="C:\Users\Venus\Desktop\51+xqoFtZIL._SX384_BO1,204,203,2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2637" y="821994"/>
            <a:ext cx="3730513" cy="4822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1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kk-KZ" dirty="0"/>
              <a:t>Принципы весмирной паутины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592373"/>
              </p:ext>
            </p:extLst>
          </p:nvPr>
        </p:nvGraphicFramePr>
        <p:xfrm>
          <a:off x="-1317500" y="12239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8271" y="1737418"/>
            <a:ext cx="6148339" cy="2345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78271" y="4495068"/>
            <a:ext cx="5712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Веб-приложения обычно имеют треухуровневую архитектуру:</a:t>
            </a:r>
          </a:p>
          <a:p>
            <a:pPr lvl="1"/>
            <a:r>
              <a:rPr lang="kk-KZ" dirty="0"/>
              <a:t>-Уровень данных</a:t>
            </a:r>
          </a:p>
          <a:p>
            <a:pPr lvl="1"/>
            <a:r>
              <a:rPr lang="kk-KZ" dirty="0"/>
              <a:t>-Логический уровень</a:t>
            </a:r>
          </a:p>
          <a:p>
            <a:pPr lvl="1"/>
            <a:r>
              <a:rPr lang="kk-KZ" dirty="0"/>
              <a:t>-Уровень представления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96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318" y="8465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Три столпа всемирной паутины: </a:t>
            </a:r>
            <a:r>
              <a:rPr lang="en-US" dirty="0"/>
              <a:t>HTTP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95" y="1057483"/>
            <a:ext cx="11510682" cy="7054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Times New Roman"/>
                <a:cs typeface="Times New Roman"/>
              </a:rPr>
              <a:t>HTTP(Hypertext Transfer Protocol</a:t>
            </a:r>
            <a:r>
              <a:rPr lang="ru-RU" sz="1800" dirty="0">
                <a:latin typeface="Times New Roman"/>
                <a:cs typeface="Times New Roman"/>
              </a:rPr>
              <a:t>, протокол передачи гипертекста) устанавливает набор правил и процедур, которые используются веб-клиентами и веб-серверами для обмена сообщениями между собой.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9176967"/>
              </p:ext>
            </p:extLst>
          </p:nvPr>
        </p:nvGraphicFramePr>
        <p:xfrm>
          <a:off x="555812" y="2508552"/>
          <a:ext cx="11510682" cy="344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51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столпа всемирной паутины: </a:t>
            </a:r>
            <a:r>
              <a:rPr lang="en-US" dirty="0"/>
              <a:t>URL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47" y="1825624"/>
            <a:ext cx="11797553" cy="50323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k-KZ" sz="1800" dirty="0"/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 (Uniform Resource Locator,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указатель ресурса)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подмножеством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Resource identifier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стандартный идентификатор ресурса), который указывает, где в интернете находится идентифицируемый ресурс, и каков механизм его извлечения.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Протокол://имя-сервера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:порт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/путь-к-файлу/?строка-запроса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якорь</a:t>
            </a:r>
          </a:p>
          <a:p>
            <a:pPr marL="0" indent="0">
              <a:buNone/>
            </a:pP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указывает на протокол передачи данных между клиентом и сервером.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сервера указывает на веб-сервер, до которого нужно добраться.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порта не обязателен.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к файлу содержит имена папок пути и файла ресурса на веб- сервере.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запроса не обязательна, она является способом передать параметры скрипту веб-серверу.</a:t>
            </a:r>
          </a:p>
          <a:p>
            <a:r>
              <a:rPr lang="ru-RU" sz="2000" dirty="0">
                <a:latin typeface="Times New Roman"/>
                <a:cs typeface="Times New Roman"/>
              </a:rPr>
              <a:t>Якорь в </a:t>
            </a:r>
            <a:r>
              <a:rPr lang="en-US" sz="2000" dirty="0">
                <a:latin typeface="Times New Roman"/>
                <a:cs typeface="Times New Roman"/>
              </a:rPr>
              <a:t>URL </a:t>
            </a:r>
            <a:r>
              <a:rPr lang="kk-KZ" sz="2000" dirty="0" err="1">
                <a:latin typeface="Times New Roman"/>
                <a:cs typeface="Times New Roman"/>
              </a:rPr>
              <a:t>задает</a:t>
            </a:r>
            <a:r>
              <a:rPr lang="kk-KZ" sz="2000" dirty="0">
                <a:latin typeface="Times New Roman"/>
                <a:cs typeface="Times New Roman"/>
              </a:rPr>
              <a:t> </a:t>
            </a:r>
            <a:r>
              <a:rPr lang="kk-KZ" sz="2000" dirty="0" err="1">
                <a:latin typeface="Times New Roman"/>
                <a:cs typeface="Times New Roman"/>
              </a:rPr>
              <a:t>какое-то</a:t>
            </a:r>
            <a:r>
              <a:rPr lang="kk-KZ" sz="2000" dirty="0">
                <a:latin typeface="Times New Roman"/>
                <a:cs typeface="Times New Roman"/>
              </a:rPr>
              <a:t> </a:t>
            </a:r>
            <a:r>
              <a:rPr lang="kk-KZ" sz="2000" dirty="0" err="1">
                <a:latin typeface="Times New Roman"/>
                <a:cs typeface="Times New Roman"/>
              </a:rPr>
              <a:t>место</a:t>
            </a:r>
            <a:r>
              <a:rPr lang="kk-KZ" sz="2000" dirty="0">
                <a:latin typeface="Times New Roman"/>
                <a:cs typeface="Times New Roman"/>
              </a:rPr>
              <a:t> </a:t>
            </a:r>
            <a:r>
              <a:rPr lang="kk-KZ" sz="2000" dirty="0" err="1">
                <a:latin typeface="Times New Roman"/>
                <a:cs typeface="Times New Roman"/>
              </a:rPr>
              <a:t>или</a:t>
            </a:r>
            <a:r>
              <a:rPr lang="kk-KZ" sz="2000" dirty="0">
                <a:latin typeface="Times New Roman"/>
                <a:cs typeface="Times New Roman"/>
              </a:rPr>
              <a:t> </a:t>
            </a:r>
            <a:r>
              <a:rPr lang="kk-KZ" sz="2000" dirty="0" err="1">
                <a:latin typeface="Times New Roman"/>
                <a:cs typeface="Times New Roman"/>
              </a:rPr>
              <a:t>раздел</a:t>
            </a:r>
            <a:r>
              <a:rPr lang="kk-KZ" sz="2000" dirty="0">
                <a:latin typeface="Times New Roman"/>
                <a:cs typeface="Times New Roman"/>
              </a:rPr>
              <a:t> </a:t>
            </a:r>
            <a:r>
              <a:rPr lang="kk-KZ" sz="2000" dirty="0" err="1">
                <a:latin typeface="Times New Roman"/>
                <a:cs typeface="Times New Roman"/>
              </a:rPr>
              <a:t>внутри</a:t>
            </a:r>
            <a:r>
              <a:rPr lang="kk-KZ" sz="2000" dirty="0">
                <a:latin typeface="Times New Roman"/>
                <a:cs typeface="Times New Roman"/>
              </a:rPr>
              <a:t> веб-</a:t>
            </a:r>
            <a:r>
              <a:rPr lang="kk-KZ" sz="2000" dirty="0" err="1">
                <a:latin typeface="Times New Roman"/>
                <a:cs typeface="Times New Roman"/>
              </a:rPr>
              <a:t>страницы</a:t>
            </a:r>
            <a:r>
              <a:rPr lang="kk-KZ" sz="2000" dirty="0">
                <a:latin typeface="Times New Roman"/>
                <a:cs typeface="Times New Roman"/>
              </a:rPr>
              <a:t>.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127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столпа всемирной паутины: </a:t>
            </a:r>
            <a:r>
              <a:rPr lang="en-US" dirty="0"/>
              <a:t>HTML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   </a:t>
            </a:r>
            <a:r>
              <a:rPr lang="en-US" b="1" dirty="0"/>
              <a:t>HTML</a:t>
            </a:r>
            <a:r>
              <a:rPr lang="en-US" dirty="0"/>
              <a:t> (hypertext Markup Language</a:t>
            </a:r>
            <a:r>
              <a:rPr lang="kk-KZ" dirty="0"/>
              <a:t>, </a:t>
            </a:r>
            <a:r>
              <a:rPr lang="kk-KZ" dirty="0" err="1"/>
              <a:t>язык</a:t>
            </a:r>
            <a:r>
              <a:rPr lang="kk-KZ" dirty="0"/>
              <a:t> </a:t>
            </a:r>
            <a:r>
              <a:rPr lang="kk-KZ" dirty="0" err="1"/>
              <a:t>разметки</a:t>
            </a:r>
            <a:r>
              <a:rPr lang="kk-KZ" dirty="0"/>
              <a:t> </a:t>
            </a:r>
            <a:r>
              <a:rPr lang="kk-KZ" dirty="0" err="1"/>
              <a:t>текста</a:t>
            </a:r>
            <a:r>
              <a:rPr lang="ru-RU" dirty="0"/>
              <a:t>) – это язык для создания веб-страниц.</a:t>
            </a:r>
            <a:endParaRPr lang="ru-RU" dirty="0">
              <a:cs typeface="Calibri"/>
            </a:endParaRPr>
          </a:p>
          <a:p>
            <a:r>
              <a:rPr lang="ru-RU" dirty="0">
                <a:cs typeface="Calibri"/>
              </a:rPr>
              <a:t>CSS</a:t>
            </a:r>
          </a:p>
          <a:p>
            <a:r>
              <a:rPr lang="ru-RU" dirty="0">
                <a:cs typeface="Calibri"/>
              </a:rPr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val="272708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Технологии на стороне сервера и клиента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566" y="1350028"/>
            <a:ext cx="8633292" cy="55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2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Форматы обмена данными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2537" y="1995487"/>
            <a:ext cx="4150025" cy="15007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44627"/>
            <a:ext cx="4001941" cy="269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0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Архитектура и компоненты ве</a:t>
            </a:r>
            <a:r>
              <a:rPr lang="ru-RU" dirty="0"/>
              <a:t>б -</a:t>
            </a:r>
            <a:r>
              <a:rPr lang="kk-KZ" dirty="0"/>
              <a:t>ГИС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37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51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F795F15542141824369FE9D58DC3E" ma:contentTypeVersion="8" ma:contentTypeDescription="Create a new document." ma:contentTypeScope="" ma:versionID="7a63c04c0a9d816f3918b963918d924a">
  <xsd:schema xmlns:xsd="http://www.w3.org/2001/XMLSchema" xmlns:xs="http://www.w3.org/2001/XMLSchema" xmlns:p="http://schemas.microsoft.com/office/2006/metadata/properties" xmlns:ns2="3a7d023b-a394-4eef-ab08-ab4b9ef0abbe" xmlns:ns3="14380480-35ea-44a1-a859-8044ff5bc3ee" targetNamespace="http://schemas.microsoft.com/office/2006/metadata/properties" ma:root="true" ma:fieldsID="f0755bcc49d79abdd7501a04534c4978" ns2:_="" ns3:_="">
    <xsd:import namespace="3a7d023b-a394-4eef-ab08-ab4b9ef0abbe"/>
    <xsd:import namespace="14380480-35ea-44a1-a859-8044ff5bc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d023b-a394-4eef-ab08-ab4b9ef0a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0480-35ea-44a1-a859-8044ff5bc3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23f9312-3b84-4ee3-95bb-5eaa24f174cc}" ma:internalName="TaxCatchAll" ma:showField="CatchAllData" ma:web="14380480-35ea-44a1-a859-8044ff5bc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d023b-a394-4eef-ab08-ab4b9ef0abbe">
      <Terms xmlns="http://schemas.microsoft.com/office/infopath/2007/PartnerControls"/>
    </lcf76f155ced4ddcb4097134ff3c332f>
    <TaxCatchAll xmlns="14380480-35ea-44a1-a859-8044ff5bc3ee" xsi:nil="true"/>
  </documentManagement>
</p:properties>
</file>

<file path=customXml/itemProps1.xml><?xml version="1.0" encoding="utf-8"?>
<ds:datastoreItem xmlns:ds="http://schemas.openxmlformats.org/officeDocument/2006/customXml" ds:itemID="{E8A98F0D-FDF1-4E88-B3F3-6D19FFF2F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E497EF-9505-4398-9295-F28CCDD94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d023b-a394-4eef-ab08-ab4b9ef0abbe"/>
    <ds:schemaRef ds:uri="14380480-35ea-44a1-a859-8044ff5bc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93825-DE02-406D-956F-09F74433C4E8}">
  <ds:schemaRefs>
    <ds:schemaRef ds:uri="http://schemas.microsoft.com/office/2006/metadata/properties"/>
    <ds:schemaRef ds:uri="http://schemas.microsoft.com/office/infopath/2007/PartnerControls"/>
    <ds:schemaRef ds:uri="3a7d023b-a394-4eef-ab08-ab4b9ef0abbe"/>
    <ds:schemaRef ds:uri="14380480-35ea-44a1-a859-8044ff5bc3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458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Литература </vt:lpstr>
      <vt:lpstr>Принципы весмирной паутины</vt:lpstr>
      <vt:lpstr>Три столпа всемирной паутины: HTTP</vt:lpstr>
      <vt:lpstr>Три столпа всемирной паутины: URL</vt:lpstr>
      <vt:lpstr>Три столпа всемирной паутины: HTML</vt:lpstr>
      <vt:lpstr>Технологии на стороне сервера и клиента</vt:lpstr>
      <vt:lpstr>Форматы обмена данными</vt:lpstr>
      <vt:lpstr>Архитектура и компоненты веб -ГИС</vt:lpstr>
      <vt:lpstr>Сервер Веб-ГИС</vt:lpstr>
      <vt:lpstr>Проблемные моменты</vt:lpstr>
      <vt:lpstr>Тонкие и толстые клиенты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Elmira Orynbassarova</dc:creator>
  <cp:lastModifiedBy>Rustem Akhmetov</cp:lastModifiedBy>
  <cp:revision>43</cp:revision>
  <dcterms:created xsi:type="dcterms:W3CDTF">2022-02-01T04:59:18Z</dcterms:created>
  <dcterms:modified xsi:type="dcterms:W3CDTF">2022-10-31T09:38:00Z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0x010100D0BF795F15542141824369FE9D58DC3E</vt:lpwstr>
  </property>
  <property fmtid="{D5CDD505-2E9C-101B-9397-08002B2CF9AE}" pid="3" name="MediaServiceImageTags">
    <vt:lpwstr/>
  </property>
</Properties>
</file>