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ACEEAC-596F-4022-BE46-B4C3F100B9DE}" v="1" dt="2022-03-11T00:02:17.059"/>
    <p1510:client id="{AD1CBFD0-0A01-4513-AF49-C2899F945E8A}" v="1" dt="2022-03-10T19:43:59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7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gyn Bolysbayeva" userId="S::991107450557-m@stud.satbayev.university::68af5c2a-6698-4cfe-968a-ff392b285e16" providerId="AD" clId="Web-{06ACEEAC-596F-4022-BE46-B4C3F100B9DE}"/>
    <pc:docChg chg="modSld">
      <pc:chgData name="Balgyn Bolysbayeva" userId="S::991107450557-m@stud.satbayev.university::68af5c2a-6698-4cfe-968a-ff392b285e16" providerId="AD" clId="Web-{06ACEEAC-596F-4022-BE46-B4C3F100B9DE}" dt="2022-03-11T00:02:17.059" v="0" actId="1076"/>
      <pc:docMkLst>
        <pc:docMk/>
      </pc:docMkLst>
      <pc:sldChg chg="modSp">
        <pc:chgData name="Balgyn Bolysbayeva" userId="S::991107450557-m@stud.satbayev.university::68af5c2a-6698-4cfe-968a-ff392b285e16" providerId="AD" clId="Web-{06ACEEAC-596F-4022-BE46-B4C3F100B9DE}" dt="2022-03-11T00:02:17.059" v="0" actId="1076"/>
        <pc:sldMkLst>
          <pc:docMk/>
          <pc:sldMk cId="3965777864" sldId="273"/>
        </pc:sldMkLst>
        <pc:picChg chg="mod">
          <ac:chgData name="Balgyn Bolysbayeva" userId="S::991107450557-m@stud.satbayev.university::68af5c2a-6698-4cfe-968a-ff392b285e16" providerId="AD" clId="Web-{06ACEEAC-596F-4022-BE46-B4C3F100B9DE}" dt="2022-03-11T00:02:17.059" v="0" actId="1076"/>
          <ac:picMkLst>
            <pc:docMk/>
            <pc:sldMk cId="3965777864" sldId="273"/>
            <ac:picMk id="5" creationId="{00000000-0000-0000-0000-000000000000}"/>
          </ac:picMkLst>
        </pc:picChg>
      </pc:sldChg>
    </pc:docChg>
  </pc:docChgLst>
  <pc:docChgLst>
    <pc:chgData name="Balgyn Bolysbayeva" userId="S::991107450557-m@stud.satbayev.university::68af5c2a-6698-4cfe-968a-ff392b285e16" providerId="AD" clId="Web-{AD1CBFD0-0A01-4513-AF49-C2899F945E8A}"/>
    <pc:docChg chg="sldOrd">
      <pc:chgData name="Balgyn Bolysbayeva" userId="S::991107450557-m@stud.satbayev.university::68af5c2a-6698-4cfe-968a-ff392b285e16" providerId="AD" clId="Web-{AD1CBFD0-0A01-4513-AF49-C2899F945E8A}" dt="2022-03-10T19:43:59.834" v="0"/>
      <pc:docMkLst>
        <pc:docMk/>
      </pc:docMkLst>
      <pc:sldChg chg="ord">
        <pc:chgData name="Balgyn Bolysbayeva" userId="S::991107450557-m@stud.satbayev.university::68af5c2a-6698-4cfe-968a-ff392b285e16" providerId="AD" clId="Web-{AD1CBFD0-0A01-4513-AF49-C2899F945E8A}" dt="2022-03-10T19:43:59.834" v="0"/>
        <pc:sldMkLst>
          <pc:docMk/>
          <pc:sldMk cId="3965777864" sldId="27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396FF-3056-4296-85E6-44000EF0EC1B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FA5E6B-CEC9-45EA-99AB-37234A5AB0B0}">
      <dgm:prSet phldrT="[Текст]"/>
      <dgm:spPr/>
      <dgm:t>
        <a:bodyPr/>
        <a:lstStyle/>
        <a:p>
          <a:r>
            <a:rPr lang="ru-RU" dirty="0"/>
            <a:t>Интеграция  </a:t>
          </a:r>
          <a:r>
            <a:rPr lang="en-US" dirty="0"/>
            <a:t>c</a:t>
          </a:r>
          <a:r>
            <a:rPr lang="ru-RU" dirty="0" err="1"/>
            <a:t>тандартизированных</a:t>
          </a:r>
          <a:r>
            <a:rPr lang="ru-RU" dirty="0"/>
            <a:t> веб-служб ГИС</a:t>
          </a:r>
        </a:p>
      </dgm:t>
    </dgm:pt>
    <dgm:pt modelId="{79A1719A-72D9-48F7-B45D-D25B9D1BAC94}" type="parTrans" cxnId="{78B50821-3E31-4794-B16B-651FC453ADDE}">
      <dgm:prSet/>
      <dgm:spPr/>
      <dgm:t>
        <a:bodyPr/>
        <a:lstStyle/>
        <a:p>
          <a:endParaRPr lang="ru-RU"/>
        </a:p>
      </dgm:t>
    </dgm:pt>
    <dgm:pt modelId="{0B699170-7D18-48D7-9546-3724F69FFBE6}" type="sibTrans" cxnId="{78B50821-3E31-4794-B16B-651FC453ADDE}">
      <dgm:prSet/>
      <dgm:spPr/>
      <dgm:t>
        <a:bodyPr/>
        <a:lstStyle/>
        <a:p>
          <a:endParaRPr lang="ru-RU"/>
        </a:p>
      </dgm:t>
    </dgm:pt>
    <dgm:pt modelId="{1A5C0485-0F35-4CAE-AFD0-2F27D2728158}">
      <dgm:prSet phldrT="[Текст]"/>
      <dgm:spPr/>
      <dgm:t>
        <a:bodyPr/>
        <a:lstStyle/>
        <a:p>
          <a:r>
            <a:rPr lang="ru-RU" dirty="0"/>
            <a:t>Общие пространственные объекты в базах данных</a:t>
          </a:r>
        </a:p>
      </dgm:t>
    </dgm:pt>
    <dgm:pt modelId="{C7A461E6-5CC1-42FF-88BD-6FE6F47E18FA}" type="parTrans" cxnId="{D0703E70-2436-4A4D-910A-A70372F9CCB9}">
      <dgm:prSet/>
      <dgm:spPr/>
      <dgm:t>
        <a:bodyPr/>
        <a:lstStyle/>
        <a:p>
          <a:endParaRPr lang="ru-RU"/>
        </a:p>
      </dgm:t>
    </dgm:pt>
    <dgm:pt modelId="{2FB2DAA0-F2F5-4576-8D21-7D7FF96D95FA}" type="sibTrans" cxnId="{D0703E70-2436-4A4D-910A-A70372F9CCB9}">
      <dgm:prSet/>
      <dgm:spPr/>
      <dgm:t>
        <a:bodyPr/>
        <a:lstStyle/>
        <a:p>
          <a:endParaRPr lang="ru-RU"/>
        </a:p>
      </dgm:t>
    </dgm:pt>
    <dgm:pt modelId="{A12706DE-44AC-4B28-B491-2572A05B7704}">
      <dgm:prSet phldrT="[Текст]"/>
      <dgm:spPr/>
      <dgm:t>
        <a:bodyPr/>
        <a:lstStyle/>
        <a:p>
          <a:r>
            <a:rPr lang="ru-RU" dirty="0"/>
            <a:t>Стандартные обменные форматы данных</a:t>
          </a:r>
        </a:p>
      </dgm:t>
    </dgm:pt>
    <dgm:pt modelId="{17B28F00-807B-4B97-8005-5CEA5C5B2A6E}" type="parTrans" cxnId="{3254D6B0-2C3A-4B57-8C12-5B6229A5F789}">
      <dgm:prSet/>
      <dgm:spPr/>
      <dgm:t>
        <a:bodyPr/>
        <a:lstStyle/>
        <a:p>
          <a:endParaRPr lang="ru-RU"/>
        </a:p>
      </dgm:t>
    </dgm:pt>
    <dgm:pt modelId="{5303E53F-9BA5-4F91-AE94-F94F171AA32E}" type="sibTrans" cxnId="{3254D6B0-2C3A-4B57-8C12-5B6229A5F789}">
      <dgm:prSet/>
      <dgm:spPr/>
      <dgm:t>
        <a:bodyPr/>
        <a:lstStyle/>
        <a:p>
          <a:endParaRPr lang="ru-RU"/>
        </a:p>
      </dgm:t>
    </dgm:pt>
    <dgm:pt modelId="{41FF610E-3177-4F65-8774-D0B8A3A457FC}">
      <dgm:prSet phldrT="[Текст]"/>
      <dgm:spPr/>
      <dgm:t>
        <a:bodyPr/>
        <a:lstStyle/>
        <a:p>
          <a:r>
            <a:rPr lang="ru-RU" dirty="0"/>
            <a:t>Открытые форматы данных</a:t>
          </a:r>
        </a:p>
      </dgm:t>
    </dgm:pt>
    <dgm:pt modelId="{7D07C2C8-E27A-472C-83FF-6C3F379D5432}" type="parTrans" cxnId="{6502386C-8418-4CBD-9042-3538AA3A8146}">
      <dgm:prSet/>
      <dgm:spPr/>
      <dgm:t>
        <a:bodyPr/>
        <a:lstStyle/>
        <a:p>
          <a:endParaRPr lang="ru-RU"/>
        </a:p>
      </dgm:t>
    </dgm:pt>
    <dgm:pt modelId="{6A5F20F6-077B-4B50-815B-2806D5BC8DB2}" type="sibTrans" cxnId="{6502386C-8418-4CBD-9042-3538AA3A8146}">
      <dgm:prSet/>
      <dgm:spPr/>
      <dgm:t>
        <a:bodyPr/>
        <a:lstStyle/>
        <a:p>
          <a:endParaRPr lang="ru-RU"/>
        </a:p>
      </dgm:t>
    </dgm:pt>
    <dgm:pt modelId="{01F662F2-5F3B-4841-8822-4FCF3F2BB18E}">
      <dgm:prSet phldrT="[Текст]"/>
      <dgm:spPr/>
      <dgm:t>
        <a:bodyPr/>
        <a:lstStyle/>
        <a:p>
          <a:r>
            <a:rPr lang="ru-RU" dirty="0"/>
            <a:t>Конвертация данных</a:t>
          </a:r>
        </a:p>
      </dgm:t>
    </dgm:pt>
    <dgm:pt modelId="{970C9FEC-C82E-4242-8E9E-8069D033F1E0}" type="parTrans" cxnId="{BCCB2549-DCB6-4DA3-A5C5-44D8A3912F16}">
      <dgm:prSet/>
      <dgm:spPr/>
      <dgm:t>
        <a:bodyPr/>
        <a:lstStyle/>
        <a:p>
          <a:endParaRPr lang="ru-RU"/>
        </a:p>
      </dgm:t>
    </dgm:pt>
    <dgm:pt modelId="{24C007A9-C917-414D-95CD-18097D873211}" type="sibTrans" cxnId="{BCCB2549-DCB6-4DA3-A5C5-44D8A3912F16}">
      <dgm:prSet/>
      <dgm:spPr/>
      <dgm:t>
        <a:bodyPr/>
        <a:lstStyle/>
        <a:p>
          <a:endParaRPr lang="ru-RU"/>
        </a:p>
      </dgm:t>
    </dgm:pt>
    <dgm:pt modelId="{DA32151F-AAB3-4F1B-8A83-165BDE5764B8}">
      <dgm:prSet phldrT="[Текст]"/>
      <dgm:spPr/>
      <dgm:t>
        <a:bodyPr/>
        <a:lstStyle/>
        <a:p>
          <a:r>
            <a:rPr lang="ru-RU" dirty="0"/>
            <a:t>Интерфейсы прямого чтения</a:t>
          </a:r>
        </a:p>
      </dgm:t>
    </dgm:pt>
    <dgm:pt modelId="{EE6744A1-9011-4E58-9EF5-541FA834B7A1}" type="parTrans" cxnId="{2FD1CB1D-B1E5-4DE0-A8ED-7FFAA83381AA}">
      <dgm:prSet/>
      <dgm:spPr/>
      <dgm:t>
        <a:bodyPr/>
        <a:lstStyle/>
        <a:p>
          <a:endParaRPr lang="ru-RU"/>
        </a:p>
      </dgm:t>
    </dgm:pt>
    <dgm:pt modelId="{E4B8DC7E-4023-444C-8B43-A0865E2EECCC}" type="sibTrans" cxnId="{2FD1CB1D-B1E5-4DE0-A8ED-7FFAA83381AA}">
      <dgm:prSet/>
      <dgm:spPr/>
      <dgm:t>
        <a:bodyPr/>
        <a:lstStyle/>
        <a:p>
          <a:endParaRPr lang="ru-RU"/>
        </a:p>
      </dgm:t>
    </dgm:pt>
    <dgm:pt modelId="{A4AE710F-7C0D-430E-9CF4-AA7E63B676CE}" type="pres">
      <dgm:prSet presAssocID="{DA3396FF-3056-4296-85E6-44000EF0EC1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5E0889-061D-4F0D-8814-A4FE4CA09AF0}" type="pres">
      <dgm:prSet presAssocID="{C0FA5E6B-CEC9-45EA-99AB-37234A5AB0B0}" presName="vertOne" presStyleCnt="0"/>
      <dgm:spPr/>
    </dgm:pt>
    <dgm:pt modelId="{9879CA67-10B5-49C7-9728-9590FAA65A97}" type="pres">
      <dgm:prSet presAssocID="{C0FA5E6B-CEC9-45EA-99AB-37234A5AB0B0}" presName="txOne" presStyleLbl="node0" presStyleIdx="0" presStyleCnt="1">
        <dgm:presLayoutVars>
          <dgm:chPref val="3"/>
        </dgm:presLayoutVars>
      </dgm:prSet>
      <dgm:spPr/>
    </dgm:pt>
    <dgm:pt modelId="{3E2348CF-D8D1-4FF3-906A-0CFD61276157}" type="pres">
      <dgm:prSet presAssocID="{C0FA5E6B-CEC9-45EA-99AB-37234A5AB0B0}" presName="parTransOne" presStyleCnt="0"/>
      <dgm:spPr/>
    </dgm:pt>
    <dgm:pt modelId="{BAF7118C-C313-4555-B43F-47F0F91AF5BC}" type="pres">
      <dgm:prSet presAssocID="{C0FA5E6B-CEC9-45EA-99AB-37234A5AB0B0}" presName="horzOne" presStyleCnt="0"/>
      <dgm:spPr/>
    </dgm:pt>
    <dgm:pt modelId="{EAB4DD2E-07CA-44D5-B085-A426C1412236}" type="pres">
      <dgm:prSet presAssocID="{1A5C0485-0F35-4CAE-AFD0-2F27D2728158}" presName="vertTwo" presStyleCnt="0"/>
      <dgm:spPr/>
    </dgm:pt>
    <dgm:pt modelId="{C4659E4C-99BE-42AF-B2EE-E82D07373FF1}" type="pres">
      <dgm:prSet presAssocID="{1A5C0485-0F35-4CAE-AFD0-2F27D2728158}" presName="txTwo" presStyleLbl="node2" presStyleIdx="0" presStyleCnt="2">
        <dgm:presLayoutVars>
          <dgm:chPref val="3"/>
        </dgm:presLayoutVars>
      </dgm:prSet>
      <dgm:spPr/>
    </dgm:pt>
    <dgm:pt modelId="{44865B1D-591B-4AA0-BAF5-78A3D9682EFA}" type="pres">
      <dgm:prSet presAssocID="{1A5C0485-0F35-4CAE-AFD0-2F27D2728158}" presName="parTransTwo" presStyleCnt="0"/>
      <dgm:spPr/>
    </dgm:pt>
    <dgm:pt modelId="{0A3A3082-C45C-416E-B471-16C4AADDA454}" type="pres">
      <dgm:prSet presAssocID="{1A5C0485-0F35-4CAE-AFD0-2F27D2728158}" presName="horzTwo" presStyleCnt="0"/>
      <dgm:spPr/>
    </dgm:pt>
    <dgm:pt modelId="{48B25C9C-B7FE-4DD9-BEE0-A1D91AA28013}" type="pres">
      <dgm:prSet presAssocID="{A12706DE-44AC-4B28-B491-2572A05B7704}" presName="vertThree" presStyleCnt="0"/>
      <dgm:spPr/>
    </dgm:pt>
    <dgm:pt modelId="{C2433009-E0CB-4464-A0F7-4AAEF91F334F}" type="pres">
      <dgm:prSet presAssocID="{A12706DE-44AC-4B28-B491-2572A05B7704}" presName="txThree" presStyleLbl="node3" presStyleIdx="0" presStyleCnt="3">
        <dgm:presLayoutVars>
          <dgm:chPref val="3"/>
        </dgm:presLayoutVars>
      </dgm:prSet>
      <dgm:spPr/>
    </dgm:pt>
    <dgm:pt modelId="{FE507354-1FB8-44E7-B972-6CC1B04E0D1C}" type="pres">
      <dgm:prSet presAssocID="{A12706DE-44AC-4B28-B491-2572A05B7704}" presName="horzThree" presStyleCnt="0"/>
      <dgm:spPr/>
    </dgm:pt>
    <dgm:pt modelId="{9DF2C4E0-F2AE-427A-BB77-41E312FB56D2}" type="pres">
      <dgm:prSet presAssocID="{5303E53F-9BA5-4F91-AE94-F94F171AA32E}" presName="sibSpaceThree" presStyleCnt="0"/>
      <dgm:spPr/>
    </dgm:pt>
    <dgm:pt modelId="{CDD50941-6BE0-45F3-A69F-7FCEBE4304DE}" type="pres">
      <dgm:prSet presAssocID="{41FF610E-3177-4F65-8774-D0B8A3A457FC}" presName="vertThree" presStyleCnt="0"/>
      <dgm:spPr/>
    </dgm:pt>
    <dgm:pt modelId="{B048455A-E49E-4F10-A996-A0E0F1485C85}" type="pres">
      <dgm:prSet presAssocID="{41FF610E-3177-4F65-8774-D0B8A3A457FC}" presName="txThree" presStyleLbl="node3" presStyleIdx="1" presStyleCnt="3">
        <dgm:presLayoutVars>
          <dgm:chPref val="3"/>
        </dgm:presLayoutVars>
      </dgm:prSet>
      <dgm:spPr/>
    </dgm:pt>
    <dgm:pt modelId="{FA4AA223-6DBC-4B16-8701-7BB92C69724A}" type="pres">
      <dgm:prSet presAssocID="{41FF610E-3177-4F65-8774-D0B8A3A457FC}" presName="horzThree" presStyleCnt="0"/>
      <dgm:spPr/>
    </dgm:pt>
    <dgm:pt modelId="{47AF16D7-BE50-4F7C-9CB4-B36BFA228047}" type="pres">
      <dgm:prSet presAssocID="{2FB2DAA0-F2F5-4576-8D21-7D7FF96D95FA}" presName="sibSpaceTwo" presStyleCnt="0"/>
      <dgm:spPr/>
    </dgm:pt>
    <dgm:pt modelId="{0054C632-F217-400D-942A-9736F59D50F3}" type="pres">
      <dgm:prSet presAssocID="{01F662F2-5F3B-4841-8822-4FCF3F2BB18E}" presName="vertTwo" presStyleCnt="0"/>
      <dgm:spPr/>
    </dgm:pt>
    <dgm:pt modelId="{6E746451-36BD-4E16-BA9E-9614CA981F97}" type="pres">
      <dgm:prSet presAssocID="{01F662F2-5F3B-4841-8822-4FCF3F2BB18E}" presName="txTwo" presStyleLbl="node2" presStyleIdx="1" presStyleCnt="2">
        <dgm:presLayoutVars>
          <dgm:chPref val="3"/>
        </dgm:presLayoutVars>
      </dgm:prSet>
      <dgm:spPr/>
    </dgm:pt>
    <dgm:pt modelId="{884E7D06-6703-43A4-AEC6-0F121485B0BD}" type="pres">
      <dgm:prSet presAssocID="{01F662F2-5F3B-4841-8822-4FCF3F2BB18E}" presName="parTransTwo" presStyleCnt="0"/>
      <dgm:spPr/>
    </dgm:pt>
    <dgm:pt modelId="{16716A58-88A6-4A4A-AC7C-CDCAEEF983EA}" type="pres">
      <dgm:prSet presAssocID="{01F662F2-5F3B-4841-8822-4FCF3F2BB18E}" presName="horzTwo" presStyleCnt="0"/>
      <dgm:spPr/>
    </dgm:pt>
    <dgm:pt modelId="{00634059-3654-4725-B205-17EFC0395F70}" type="pres">
      <dgm:prSet presAssocID="{DA32151F-AAB3-4F1B-8A83-165BDE5764B8}" presName="vertThree" presStyleCnt="0"/>
      <dgm:spPr/>
    </dgm:pt>
    <dgm:pt modelId="{D610E1BB-E57C-4B81-ABD9-DD9BEF721D8F}" type="pres">
      <dgm:prSet presAssocID="{DA32151F-AAB3-4F1B-8A83-165BDE5764B8}" presName="txThree" presStyleLbl="node3" presStyleIdx="2" presStyleCnt="3">
        <dgm:presLayoutVars>
          <dgm:chPref val="3"/>
        </dgm:presLayoutVars>
      </dgm:prSet>
      <dgm:spPr/>
    </dgm:pt>
    <dgm:pt modelId="{E700039D-777E-4D11-95A0-4C5A67509A73}" type="pres">
      <dgm:prSet presAssocID="{DA32151F-AAB3-4F1B-8A83-165BDE5764B8}" presName="horzThree" presStyleCnt="0"/>
      <dgm:spPr/>
    </dgm:pt>
  </dgm:ptLst>
  <dgm:cxnLst>
    <dgm:cxn modelId="{2FD1CB1D-B1E5-4DE0-A8ED-7FFAA83381AA}" srcId="{01F662F2-5F3B-4841-8822-4FCF3F2BB18E}" destId="{DA32151F-AAB3-4F1B-8A83-165BDE5764B8}" srcOrd="0" destOrd="0" parTransId="{EE6744A1-9011-4E58-9EF5-541FA834B7A1}" sibTransId="{E4B8DC7E-4023-444C-8B43-A0865E2EECCC}"/>
    <dgm:cxn modelId="{CFE0861F-281B-4D32-8748-3DC449800642}" type="presOf" srcId="{01F662F2-5F3B-4841-8822-4FCF3F2BB18E}" destId="{6E746451-36BD-4E16-BA9E-9614CA981F97}" srcOrd="0" destOrd="0" presId="urn:microsoft.com/office/officeart/2005/8/layout/hierarchy4"/>
    <dgm:cxn modelId="{78B50821-3E31-4794-B16B-651FC453ADDE}" srcId="{DA3396FF-3056-4296-85E6-44000EF0EC1B}" destId="{C0FA5E6B-CEC9-45EA-99AB-37234A5AB0B0}" srcOrd="0" destOrd="0" parTransId="{79A1719A-72D9-48F7-B45D-D25B9D1BAC94}" sibTransId="{0B699170-7D18-48D7-9546-3724F69FFBE6}"/>
    <dgm:cxn modelId="{9E789F44-A8E2-499A-B504-EBECE1FD3376}" type="presOf" srcId="{1A5C0485-0F35-4CAE-AFD0-2F27D2728158}" destId="{C4659E4C-99BE-42AF-B2EE-E82D07373FF1}" srcOrd="0" destOrd="0" presId="urn:microsoft.com/office/officeart/2005/8/layout/hierarchy4"/>
    <dgm:cxn modelId="{BCCB2549-DCB6-4DA3-A5C5-44D8A3912F16}" srcId="{C0FA5E6B-CEC9-45EA-99AB-37234A5AB0B0}" destId="{01F662F2-5F3B-4841-8822-4FCF3F2BB18E}" srcOrd="1" destOrd="0" parTransId="{970C9FEC-C82E-4242-8E9E-8069D033F1E0}" sibTransId="{24C007A9-C917-414D-95CD-18097D873211}"/>
    <dgm:cxn modelId="{6502386C-8418-4CBD-9042-3538AA3A8146}" srcId="{1A5C0485-0F35-4CAE-AFD0-2F27D2728158}" destId="{41FF610E-3177-4F65-8774-D0B8A3A457FC}" srcOrd="1" destOrd="0" parTransId="{7D07C2C8-E27A-472C-83FF-6C3F379D5432}" sibTransId="{6A5F20F6-077B-4B50-815B-2806D5BC8DB2}"/>
    <dgm:cxn modelId="{D0703E70-2436-4A4D-910A-A70372F9CCB9}" srcId="{C0FA5E6B-CEC9-45EA-99AB-37234A5AB0B0}" destId="{1A5C0485-0F35-4CAE-AFD0-2F27D2728158}" srcOrd="0" destOrd="0" parTransId="{C7A461E6-5CC1-42FF-88BD-6FE6F47E18FA}" sibTransId="{2FB2DAA0-F2F5-4576-8D21-7D7FF96D95FA}"/>
    <dgm:cxn modelId="{7AE2DB7D-DAC1-4F74-B663-F7A9237A4EDA}" type="presOf" srcId="{DA3396FF-3056-4296-85E6-44000EF0EC1B}" destId="{A4AE710F-7C0D-430E-9CF4-AA7E63B676CE}" srcOrd="0" destOrd="0" presId="urn:microsoft.com/office/officeart/2005/8/layout/hierarchy4"/>
    <dgm:cxn modelId="{61073493-0025-49C3-994B-A4FB2C4BA52B}" type="presOf" srcId="{41FF610E-3177-4F65-8774-D0B8A3A457FC}" destId="{B048455A-E49E-4F10-A996-A0E0F1485C85}" srcOrd="0" destOrd="0" presId="urn:microsoft.com/office/officeart/2005/8/layout/hierarchy4"/>
    <dgm:cxn modelId="{49DB66A9-13FC-4AB8-97FF-5E3F91DFD5A0}" type="presOf" srcId="{DA32151F-AAB3-4F1B-8A83-165BDE5764B8}" destId="{D610E1BB-E57C-4B81-ABD9-DD9BEF721D8F}" srcOrd="0" destOrd="0" presId="urn:microsoft.com/office/officeart/2005/8/layout/hierarchy4"/>
    <dgm:cxn modelId="{3254D6B0-2C3A-4B57-8C12-5B6229A5F789}" srcId="{1A5C0485-0F35-4CAE-AFD0-2F27D2728158}" destId="{A12706DE-44AC-4B28-B491-2572A05B7704}" srcOrd="0" destOrd="0" parTransId="{17B28F00-807B-4B97-8005-5CEA5C5B2A6E}" sibTransId="{5303E53F-9BA5-4F91-AE94-F94F171AA32E}"/>
    <dgm:cxn modelId="{97AB63D5-3A54-4100-BA85-76B50FF02362}" type="presOf" srcId="{C0FA5E6B-CEC9-45EA-99AB-37234A5AB0B0}" destId="{9879CA67-10B5-49C7-9728-9590FAA65A97}" srcOrd="0" destOrd="0" presId="urn:microsoft.com/office/officeart/2005/8/layout/hierarchy4"/>
    <dgm:cxn modelId="{039BB3DB-16AF-481A-A525-9BC47AEEC988}" type="presOf" srcId="{A12706DE-44AC-4B28-B491-2572A05B7704}" destId="{C2433009-E0CB-4464-A0F7-4AAEF91F334F}" srcOrd="0" destOrd="0" presId="urn:microsoft.com/office/officeart/2005/8/layout/hierarchy4"/>
    <dgm:cxn modelId="{C51C2192-73D7-4396-B31E-C9443D0D53BB}" type="presParOf" srcId="{A4AE710F-7C0D-430E-9CF4-AA7E63B676CE}" destId="{775E0889-061D-4F0D-8814-A4FE4CA09AF0}" srcOrd="0" destOrd="0" presId="urn:microsoft.com/office/officeart/2005/8/layout/hierarchy4"/>
    <dgm:cxn modelId="{6FC540C5-4156-46AA-8BF8-600EA7AC0BC6}" type="presParOf" srcId="{775E0889-061D-4F0D-8814-A4FE4CA09AF0}" destId="{9879CA67-10B5-49C7-9728-9590FAA65A97}" srcOrd="0" destOrd="0" presId="urn:microsoft.com/office/officeart/2005/8/layout/hierarchy4"/>
    <dgm:cxn modelId="{7D366351-3ACF-4A7E-9824-8733BEB62F5D}" type="presParOf" srcId="{775E0889-061D-4F0D-8814-A4FE4CA09AF0}" destId="{3E2348CF-D8D1-4FF3-906A-0CFD61276157}" srcOrd="1" destOrd="0" presId="urn:microsoft.com/office/officeart/2005/8/layout/hierarchy4"/>
    <dgm:cxn modelId="{966568F2-F461-4A99-B7FC-21445633DD69}" type="presParOf" srcId="{775E0889-061D-4F0D-8814-A4FE4CA09AF0}" destId="{BAF7118C-C313-4555-B43F-47F0F91AF5BC}" srcOrd="2" destOrd="0" presId="urn:microsoft.com/office/officeart/2005/8/layout/hierarchy4"/>
    <dgm:cxn modelId="{A92D3D81-687A-4D98-BA97-E999F169B158}" type="presParOf" srcId="{BAF7118C-C313-4555-B43F-47F0F91AF5BC}" destId="{EAB4DD2E-07CA-44D5-B085-A426C1412236}" srcOrd="0" destOrd="0" presId="urn:microsoft.com/office/officeart/2005/8/layout/hierarchy4"/>
    <dgm:cxn modelId="{D9FFA2D0-410A-451B-BE05-BDE70B571217}" type="presParOf" srcId="{EAB4DD2E-07CA-44D5-B085-A426C1412236}" destId="{C4659E4C-99BE-42AF-B2EE-E82D07373FF1}" srcOrd="0" destOrd="0" presId="urn:microsoft.com/office/officeart/2005/8/layout/hierarchy4"/>
    <dgm:cxn modelId="{BB48AD76-6E07-411F-80E1-7642BBBC341C}" type="presParOf" srcId="{EAB4DD2E-07CA-44D5-B085-A426C1412236}" destId="{44865B1D-591B-4AA0-BAF5-78A3D9682EFA}" srcOrd="1" destOrd="0" presId="urn:microsoft.com/office/officeart/2005/8/layout/hierarchy4"/>
    <dgm:cxn modelId="{8D9F5AF5-04C7-42C5-8EE9-34D593ECB75B}" type="presParOf" srcId="{EAB4DD2E-07CA-44D5-B085-A426C1412236}" destId="{0A3A3082-C45C-416E-B471-16C4AADDA454}" srcOrd="2" destOrd="0" presId="urn:microsoft.com/office/officeart/2005/8/layout/hierarchy4"/>
    <dgm:cxn modelId="{BD602892-3BF4-4B85-93B3-7FBEF9F3E5D7}" type="presParOf" srcId="{0A3A3082-C45C-416E-B471-16C4AADDA454}" destId="{48B25C9C-B7FE-4DD9-BEE0-A1D91AA28013}" srcOrd="0" destOrd="0" presId="urn:microsoft.com/office/officeart/2005/8/layout/hierarchy4"/>
    <dgm:cxn modelId="{0D55146F-780E-4A21-99EC-72BBB1CD5A90}" type="presParOf" srcId="{48B25C9C-B7FE-4DD9-BEE0-A1D91AA28013}" destId="{C2433009-E0CB-4464-A0F7-4AAEF91F334F}" srcOrd="0" destOrd="0" presId="urn:microsoft.com/office/officeart/2005/8/layout/hierarchy4"/>
    <dgm:cxn modelId="{931D9F63-30EA-426E-8301-41DA52212402}" type="presParOf" srcId="{48B25C9C-B7FE-4DD9-BEE0-A1D91AA28013}" destId="{FE507354-1FB8-44E7-B972-6CC1B04E0D1C}" srcOrd="1" destOrd="0" presId="urn:microsoft.com/office/officeart/2005/8/layout/hierarchy4"/>
    <dgm:cxn modelId="{AC15A2C1-430F-4BC9-8586-560AA91FBA22}" type="presParOf" srcId="{0A3A3082-C45C-416E-B471-16C4AADDA454}" destId="{9DF2C4E0-F2AE-427A-BB77-41E312FB56D2}" srcOrd="1" destOrd="0" presId="urn:microsoft.com/office/officeart/2005/8/layout/hierarchy4"/>
    <dgm:cxn modelId="{0A3BF9DA-F9FE-4560-B7A7-F83CA7BF321C}" type="presParOf" srcId="{0A3A3082-C45C-416E-B471-16C4AADDA454}" destId="{CDD50941-6BE0-45F3-A69F-7FCEBE4304DE}" srcOrd="2" destOrd="0" presId="urn:microsoft.com/office/officeart/2005/8/layout/hierarchy4"/>
    <dgm:cxn modelId="{CC89DE2C-308F-4B95-9724-B97950D9BCEC}" type="presParOf" srcId="{CDD50941-6BE0-45F3-A69F-7FCEBE4304DE}" destId="{B048455A-E49E-4F10-A996-A0E0F1485C85}" srcOrd="0" destOrd="0" presId="urn:microsoft.com/office/officeart/2005/8/layout/hierarchy4"/>
    <dgm:cxn modelId="{A1EBCE9E-E903-474A-8197-02448F16F45E}" type="presParOf" srcId="{CDD50941-6BE0-45F3-A69F-7FCEBE4304DE}" destId="{FA4AA223-6DBC-4B16-8701-7BB92C69724A}" srcOrd="1" destOrd="0" presId="urn:microsoft.com/office/officeart/2005/8/layout/hierarchy4"/>
    <dgm:cxn modelId="{E53C255B-1BBC-44C6-8854-26E74A0D349B}" type="presParOf" srcId="{BAF7118C-C313-4555-B43F-47F0F91AF5BC}" destId="{47AF16D7-BE50-4F7C-9CB4-B36BFA228047}" srcOrd="1" destOrd="0" presId="urn:microsoft.com/office/officeart/2005/8/layout/hierarchy4"/>
    <dgm:cxn modelId="{479EF0F7-2288-4AA3-B83A-750D51425F6D}" type="presParOf" srcId="{BAF7118C-C313-4555-B43F-47F0F91AF5BC}" destId="{0054C632-F217-400D-942A-9736F59D50F3}" srcOrd="2" destOrd="0" presId="urn:microsoft.com/office/officeart/2005/8/layout/hierarchy4"/>
    <dgm:cxn modelId="{A1CAE08D-512C-4A21-A4DD-0093A94852CA}" type="presParOf" srcId="{0054C632-F217-400D-942A-9736F59D50F3}" destId="{6E746451-36BD-4E16-BA9E-9614CA981F97}" srcOrd="0" destOrd="0" presId="urn:microsoft.com/office/officeart/2005/8/layout/hierarchy4"/>
    <dgm:cxn modelId="{2AD1CEE1-4A50-4A3D-BD52-EA7DF569ABC0}" type="presParOf" srcId="{0054C632-F217-400D-942A-9736F59D50F3}" destId="{884E7D06-6703-43A4-AEC6-0F121485B0BD}" srcOrd="1" destOrd="0" presId="urn:microsoft.com/office/officeart/2005/8/layout/hierarchy4"/>
    <dgm:cxn modelId="{2EA7F34B-E5F8-4A04-B10F-AABB7A98B24D}" type="presParOf" srcId="{0054C632-F217-400D-942A-9736F59D50F3}" destId="{16716A58-88A6-4A4A-AC7C-CDCAEEF983EA}" srcOrd="2" destOrd="0" presId="urn:microsoft.com/office/officeart/2005/8/layout/hierarchy4"/>
    <dgm:cxn modelId="{AB9FCA2C-4196-4F17-9E73-45314BED26EA}" type="presParOf" srcId="{16716A58-88A6-4A4A-AC7C-CDCAEEF983EA}" destId="{00634059-3654-4725-B205-17EFC0395F70}" srcOrd="0" destOrd="0" presId="urn:microsoft.com/office/officeart/2005/8/layout/hierarchy4"/>
    <dgm:cxn modelId="{A17767F6-2A98-46F0-9A24-74CF58DB9063}" type="presParOf" srcId="{00634059-3654-4725-B205-17EFC0395F70}" destId="{D610E1BB-E57C-4B81-ABD9-DD9BEF721D8F}" srcOrd="0" destOrd="0" presId="urn:microsoft.com/office/officeart/2005/8/layout/hierarchy4"/>
    <dgm:cxn modelId="{6AEFEA2C-B119-40A3-B337-D46B1E5AE561}" type="presParOf" srcId="{00634059-3654-4725-B205-17EFC0395F70}" destId="{E700039D-777E-4D11-95A0-4C5A67509A7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78BAD1B-8C57-44E8-83BD-6B720B81838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9D9E48-50A4-464A-AD39-52EB8F8382F4}">
      <dgm:prSet phldrT="[Текст]"/>
      <dgm:spPr/>
      <dgm:t>
        <a:bodyPr/>
        <a:lstStyle/>
        <a:p>
          <a:r>
            <a:rPr lang="kk-KZ" dirty="0"/>
            <a:t>Производительность, масштабируемость и удобство использования</a:t>
          </a:r>
          <a:endParaRPr lang="ru-RU" dirty="0"/>
        </a:p>
      </dgm:t>
    </dgm:pt>
    <dgm:pt modelId="{8C81F111-357E-4AA8-9B3D-D34CE30B1F50}" type="parTrans" cxnId="{F8D0BD13-9BE3-4793-82F2-CF1AB5E425A7}">
      <dgm:prSet/>
      <dgm:spPr/>
      <dgm:t>
        <a:bodyPr/>
        <a:lstStyle/>
        <a:p>
          <a:endParaRPr lang="ru-RU"/>
        </a:p>
      </dgm:t>
    </dgm:pt>
    <dgm:pt modelId="{E1250EC5-F1A3-4E4C-887D-45D06BD90727}" type="sibTrans" cxnId="{F8D0BD13-9BE3-4793-82F2-CF1AB5E425A7}">
      <dgm:prSet/>
      <dgm:spPr/>
      <dgm:t>
        <a:bodyPr/>
        <a:lstStyle/>
        <a:p>
          <a:endParaRPr lang="ru-RU"/>
        </a:p>
      </dgm:t>
    </dgm:pt>
    <dgm:pt modelId="{22C9EEB0-9054-448D-B90F-4319B52B1A53}">
      <dgm:prSet phldrT="[Текст]"/>
      <dgm:spPr/>
      <dgm:t>
        <a:bodyPr/>
        <a:lstStyle/>
        <a:p>
          <a:r>
            <a:rPr lang="kk-KZ" dirty="0"/>
            <a:t>Картографическое качество</a:t>
          </a:r>
          <a:endParaRPr lang="ru-RU" dirty="0"/>
        </a:p>
      </dgm:t>
    </dgm:pt>
    <dgm:pt modelId="{AEF0C6EF-AD91-41E7-9D11-AE58316E1630}" type="parTrans" cxnId="{D68F8C09-6120-4BDD-B11D-4A8EA804DA38}">
      <dgm:prSet/>
      <dgm:spPr/>
      <dgm:t>
        <a:bodyPr/>
        <a:lstStyle/>
        <a:p>
          <a:endParaRPr lang="ru-RU"/>
        </a:p>
      </dgm:t>
    </dgm:pt>
    <dgm:pt modelId="{C1CAF85B-2538-4329-A990-92FD783C054A}" type="sibTrans" cxnId="{D68F8C09-6120-4BDD-B11D-4A8EA804DA38}">
      <dgm:prSet/>
      <dgm:spPr/>
      <dgm:t>
        <a:bodyPr/>
        <a:lstStyle/>
        <a:p>
          <a:endParaRPr lang="ru-RU"/>
        </a:p>
      </dgm:t>
    </dgm:pt>
    <dgm:pt modelId="{7E0AEA66-BCC3-46F7-85AC-F0514B45F88E}">
      <dgm:prSet phldrT="[Текст]"/>
      <dgm:spPr/>
      <dgm:t>
        <a:bodyPr/>
        <a:lstStyle/>
        <a:p>
          <a:r>
            <a:rPr lang="kk-KZ" dirty="0"/>
            <a:t>Отраслевой стандарт</a:t>
          </a:r>
          <a:endParaRPr lang="ru-RU" dirty="0"/>
        </a:p>
      </dgm:t>
    </dgm:pt>
    <dgm:pt modelId="{D61569CA-1380-404A-9C78-F903F7446462}" type="parTrans" cxnId="{459DA98B-BF7E-461C-B6C7-97CBBEAB3CE0}">
      <dgm:prSet/>
      <dgm:spPr/>
      <dgm:t>
        <a:bodyPr/>
        <a:lstStyle/>
        <a:p>
          <a:endParaRPr lang="ru-RU"/>
        </a:p>
      </dgm:t>
    </dgm:pt>
    <dgm:pt modelId="{40C2ADE6-1243-4381-A065-8FBDAEB6B9B5}" type="sibTrans" cxnId="{459DA98B-BF7E-461C-B6C7-97CBBEAB3CE0}">
      <dgm:prSet/>
      <dgm:spPr/>
      <dgm:t>
        <a:bodyPr/>
        <a:lstStyle/>
        <a:p>
          <a:endParaRPr lang="ru-RU"/>
        </a:p>
      </dgm:t>
    </dgm:pt>
    <dgm:pt modelId="{77A87B0F-D620-46C0-A843-B8A64046DE0D}" type="pres">
      <dgm:prSet presAssocID="{778BAD1B-8C57-44E8-83BD-6B720B818383}" presName="Name0" presStyleCnt="0">
        <dgm:presLayoutVars>
          <dgm:chMax val="7"/>
          <dgm:chPref val="7"/>
          <dgm:dir/>
        </dgm:presLayoutVars>
      </dgm:prSet>
      <dgm:spPr/>
    </dgm:pt>
    <dgm:pt modelId="{521544EE-6BFC-4AB9-83E6-1D5AD89E7CD2}" type="pres">
      <dgm:prSet presAssocID="{778BAD1B-8C57-44E8-83BD-6B720B818383}" presName="Name1" presStyleCnt="0"/>
      <dgm:spPr/>
    </dgm:pt>
    <dgm:pt modelId="{A662A0DC-52DB-46E1-A5E9-93FB80B0CE14}" type="pres">
      <dgm:prSet presAssocID="{778BAD1B-8C57-44E8-83BD-6B720B818383}" presName="cycle" presStyleCnt="0"/>
      <dgm:spPr/>
    </dgm:pt>
    <dgm:pt modelId="{A0FE9BC7-0BDD-4F81-AE57-0F304D520E52}" type="pres">
      <dgm:prSet presAssocID="{778BAD1B-8C57-44E8-83BD-6B720B818383}" presName="srcNode" presStyleLbl="node1" presStyleIdx="0" presStyleCnt="3"/>
      <dgm:spPr/>
    </dgm:pt>
    <dgm:pt modelId="{4D6591A8-FB43-49FE-B5FE-319CDC4261EE}" type="pres">
      <dgm:prSet presAssocID="{778BAD1B-8C57-44E8-83BD-6B720B818383}" presName="conn" presStyleLbl="parChTrans1D2" presStyleIdx="0" presStyleCnt="1"/>
      <dgm:spPr/>
    </dgm:pt>
    <dgm:pt modelId="{ACE541C9-E80C-4ACC-B9CD-AD40B1C41CF0}" type="pres">
      <dgm:prSet presAssocID="{778BAD1B-8C57-44E8-83BD-6B720B818383}" presName="extraNode" presStyleLbl="node1" presStyleIdx="0" presStyleCnt="3"/>
      <dgm:spPr/>
    </dgm:pt>
    <dgm:pt modelId="{AB850CEF-94D7-4E49-A865-CBD50F4059E2}" type="pres">
      <dgm:prSet presAssocID="{778BAD1B-8C57-44E8-83BD-6B720B818383}" presName="dstNode" presStyleLbl="node1" presStyleIdx="0" presStyleCnt="3"/>
      <dgm:spPr/>
    </dgm:pt>
    <dgm:pt modelId="{67A6E133-C9DD-40C1-A24B-87E51719F471}" type="pres">
      <dgm:prSet presAssocID="{059D9E48-50A4-464A-AD39-52EB8F8382F4}" presName="text_1" presStyleLbl="node1" presStyleIdx="0" presStyleCnt="3">
        <dgm:presLayoutVars>
          <dgm:bulletEnabled val="1"/>
        </dgm:presLayoutVars>
      </dgm:prSet>
      <dgm:spPr/>
    </dgm:pt>
    <dgm:pt modelId="{73AB9ADB-2A09-4C5D-A7C7-19982976B9F2}" type="pres">
      <dgm:prSet presAssocID="{059D9E48-50A4-464A-AD39-52EB8F8382F4}" presName="accent_1" presStyleCnt="0"/>
      <dgm:spPr/>
    </dgm:pt>
    <dgm:pt modelId="{6782CF65-25AF-4DC7-9612-66A4DFEA8E3B}" type="pres">
      <dgm:prSet presAssocID="{059D9E48-50A4-464A-AD39-52EB8F8382F4}" presName="accentRepeatNode" presStyleLbl="solidFgAcc1" presStyleIdx="0" presStyleCnt="3"/>
      <dgm:spPr/>
    </dgm:pt>
    <dgm:pt modelId="{90CC6A08-225A-4AF7-9667-982831937012}" type="pres">
      <dgm:prSet presAssocID="{22C9EEB0-9054-448D-B90F-4319B52B1A53}" presName="text_2" presStyleLbl="node1" presStyleIdx="1" presStyleCnt="3">
        <dgm:presLayoutVars>
          <dgm:bulletEnabled val="1"/>
        </dgm:presLayoutVars>
      </dgm:prSet>
      <dgm:spPr/>
    </dgm:pt>
    <dgm:pt modelId="{B8C8937F-0B3D-409D-BDC5-F8B04E0441FD}" type="pres">
      <dgm:prSet presAssocID="{22C9EEB0-9054-448D-B90F-4319B52B1A53}" presName="accent_2" presStyleCnt="0"/>
      <dgm:spPr/>
    </dgm:pt>
    <dgm:pt modelId="{DA7F3E2B-893A-4DDE-8FB8-0029A98BE231}" type="pres">
      <dgm:prSet presAssocID="{22C9EEB0-9054-448D-B90F-4319B52B1A53}" presName="accentRepeatNode" presStyleLbl="solidFgAcc1" presStyleIdx="1" presStyleCnt="3"/>
      <dgm:spPr/>
    </dgm:pt>
    <dgm:pt modelId="{DEFAC4C7-39B6-4A36-9A1F-F7B9C812C5E7}" type="pres">
      <dgm:prSet presAssocID="{7E0AEA66-BCC3-46F7-85AC-F0514B45F88E}" presName="text_3" presStyleLbl="node1" presStyleIdx="2" presStyleCnt="3">
        <dgm:presLayoutVars>
          <dgm:bulletEnabled val="1"/>
        </dgm:presLayoutVars>
      </dgm:prSet>
      <dgm:spPr/>
    </dgm:pt>
    <dgm:pt modelId="{DCE47179-B7D9-44AE-80E0-F37D22CFC9A8}" type="pres">
      <dgm:prSet presAssocID="{7E0AEA66-BCC3-46F7-85AC-F0514B45F88E}" presName="accent_3" presStyleCnt="0"/>
      <dgm:spPr/>
    </dgm:pt>
    <dgm:pt modelId="{24EFADD6-3B96-4381-8163-7552F024B7E7}" type="pres">
      <dgm:prSet presAssocID="{7E0AEA66-BCC3-46F7-85AC-F0514B45F88E}" presName="accentRepeatNode" presStyleLbl="solidFgAcc1" presStyleIdx="2" presStyleCnt="3"/>
      <dgm:spPr/>
    </dgm:pt>
  </dgm:ptLst>
  <dgm:cxnLst>
    <dgm:cxn modelId="{17095F05-C273-489D-80C0-B2A9E5FFC879}" type="presOf" srcId="{059D9E48-50A4-464A-AD39-52EB8F8382F4}" destId="{67A6E133-C9DD-40C1-A24B-87E51719F471}" srcOrd="0" destOrd="0" presId="urn:microsoft.com/office/officeart/2008/layout/VerticalCurvedList"/>
    <dgm:cxn modelId="{D68F8C09-6120-4BDD-B11D-4A8EA804DA38}" srcId="{778BAD1B-8C57-44E8-83BD-6B720B818383}" destId="{22C9EEB0-9054-448D-B90F-4319B52B1A53}" srcOrd="1" destOrd="0" parTransId="{AEF0C6EF-AD91-41E7-9D11-AE58316E1630}" sibTransId="{C1CAF85B-2538-4329-A990-92FD783C054A}"/>
    <dgm:cxn modelId="{F8D0BD13-9BE3-4793-82F2-CF1AB5E425A7}" srcId="{778BAD1B-8C57-44E8-83BD-6B720B818383}" destId="{059D9E48-50A4-464A-AD39-52EB8F8382F4}" srcOrd="0" destOrd="0" parTransId="{8C81F111-357E-4AA8-9B3D-D34CE30B1F50}" sibTransId="{E1250EC5-F1A3-4E4C-887D-45D06BD90727}"/>
    <dgm:cxn modelId="{6E993A35-1465-4249-9BFF-A0AEFF83746F}" type="presOf" srcId="{22C9EEB0-9054-448D-B90F-4319B52B1A53}" destId="{90CC6A08-225A-4AF7-9667-982831937012}" srcOrd="0" destOrd="0" presId="urn:microsoft.com/office/officeart/2008/layout/VerticalCurvedList"/>
    <dgm:cxn modelId="{7668E035-0823-4AFF-900D-63CB162C7A9F}" type="presOf" srcId="{E1250EC5-F1A3-4E4C-887D-45D06BD90727}" destId="{4D6591A8-FB43-49FE-B5FE-319CDC4261EE}" srcOrd="0" destOrd="0" presId="urn:microsoft.com/office/officeart/2008/layout/VerticalCurvedList"/>
    <dgm:cxn modelId="{459DA98B-BF7E-461C-B6C7-97CBBEAB3CE0}" srcId="{778BAD1B-8C57-44E8-83BD-6B720B818383}" destId="{7E0AEA66-BCC3-46F7-85AC-F0514B45F88E}" srcOrd="2" destOrd="0" parTransId="{D61569CA-1380-404A-9C78-F903F7446462}" sibTransId="{40C2ADE6-1243-4381-A065-8FBDAEB6B9B5}"/>
    <dgm:cxn modelId="{DF51E79D-33ED-4210-9043-019BC135BAFC}" type="presOf" srcId="{7E0AEA66-BCC3-46F7-85AC-F0514B45F88E}" destId="{DEFAC4C7-39B6-4A36-9A1F-F7B9C812C5E7}" srcOrd="0" destOrd="0" presId="urn:microsoft.com/office/officeart/2008/layout/VerticalCurvedList"/>
    <dgm:cxn modelId="{EB6A11E0-4D28-4FEB-8DA3-F159D3144130}" type="presOf" srcId="{778BAD1B-8C57-44E8-83BD-6B720B818383}" destId="{77A87B0F-D620-46C0-A843-B8A64046DE0D}" srcOrd="0" destOrd="0" presId="urn:microsoft.com/office/officeart/2008/layout/VerticalCurvedList"/>
    <dgm:cxn modelId="{07E0E860-BE47-425D-A8ED-7DE6D20CAC08}" type="presParOf" srcId="{77A87B0F-D620-46C0-A843-B8A64046DE0D}" destId="{521544EE-6BFC-4AB9-83E6-1D5AD89E7CD2}" srcOrd="0" destOrd="0" presId="urn:microsoft.com/office/officeart/2008/layout/VerticalCurvedList"/>
    <dgm:cxn modelId="{5BDB0C4F-0CB9-450E-B380-8294B701BA4B}" type="presParOf" srcId="{521544EE-6BFC-4AB9-83E6-1D5AD89E7CD2}" destId="{A662A0DC-52DB-46E1-A5E9-93FB80B0CE14}" srcOrd="0" destOrd="0" presId="urn:microsoft.com/office/officeart/2008/layout/VerticalCurvedList"/>
    <dgm:cxn modelId="{3AED1941-41FF-4763-B162-D03AD66D8713}" type="presParOf" srcId="{A662A0DC-52DB-46E1-A5E9-93FB80B0CE14}" destId="{A0FE9BC7-0BDD-4F81-AE57-0F304D520E52}" srcOrd="0" destOrd="0" presId="urn:microsoft.com/office/officeart/2008/layout/VerticalCurvedList"/>
    <dgm:cxn modelId="{41A23BEA-86F0-448F-AD3A-22D983B5F25F}" type="presParOf" srcId="{A662A0DC-52DB-46E1-A5E9-93FB80B0CE14}" destId="{4D6591A8-FB43-49FE-B5FE-319CDC4261EE}" srcOrd="1" destOrd="0" presId="urn:microsoft.com/office/officeart/2008/layout/VerticalCurvedList"/>
    <dgm:cxn modelId="{B07F7EA0-CE04-45B5-B898-ECE6EDA648CC}" type="presParOf" srcId="{A662A0DC-52DB-46E1-A5E9-93FB80B0CE14}" destId="{ACE541C9-E80C-4ACC-B9CD-AD40B1C41CF0}" srcOrd="2" destOrd="0" presId="urn:microsoft.com/office/officeart/2008/layout/VerticalCurvedList"/>
    <dgm:cxn modelId="{49F01E52-F8B8-4387-8974-54D40D151DF6}" type="presParOf" srcId="{A662A0DC-52DB-46E1-A5E9-93FB80B0CE14}" destId="{AB850CEF-94D7-4E49-A865-CBD50F4059E2}" srcOrd="3" destOrd="0" presId="urn:microsoft.com/office/officeart/2008/layout/VerticalCurvedList"/>
    <dgm:cxn modelId="{5DD6FE5C-6D95-44B4-AF4C-93B7A85F5D52}" type="presParOf" srcId="{521544EE-6BFC-4AB9-83E6-1D5AD89E7CD2}" destId="{67A6E133-C9DD-40C1-A24B-87E51719F471}" srcOrd="1" destOrd="0" presId="urn:microsoft.com/office/officeart/2008/layout/VerticalCurvedList"/>
    <dgm:cxn modelId="{77FBB9A9-0D5A-4944-B5F3-4B1A79BDC269}" type="presParOf" srcId="{521544EE-6BFC-4AB9-83E6-1D5AD89E7CD2}" destId="{73AB9ADB-2A09-4C5D-A7C7-19982976B9F2}" srcOrd="2" destOrd="0" presId="urn:microsoft.com/office/officeart/2008/layout/VerticalCurvedList"/>
    <dgm:cxn modelId="{B6383BF1-7823-4194-8F61-30F1324B4792}" type="presParOf" srcId="{73AB9ADB-2A09-4C5D-A7C7-19982976B9F2}" destId="{6782CF65-25AF-4DC7-9612-66A4DFEA8E3B}" srcOrd="0" destOrd="0" presId="urn:microsoft.com/office/officeart/2008/layout/VerticalCurvedList"/>
    <dgm:cxn modelId="{9069038B-976A-4144-B753-C6AF639656CB}" type="presParOf" srcId="{521544EE-6BFC-4AB9-83E6-1D5AD89E7CD2}" destId="{90CC6A08-225A-4AF7-9667-982831937012}" srcOrd="3" destOrd="0" presId="urn:microsoft.com/office/officeart/2008/layout/VerticalCurvedList"/>
    <dgm:cxn modelId="{EC827284-4636-4BA9-A3AA-3DC38A0C6652}" type="presParOf" srcId="{521544EE-6BFC-4AB9-83E6-1D5AD89E7CD2}" destId="{B8C8937F-0B3D-409D-BDC5-F8B04E0441FD}" srcOrd="4" destOrd="0" presId="urn:microsoft.com/office/officeart/2008/layout/VerticalCurvedList"/>
    <dgm:cxn modelId="{488CBEE6-7B51-499B-8E07-67C56EF1EE71}" type="presParOf" srcId="{B8C8937F-0B3D-409D-BDC5-F8B04E0441FD}" destId="{DA7F3E2B-893A-4DDE-8FB8-0029A98BE231}" srcOrd="0" destOrd="0" presId="urn:microsoft.com/office/officeart/2008/layout/VerticalCurvedList"/>
    <dgm:cxn modelId="{533AA850-9FB4-43DC-ADBF-A244CD60EE46}" type="presParOf" srcId="{521544EE-6BFC-4AB9-83E6-1D5AD89E7CD2}" destId="{DEFAC4C7-39B6-4A36-9A1F-F7B9C812C5E7}" srcOrd="5" destOrd="0" presId="urn:microsoft.com/office/officeart/2008/layout/VerticalCurvedList"/>
    <dgm:cxn modelId="{62C89AF5-4463-4B94-AC91-0BA70BCECCE8}" type="presParOf" srcId="{521544EE-6BFC-4AB9-83E6-1D5AD89E7CD2}" destId="{DCE47179-B7D9-44AE-80E0-F37D22CFC9A8}" srcOrd="6" destOrd="0" presId="urn:microsoft.com/office/officeart/2008/layout/VerticalCurvedList"/>
    <dgm:cxn modelId="{F1B845F6-B69B-4BF3-A846-E6AC4AF3C10B}" type="presParOf" srcId="{DCE47179-B7D9-44AE-80E0-F37D22CFC9A8}" destId="{24EFADD6-3B96-4381-8163-7552F024B7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3BE18F-EA1F-4721-B062-6A2A3AC8AE6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1D8397-E541-4357-8380-C50A316C0ED7}">
      <dgm:prSet phldrT="[Текст]"/>
      <dgm:spPr/>
      <dgm:t>
        <a:bodyPr/>
        <a:lstStyle/>
        <a:p>
          <a:r>
            <a:rPr lang="en-US" dirty="0"/>
            <a:t>OGC – </a:t>
          </a:r>
          <a:r>
            <a:rPr lang="kk-KZ" dirty="0"/>
            <a:t>открытый геопространственный консорциум</a:t>
          </a:r>
          <a:endParaRPr lang="ru-RU" dirty="0"/>
        </a:p>
      </dgm:t>
    </dgm:pt>
    <dgm:pt modelId="{EFE92DFB-4157-47B3-A725-4BD791DCC723}" type="parTrans" cxnId="{4477DDBE-72F8-41F8-A9E2-6958578E7F67}">
      <dgm:prSet/>
      <dgm:spPr/>
      <dgm:t>
        <a:bodyPr/>
        <a:lstStyle/>
        <a:p>
          <a:endParaRPr lang="ru-RU"/>
        </a:p>
      </dgm:t>
    </dgm:pt>
    <dgm:pt modelId="{AFBDC5B2-2778-4724-BF65-A1AB168E82DA}" type="sibTrans" cxnId="{4477DDBE-72F8-41F8-A9E2-6958578E7F67}">
      <dgm:prSet/>
      <dgm:spPr/>
      <dgm:t>
        <a:bodyPr/>
        <a:lstStyle/>
        <a:p>
          <a:endParaRPr lang="ru-RU"/>
        </a:p>
      </dgm:t>
    </dgm:pt>
    <dgm:pt modelId="{34867078-C17F-485A-84C8-3B2D917B5FF3}">
      <dgm:prSet phldrT="[Текст]"/>
      <dgm:spPr/>
      <dgm:t>
        <a:bodyPr/>
        <a:lstStyle/>
        <a:p>
          <a:r>
            <a:rPr lang="kk-KZ" dirty="0"/>
            <a:t>Технический комитет 211 Международной организации по стандартизации</a:t>
          </a:r>
          <a:endParaRPr lang="ru-RU" dirty="0"/>
        </a:p>
      </dgm:t>
    </dgm:pt>
    <dgm:pt modelId="{72D8D74E-09E3-466C-8407-DD9D58CBC910}" type="parTrans" cxnId="{41085429-FB11-40D7-A933-08AB90D9E624}">
      <dgm:prSet/>
      <dgm:spPr/>
      <dgm:t>
        <a:bodyPr/>
        <a:lstStyle/>
        <a:p>
          <a:endParaRPr lang="ru-RU"/>
        </a:p>
      </dgm:t>
    </dgm:pt>
    <dgm:pt modelId="{7E8E850A-104D-4340-BBA1-E06D6BCA6365}" type="sibTrans" cxnId="{41085429-FB11-40D7-A933-08AB90D9E624}">
      <dgm:prSet/>
      <dgm:spPr/>
      <dgm:t>
        <a:bodyPr/>
        <a:lstStyle/>
        <a:p>
          <a:endParaRPr lang="ru-RU"/>
        </a:p>
      </dgm:t>
    </dgm:pt>
    <dgm:pt modelId="{A3198371-8AE0-4E6A-B2C9-E27B7E6DFBCE}">
      <dgm:prSet phldrT="[Текст]"/>
      <dgm:spPr/>
      <dgm:t>
        <a:bodyPr/>
        <a:lstStyle/>
        <a:p>
          <a:r>
            <a:rPr lang="kk-KZ" dirty="0"/>
            <a:t>Консорциум Всемирной паутины</a:t>
          </a:r>
          <a:endParaRPr lang="ru-RU" dirty="0"/>
        </a:p>
      </dgm:t>
    </dgm:pt>
    <dgm:pt modelId="{5C905ED8-54DF-43D5-B223-858400A3DD31}" type="parTrans" cxnId="{3EE50EDA-A878-4CE3-8DE7-406C08401BB8}">
      <dgm:prSet/>
      <dgm:spPr/>
      <dgm:t>
        <a:bodyPr/>
        <a:lstStyle/>
        <a:p>
          <a:endParaRPr lang="ru-RU"/>
        </a:p>
      </dgm:t>
    </dgm:pt>
    <dgm:pt modelId="{7CDA4FF7-164F-4969-9A79-16A2D4688A70}" type="sibTrans" cxnId="{3EE50EDA-A878-4CE3-8DE7-406C08401BB8}">
      <dgm:prSet/>
      <dgm:spPr/>
      <dgm:t>
        <a:bodyPr/>
        <a:lstStyle/>
        <a:p>
          <a:endParaRPr lang="ru-RU"/>
        </a:p>
      </dgm:t>
    </dgm:pt>
    <dgm:pt modelId="{F2109F68-4EFF-44CF-A49F-9ABB82FCA6EC}" type="pres">
      <dgm:prSet presAssocID="{283BE18F-EA1F-4721-B062-6A2A3AC8AE65}" presName="linear" presStyleCnt="0">
        <dgm:presLayoutVars>
          <dgm:dir/>
          <dgm:animLvl val="lvl"/>
          <dgm:resizeHandles val="exact"/>
        </dgm:presLayoutVars>
      </dgm:prSet>
      <dgm:spPr/>
    </dgm:pt>
    <dgm:pt modelId="{A58EE2F6-0854-4535-A5D7-2DA1A44699E7}" type="pres">
      <dgm:prSet presAssocID="{671D8397-E541-4357-8380-C50A316C0ED7}" presName="parentLin" presStyleCnt="0"/>
      <dgm:spPr/>
    </dgm:pt>
    <dgm:pt modelId="{A3BC7A40-1D6C-4D42-B9C2-EFA3C4B474E1}" type="pres">
      <dgm:prSet presAssocID="{671D8397-E541-4357-8380-C50A316C0ED7}" presName="parentLeftMargin" presStyleLbl="node1" presStyleIdx="0" presStyleCnt="3"/>
      <dgm:spPr/>
    </dgm:pt>
    <dgm:pt modelId="{EB212A16-CA10-4426-A37A-F54B3E2CD8C6}" type="pres">
      <dgm:prSet presAssocID="{671D8397-E541-4357-8380-C50A316C0ED7}" presName="parentText" presStyleLbl="node1" presStyleIdx="0" presStyleCnt="3" custScaleY="178704">
        <dgm:presLayoutVars>
          <dgm:chMax val="0"/>
          <dgm:bulletEnabled val="1"/>
        </dgm:presLayoutVars>
      </dgm:prSet>
      <dgm:spPr/>
    </dgm:pt>
    <dgm:pt modelId="{EC10E4F7-9B77-4408-B9B9-1E4F82E9D7D6}" type="pres">
      <dgm:prSet presAssocID="{671D8397-E541-4357-8380-C50A316C0ED7}" presName="negativeSpace" presStyleCnt="0"/>
      <dgm:spPr/>
    </dgm:pt>
    <dgm:pt modelId="{25D05C75-C1F9-46AA-8E28-EF4621F0EC1F}" type="pres">
      <dgm:prSet presAssocID="{671D8397-E541-4357-8380-C50A316C0ED7}" presName="childText" presStyleLbl="conFgAcc1" presStyleIdx="0" presStyleCnt="3">
        <dgm:presLayoutVars>
          <dgm:bulletEnabled val="1"/>
        </dgm:presLayoutVars>
      </dgm:prSet>
      <dgm:spPr/>
    </dgm:pt>
    <dgm:pt modelId="{0ACBA503-8B25-4B9D-ADD7-E249942DF859}" type="pres">
      <dgm:prSet presAssocID="{AFBDC5B2-2778-4724-BF65-A1AB168E82DA}" presName="spaceBetweenRectangles" presStyleCnt="0"/>
      <dgm:spPr/>
    </dgm:pt>
    <dgm:pt modelId="{234BB497-0797-4B0A-BE9E-68DA5B78AA23}" type="pres">
      <dgm:prSet presAssocID="{34867078-C17F-485A-84C8-3B2D917B5FF3}" presName="parentLin" presStyleCnt="0"/>
      <dgm:spPr/>
    </dgm:pt>
    <dgm:pt modelId="{86748192-03C6-471F-B37F-5CFC36E7E706}" type="pres">
      <dgm:prSet presAssocID="{34867078-C17F-485A-84C8-3B2D917B5FF3}" presName="parentLeftMargin" presStyleLbl="node1" presStyleIdx="0" presStyleCnt="3"/>
      <dgm:spPr/>
    </dgm:pt>
    <dgm:pt modelId="{E109EA28-BA32-491C-AAD0-8E8059BB1CC5}" type="pres">
      <dgm:prSet presAssocID="{34867078-C17F-485A-84C8-3B2D917B5FF3}" presName="parentText" presStyleLbl="node1" presStyleIdx="1" presStyleCnt="3" custScaleY="184999">
        <dgm:presLayoutVars>
          <dgm:chMax val="0"/>
          <dgm:bulletEnabled val="1"/>
        </dgm:presLayoutVars>
      </dgm:prSet>
      <dgm:spPr/>
    </dgm:pt>
    <dgm:pt modelId="{6A4D8F3D-D0BD-492A-8EE7-F7E17F190978}" type="pres">
      <dgm:prSet presAssocID="{34867078-C17F-485A-84C8-3B2D917B5FF3}" presName="negativeSpace" presStyleCnt="0"/>
      <dgm:spPr/>
    </dgm:pt>
    <dgm:pt modelId="{A93C1C4D-205D-4068-8EDA-0D1FE7A4B0D5}" type="pres">
      <dgm:prSet presAssocID="{34867078-C17F-485A-84C8-3B2D917B5FF3}" presName="childText" presStyleLbl="conFgAcc1" presStyleIdx="1" presStyleCnt="3">
        <dgm:presLayoutVars>
          <dgm:bulletEnabled val="1"/>
        </dgm:presLayoutVars>
      </dgm:prSet>
      <dgm:spPr/>
    </dgm:pt>
    <dgm:pt modelId="{20C4CCE3-FB5F-4413-B496-177A133D0AFC}" type="pres">
      <dgm:prSet presAssocID="{7E8E850A-104D-4340-BBA1-E06D6BCA6365}" presName="spaceBetweenRectangles" presStyleCnt="0"/>
      <dgm:spPr/>
    </dgm:pt>
    <dgm:pt modelId="{035426AA-8B62-4848-99C8-45D06802861F}" type="pres">
      <dgm:prSet presAssocID="{A3198371-8AE0-4E6A-B2C9-E27B7E6DFBCE}" presName="parentLin" presStyleCnt="0"/>
      <dgm:spPr/>
    </dgm:pt>
    <dgm:pt modelId="{E2914CCE-9BBD-4A76-A6C9-3E9E3738283B}" type="pres">
      <dgm:prSet presAssocID="{A3198371-8AE0-4E6A-B2C9-E27B7E6DFBCE}" presName="parentLeftMargin" presStyleLbl="node1" presStyleIdx="1" presStyleCnt="3"/>
      <dgm:spPr/>
    </dgm:pt>
    <dgm:pt modelId="{D9ED9673-254A-48E5-A5FF-18994CAD6FA1}" type="pres">
      <dgm:prSet presAssocID="{A3198371-8AE0-4E6A-B2C9-E27B7E6DFBCE}" presName="parentText" presStyleLbl="node1" presStyleIdx="2" presStyleCnt="3" custScaleY="194732">
        <dgm:presLayoutVars>
          <dgm:chMax val="0"/>
          <dgm:bulletEnabled val="1"/>
        </dgm:presLayoutVars>
      </dgm:prSet>
      <dgm:spPr/>
    </dgm:pt>
    <dgm:pt modelId="{DC91C0E8-679A-4A6E-AAC2-6CD63ACD96E6}" type="pres">
      <dgm:prSet presAssocID="{A3198371-8AE0-4E6A-B2C9-E27B7E6DFBCE}" presName="negativeSpace" presStyleCnt="0"/>
      <dgm:spPr/>
    </dgm:pt>
    <dgm:pt modelId="{91FD0F6C-40B1-479B-BA43-24047F149C2C}" type="pres">
      <dgm:prSet presAssocID="{A3198371-8AE0-4E6A-B2C9-E27B7E6DFBC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A738922-CC12-4F4E-8605-CDE3AB44E939}" type="presOf" srcId="{671D8397-E541-4357-8380-C50A316C0ED7}" destId="{EB212A16-CA10-4426-A37A-F54B3E2CD8C6}" srcOrd="1" destOrd="0" presId="urn:microsoft.com/office/officeart/2005/8/layout/list1"/>
    <dgm:cxn modelId="{41085429-FB11-40D7-A933-08AB90D9E624}" srcId="{283BE18F-EA1F-4721-B062-6A2A3AC8AE65}" destId="{34867078-C17F-485A-84C8-3B2D917B5FF3}" srcOrd="1" destOrd="0" parTransId="{72D8D74E-09E3-466C-8407-DD9D58CBC910}" sibTransId="{7E8E850A-104D-4340-BBA1-E06D6BCA6365}"/>
    <dgm:cxn modelId="{599F3551-AD15-4993-B703-36187ACC3B79}" type="presOf" srcId="{A3198371-8AE0-4E6A-B2C9-E27B7E6DFBCE}" destId="{E2914CCE-9BBD-4A76-A6C9-3E9E3738283B}" srcOrd="0" destOrd="0" presId="urn:microsoft.com/office/officeart/2005/8/layout/list1"/>
    <dgm:cxn modelId="{24F2077E-1F34-4C37-9156-B05804F96CFC}" type="presOf" srcId="{34867078-C17F-485A-84C8-3B2D917B5FF3}" destId="{86748192-03C6-471F-B37F-5CFC36E7E706}" srcOrd="0" destOrd="0" presId="urn:microsoft.com/office/officeart/2005/8/layout/list1"/>
    <dgm:cxn modelId="{FD5017A8-64EC-4D21-8EA8-6404908CEF62}" type="presOf" srcId="{283BE18F-EA1F-4721-B062-6A2A3AC8AE65}" destId="{F2109F68-4EFF-44CF-A49F-9ABB82FCA6EC}" srcOrd="0" destOrd="0" presId="urn:microsoft.com/office/officeart/2005/8/layout/list1"/>
    <dgm:cxn modelId="{4477DDBE-72F8-41F8-A9E2-6958578E7F67}" srcId="{283BE18F-EA1F-4721-B062-6A2A3AC8AE65}" destId="{671D8397-E541-4357-8380-C50A316C0ED7}" srcOrd="0" destOrd="0" parTransId="{EFE92DFB-4157-47B3-A725-4BD791DCC723}" sibTransId="{AFBDC5B2-2778-4724-BF65-A1AB168E82DA}"/>
    <dgm:cxn modelId="{3EE50EDA-A878-4CE3-8DE7-406C08401BB8}" srcId="{283BE18F-EA1F-4721-B062-6A2A3AC8AE65}" destId="{A3198371-8AE0-4E6A-B2C9-E27B7E6DFBCE}" srcOrd="2" destOrd="0" parTransId="{5C905ED8-54DF-43D5-B223-858400A3DD31}" sibTransId="{7CDA4FF7-164F-4969-9A79-16A2D4688A70}"/>
    <dgm:cxn modelId="{A57600DE-EC62-4C5E-85FF-0D3B4873AC01}" type="presOf" srcId="{A3198371-8AE0-4E6A-B2C9-E27B7E6DFBCE}" destId="{D9ED9673-254A-48E5-A5FF-18994CAD6FA1}" srcOrd="1" destOrd="0" presId="urn:microsoft.com/office/officeart/2005/8/layout/list1"/>
    <dgm:cxn modelId="{46DDDDE1-1A5D-4471-9879-2CD612840259}" type="presOf" srcId="{34867078-C17F-485A-84C8-3B2D917B5FF3}" destId="{E109EA28-BA32-491C-AAD0-8E8059BB1CC5}" srcOrd="1" destOrd="0" presId="urn:microsoft.com/office/officeart/2005/8/layout/list1"/>
    <dgm:cxn modelId="{F9DB68FE-395A-4F23-81AC-1685544E19AF}" type="presOf" srcId="{671D8397-E541-4357-8380-C50A316C0ED7}" destId="{A3BC7A40-1D6C-4D42-B9C2-EFA3C4B474E1}" srcOrd="0" destOrd="0" presId="urn:microsoft.com/office/officeart/2005/8/layout/list1"/>
    <dgm:cxn modelId="{9E61EF11-4A5C-4207-A65C-7CD86DEEC994}" type="presParOf" srcId="{F2109F68-4EFF-44CF-A49F-9ABB82FCA6EC}" destId="{A58EE2F6-0854-4535-A5D7-2DA1A44699E7}" srcOrd="0" destOrd="0" presId="urn:microsoft.com/office/officeart/2005/8/layout/list1"/>
    <dgm:cxn modelId="{6460A332-C13E-49C6-AA02-CC8CACED6262}" type="presParOf" srcId="{A58EE2F6-0854-4535-A5D7-2DA1A44699E7}" destId="{A3BC7A40-1D6C-4D42-B9C2-EFA3C4B474E1}" srcOrd="0" destOrd="0" presId="urn:microsoft.com/office/officeart/2005/8/layout/list1"/>
    <dgm:cxn modelId="{BA892754-ABA0-422E-AA6F-9F22FA4465CE}" type="presParOf" srcId="{A58EE2F6-0854-4535-A5D7-2DA1A44699E7}" destId="{EB212A16-CA10-4426-A37A-F54B3E2CD8C6}" srcOrd="1" destOrd="0" presId="urn:microsoft.com/office/officeart/2005/8/layout/list1"/>
    <dgm:cxn modelId="{D6580E30-BCFE-482E-ADF0-D9395C0A89F4}" type="presParOf" srcId="{F2109F68-4EFF-44CF-A49F-9ABB82FCA6EC}" destId="{EC10E4F7-9B77-4408-B9B9-1E4F82E9D7D6}" srcOrd="1" destOrd="0" presId="urn:microsoft.com/office/officeart/2005/8/layout/list1"/>
    <dgm:cxn modelId="{59F4096B-41DA-4678-B27C-0228E0911125}" type="presParOf" srcId="{F2109F68-4EFF-44CF-A49F-9ABB82FCA6EC}" destId="{25D05C75-C1F9-46AA-8E28-EF4621F0EC1F}" srcOrd="2" destOrd="0" presId="urn:microsoft.com/office/officeart/2005/8/layout/list1"/>
    <dgm:cxn modelId="{82764650-08F6-47D7-AA9F-3F8DFE6A102D}" type="presParOf" srcId="{F2109F68-4EFF-44CF-A49F-9ABB82FCA6EC}" destId="{0ACBA503-8B25-4B9D-ADD7-E249942DF859}" srcOrd="3" destOrd="0" presId="urn:microsoft.com/office/officeart/2005/8/layout/list1"/>
    <dgm:cxn modelId="{96234EA2-974B-4505-B477-12B39A5EDDEB}" type="presParOf" srcId="{F2109F68-4EFF-44CF-A49F-9ABB82FCA6EC}" destId="{234BB497-0797-4B0A-BE9E-68DA5B78AA23}" srcOrd="4" destOrd="0" presId="urn:microsoft.com/office/officeart/2005/8/layout/list1"/>
    <dgm:cxn modelId="{E762208C-2C21-4850-9EB5-DCB3CD9BFA16}" type="presParOf" srcId="{234BB497-0797-4B0A-BE9E-68DA5B78AA23}" destId="{86748192-03C6-471F-B37F-5CFC36E7E706}" srcOrd="0" destOrd="0" presId="urn:microsoft.com/office/officeart/2005/8/layout/list1"/>
    <dgm:cxn modelId="{F04D8A64-AD16-41F7-99A5-43EF77545585}" type="presParOf" srcId="{234BB497-0797-4B0A-BE9E-68DA5B78AA23}" destId="{E109EA28-BA32-491C-AAD0-8E8059BB1CC5}" srcOrd="1" destOrd="0" presId="urn:microsoft.com/office/officeart/2005/8/layout/list1"/>
    <dgm:cxn modelId="{975515DE-68A3-4FD4-8137-3D078CDF3C37}" type="presParOf" srcId="{F2109F68-4EFF-44CF-A49F-9ABB82FCA6EC}" destId="{6A4D8F3D-D0BD-492A-8EE7-F7E17F190978}" srcOrd="5" destOrd="0" presId="urn:microsoft.com/office/officeart/2005/8/layout/list1"/>
    <dgm:cxn modelId="{EC4406FC-8ACB-4D42-A47C-DB41F3424364}" type="presParOf" srcId="{F2109F68-4EFF-44CF-A49F-9ABB82FCA6EC}" destId="{A93C1C4D-205D-4068-8EDA-0D1FE7A4B0D5}" srcOrd="6" destOrd="0" presId="urn:microsoft.com/office/officeart/2005/8/layout/list1"/>
    <dgm:cxn modelId="{131D4A5E-0708-4E63-94B7-0F389E58B804}" type="presParOf" srcId="{F2109F68-4EFF-44CF-A49F-9ABB82FCA6EC}" destId="{20C4CCE3-FB5F-4413-B496-177A133D0AFC}" srcOrd="7" destOrd="0" presId="urn:microsoft.com/office/officeart/2005/8/layout/list1"/>
    <dgm:cxn modelId="{6909A3CE-A270-4DC9-8DC7-8D001BD17C38}" type="presParOf" srcId="{F2109F68-4EFF-44CF-A49F-9ABB82FCA6EC}" destId="{035426AA-8B62-4848-99C8-45D06802861F}" srcOrd="8" destOrd="0" presId="urn:microsoft.com/office/officeart/2005/8/layout/list1"/>
    <dgm:cxn modelId="{9529BD75-49BC-4284-ABF3-C32EAB9DD3CD}" type="presParOf" srcId="{035426AA-8B62-4848-99C8-45D06802861F}" destId="{E2914CCE-9BBD-4A76-A6C9-3E9E3738283B}" srcOrd="0" destOrd="0" presId="urn:microsoft.com/office/officeart/2005/8/layout/list1"/>
    <dgm:cxn modelId="{107D2B34-5097-4CC5-AF94-482A25CBD25A}" type="presParOf" srcId="{035426AA-8B62-4848-99C8-45D06802861F}" destId="{D9ED9673-254A-48E5-A5FF-18994CAD6FA1}" srcOrd="1" destOrd="0" presId="urn:microsoft.com/office/officeart/2005/8/layout/list1"/>
    <dgm:cxn modelId="{2FA14708-EF7C-4BC9-8015-89554F27FCA7}" type="presParOf" srcId="{F2109F68-4EFF-44CF-A49F-9ABB82FCA6EC}" destId="{DC91C0E8-679A-4A6E-AAC2-6CD63ACD96E6}" srcOrd="9" destOrd="0" presId="urn:microsoft.com/office/officeart/2005/8/layout/list1"/>
    <dgm:cxn modelId="{DCFA510D-6BE7-45A6-9AF6-CDDFC3CB6B58}" type="presParOf" srcId="{F2109F68-4EFF-44CF-A49F-9ABB82FCA6EC}" destId="{91FD0F6C-40B1-479B-BA43-24047F149C2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77974D-8E17-4843-AACD-C9F71C86FA8C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E085BAC6-D2E1-4390-A05D-5287C563FD5F}">
      <dgm:prSet phldrT="[Текст]"/>
      <dgm:spPr/>
      <dgm:t>
        <a:bodyPr/>
        <a:lstStyle/>
        <a:p>
          <a:r>
            <a:rPr lang="en-US" dirty="0" err="1"/>
            <a:t>GetMap</a:t>
          </a:r>
          <a:endParaRPr lang="ru-RU" dirty="0"/>
        </a:p>
      </dgm:t>
    </dgm:pt>
    <dgm:pt modelId="{D45A7EAA-20B8-4C38-8E46-5906131BFAE8}" type="parTrans" cxnId="{EF43FC2D-BF40-4749-B2CC-D055F69E45AF}">
      <dgm:prSet/>
      <dgm:spPr/>
      <dgm:t>
        <a:bodyPr/>
        <a:lstStyle/>
        <a:p>
          <a:endParaRPr lang="ru-RU"/>
        </a:p>
      </dgm:t>
    </dgm:pt>
    <dgm:pt modelId="{88EBD2E8-8DEC-43F2-9029-369893D711F9}" type="sibTrans" cxnId="{EF43FC2D-BF40-4749-B2CC-D055F69E45AF}">
      <dgm:prSet/>
      <dgm:spPr/>
      <dgm:t>
        <a:bodyPr/>
        <a:lstStyle/>
        <a:p>
          <a:endParaRPr lang="ru-RU"/>
        </a:p>
      </dgm:t>
    </dgm:pt>
    <dgm:pt modelId="{B0FBAD58-5878-4BA0-8787-9040079BF225}">
      <dgm:prSet phldrT="[Текст]"/>
      <dgm:spPr/>
      <dgm:t>
        <a:bodyPr/>
        <a:lstStyle/>
        <a:p>
          <a:r>
            <a:rPr lang="en-US" dirty="0" err="1"/>
            <a:t>GetFeatureInfo</a:t>
          </a:r>
          <a:endParaRPr lang="ru-RU" dirty="0"/>
        </a:p>
      </dgm:t>
    </dgm:pt>
    <dgm:pt modelId="{05703387-A31B-4454-9D65-384FFFA98C72}" type="parTrans" cxnId="{E5DC85FC-7086-4088-A6D7-561E104B351B}">
      <dgm:prSet/>
      <dgm:spPr/>
      <dgm:t>
        <a:bodyPr/>
        <a:lstStyle/>
        <a:p>
          <a:endParaRPr lang="ru-RU"/>
        </a:p>
      </dgm:t>
    </dgm:pt>
    <dgm:pt modelId="{D108208A-4D0D-4EAE-941C-24454ABEBE90}" type="sibTrans" cxnId="{E5DC85FC-7086-4088-A6D7-561E104B351B}">
      <dgm:prSet/>
      <dgm:spPr/>
      <dgm:t>
        <a:bodyPr/>
        <a:lstStyle/>
        <a:p>
          <a:endParaRPr lang="ru-RU"/>
        </a:p>
      </dgm:t>
    </dgm:pt>
    <dgm:pt modelId="{C9A848A3-C488-4272-BDE2-194790E582EC}">
      <dgm:prSet phldrT="[Текст]" custT="1"/>
      <dgm:spPr/>
      <dgm:t>
        <a:bodyPr/>
        <a:lstStyle/>
        <a:p>
          <a:r>
            <a:rPr lang="en-US" sz="2800" dirty="0" err="1"/>
            <a:t>GetCapabilities</a:t>
          </a:r>
          <a:endParaRPr lang="ru-RU" sz="2800" dirty="0"/>
        </a:p>
      </dgm:t>
    </dgm:pt>
    <dgm:pt modelId="{AA3B548D-E1E7-40F2-8E95-E6C9395021A4}" type="parTrans" cxnId="{F1629182-5861-4F73-9701-8CD5984D90D9}">
      <dgm:prSet/>
      <dgm:spPr/>
      <dgm:t>
        <a:bodyPr/>
        <a:lstStyle/>
        <a:p>
          <a:endParaRPr lang="ru-RU"/>
        </a:p>
      </dgm:t>
    </dgm:pt>
    <dgm:pt modelId="{368977BB-C758-4072-9CAC-5487FF33A378}" type="sibTrans" cxnId="{F1629182-5861-4F73-9701-8CD5984D90D9}">
      <dgm:prSet/>
      <dgm:spPr/>
      <dgm:t>
        <a:bodyPr/>
        <a:lstStyle/>
        <a:p>
          <a:endParaRPr lang="ru-RU"/>
        </a:p>
      </dgm:t>
    </dgm:pt>
    <dgm:pt modelId="{6FAEBAD0-FC50-4043-9476-B6DF187397EE}" type="pres">
      <dgm:prSet presAssocID="{BF77974D-8E17-4843-AACD-C9F71C86FA8C}" presName="compositeShape" presStyleCnt="0">
        <dgm:presLayoutVars>
          <dgm:chMax val="7"/>
          <dgm:dir/>
          <dgm:resizeHandles val="exact"/>
        </dgm:presLayoutVars>
      </dgm:prSet>
      <dgm:spPr/>
    </dgm:pt>
    <dgm:pt modelId="{4B8EB2FC-F89C-4146-9032-510CD83C0746}" type="pres">
      <dgm:prSet presAssocID="{BF77974D-8E17-4843-AACD-C9F71C86FA8C}" presName="wedge1" presStyleLbl="node1" presStyleIdx="0" presStyleCnt="3"/>
      <dgm:spPr/>
    </dgm:pt>
    <dgm:pt modelId="{A10B4F44-F48D-4627-80B3-DED3EB31FEB9}" type="pres">
      <dgm:prSet presAssocID="{BF77974D-8E17-4843-AACD-C9F71C86FA8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FB7E5D4-5243-47E8-864F-7EC4EFACE103}" type="pres">
      <dgm:prSet presAssocID="{BF77974D-8E17-4843-AACD-C9F71C86FA8C}" presName="wedge2" presStyleLbl="node1" presStyleIdx="1" presStyleCnt="3"/>
      <dgm:spPr/>
    </dgm:pt>
    <dgm:pt modelId="{D36FC56E-7A5F-469E-9904-A1B0711A8649}" type="pres">
      <dgm:prSet presAssocID="{BF77974D-8E17-4843-AACD-C9F71C86FA8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79FD122-F9A9-465F-9ED4-6B37B23DB242}" type="pres">
      <dgm:prSet presAssocID="{BF77974D-8E17-4843-AACD-C9F71C86FA8C}" presName="wedge3" presStyleLbl="node1" presStyleIdx="2" presStyleCnt="3"/>
      <dgm:spPr/>
    </dgm:pt>
    <dgm:pt modelId="{9B536EA2-1190-4E88-A6FA-8282FAE24A21}" type="pres">
      <dgm:prSet presAssocID="{BF77974D-8E17-4843-AACD-C9F71C86FA8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FF08C03-87A8-49DC-9ADC-999F551298FD}" type="presOf" srcId="{BF77974D-8E17-4843-AACD-C9F71C86FA8C}" destId="{6FAEBAD0-FC50-4043-9476-B6DF187397EE}" srcOrd="0" destOrd="0" presId="urn:microsoft.com/office/officeart/2005/8/layout/chart3"/>
    <dgm:cxn modelId="{4C124E1C-1E3A-4886-96A9-D0DF353111A1}" type="presOf" srcId="{B0FBAD58-5878-4BA0-8787-9040079BF225}" destId="{D36FC56E-7A5F-469E-9904-A1B0711A8649}" srcOrd="1" destOrd="0" presId="urn:microsoft.com/office/officeart/2005/8/layout/chart3"/>
    <dgm:cxn modelId="{EF43FC2D-BF40-4749-B2CC-D055F69E45AF}" srcId="{BF77974D-8E17-4843-AACD-C9F71C86FA8C}" destId="{E085BAC6-D2E1-4390-A05D-5287C563FD5F}" srcOrd="0" destOrd="0" parTransId="{D45A7EAA-20B8-4C38-8E46-5906131BFAE8}" sibTransId="{88EBD2E8-8DEC-43F2-9029-369893D711F9}"/>
    <dgm:cxn modelId="{DEC68853-5911-4197-9908-CDDCD8AD25B8}" type="presOf" srcId="{B0FBAD58-5878-4BA0-8787-9040079BF225}" destId="{7FB7E5D4-5243-47E8-864F-7EC4EFACE103}" srcOrd="0" destOrd="0" presId="urn:microsoft.com/office/officeart/2005/8/layout/chart3"/>
    <dgm:cxn modelId="{F1629182-5861-4F73-9701-8CD5984D90D9}" srcId="{BF77974D-8E17-4843-AACD-C9F71C86FA8C}" destId="{C9A848A3-C488-4272-BDE2-194790E582EC}" srcOrd="2" destOrd="0" parTransId="{AA3B548D-E1E7-40F2-8E95-E6C9395021A4}" sibTransId="{368977BB-C758-4072-9CAC-5487FF33A378}"/>
    <dgm:cxn modelId="{61DCE989-5C65-4CF6-AA1E-A009A3C032BD}" type="presOf" srcId="{E085BAC6-D2E1-4390-A05D-5287C563FD5F}" destId="{A10B4F44-F48D-4627-80B3-DED3EB31FEB9}" srcOrd="1" destOrd="0" presId="urn:microsoft.com/office/officeart/2005/8/layout/chart3"/>
    <dgm:cxn modelId="{6132E7B7-B250-4385-B59C-87488E75422F}" type="presOf" srcId="{C9A848A3-C488-4272-BDE2-194790E582EC}" destId="{879FD122-F9A9-465F-9ED4-6B37B23DB242}" srcOrd="0" destOrd="0" presId="urn:microsoft.com/office/officeart/2005/8/layout/chart3"/>
    <dgm:cxn modelId="{FFFCDCC7-7E30-4DF4-A21F-5F3099B440EC}" type="presOf" srcId="{E085BAC6-D2E1-4390-A05D-5287C563FD5F}" destId="{4B8EB2FC-F89C-4146-9032-510CD83C0746}" srcOrd="0" destOrd="0" presId="urn:microsoft.com/office/officeart/2005/8/layout/chart3"/>
    <dgm:cxn modelId="{3B0AE8D7-A2B7-411B-AEA5-4D500C0340F7}" type="presOf" srcId="{C9A848A3-C488-4272-BDE2-194790E582EC}" destId="{9B536EA2-1190-4E88-A6FA-8282FAE24A21}" srcOrd="1" destOrd="0" presId="urn:microsoft.com/office/officeart/2005/8/layout/chart3"/>
    <dgm:cxn modelId="{E5DC85FC-7086-4088-A6D7-561E104B351B}" srcId="{BF77974D-8E17-4843-AACD-C9F71C86FA8C}" destId="{B0FBAD58-5878-4BA0-8787-9040079BF225}" srcOrd="1" destOrd="0" parTransId="{05703387-A31B-4454-9D65-384FFFA98C72}" sibTransId="{D108208A-4D0D-4EAE-941C-24454ABEBE90}"/>
    <dgm:cxn modelId="{EFF839AB-F366-4976-99D8-FD841B7375E6}" type="presParOf" srcId="{6FAEBAD0-FC50-4043-9476-B6DF187397EE}" destId="{4B8EB2FC-F89C-4146-9032-510CD83C0746}" srcOrd="0" destOrd="0" presId="urn:microsoft.com/office/officeart/2005/8/layout/chart3"/>
    <dgm:cxn modelId="{717A78DE-70B1-4BFE-AB22-33D64EAB31D4}" type="presParOf" srcId="{6FAEBAD0-FC50-4043-9476-B6DF187397EE}" destId="{A10B4F44-F48D-4627-80B3-DED3EB31FEB9}" srcOrd="1" destOrd="0" presId="urn:microsoft.com/office/officeart/2005/8/layout/chart3"/>
    <dgm:cxn modelId="{CD298D45-2A0A-498C-B187-4FF1372F4E86}" type="presParOf" srcId="{6FAEBAD0-FC50-4043-9476-B6DF187397EE}" destId="{7FB7E5D4-5243-47E8-864F-7EC4EFACE103}" srcOrd="2" destOrd="0" presId="urn:microsoft.com/office/officeart/2005/8/layout/chart3"/>
    <dgm:cxn modelId="{E7C596EA-823A-4EC4-8D10-ADEC5564806E}" type="presParOf" srcId="{6FAEBAD0-FC50-4043-9476-B6DF187397EE}" destId="{D36FC56E-7A5F-469E-9904-A1B0711A8649}" srcOrd="3" destOrd="0" presId="urn:microsoft.com/office/officeart/2005/8/layout/chart3"/>
    <dgm:cxn modelId="{77767EED-6B44-42DF-AD89-D904CCB088B0}" type="presParOf" srcId="{6FAEBAD0-FC50-4043-9476-B6DF187397EE}" destId="{879FD122-F9A9-465F-9ED4-6B37B23DB242}" srcOrd="4" destOrd="0" presId="urn:microsoft.com/office/officeart/2005/8/layout/chart3"/>
    <dgm:cxn modelId="{26212B17-3858-4BDC-B702-5B03CF51814C}" type="presParOf" srcId="{6FAEBAD0-FC50-4043-9476-B6DF187397EE}" destId="{9B536EA2-1190-4E88-A6FA-8282FAE24A2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A9A92D-9FF9-4AE6-84AE-E93278C1555A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2A8B56-9CE1-49BB-A838-BF78C6A6D248}">
      <dgm:prSet phldrT="[Текст]"/>
      <dgm:spPr/>
      <dgm:t>
        <a:bodyPr/>
        <a:lstStyle/>
        <a:p>
          <a:r>
            <a:rPr lang="en-US" dirty="0" err="1"/>
            <a:t>DescribeFeatureType</a:t>
          </a:r>
          <a:endParaRPr lang="ru-RU" dirty="0"/>
        </a:p>
      </dgm:t>
    </dgm:pt>
    <dgm:pt modelId="{7479FB06-B2AD-41CE-AEC4-D3A1A1BF1C0F}" type="parTrans" cxnId="{17CB921D-3DEA-4B05-B14B-E6846240E3F6}">
      <dgm:prSet/>
      <dgm:spPr/>
      <dgm:t>
        <a:bodyPr/>
        <a:lstStyle/>
        <a:p>
          <a:endParaRPr lang="ru-RU"/>
        </a:p>
      </dgm:t>
    </dgm:pt>
    <dgm:pt modelId="{9D2101BC-2372-4531-90EF-7B45DB045519}" type="sibTrans" cxnId="{17CB921D-3DEA-4B05-B14B-E6846240E3F6}">
      <dgm:prSet/>
      <dgm:spPr/>
      <dgm:t>
        <a:bodyPr/>
        <a:lstStyle/>
        <a:p>
          <a:endParaRPr lang="ru-RU"/>
        </a:p>
      </dgm:t>
    </dgm:pt>
    <dgm:pt modelId="{1AA88B08-28DF-4127-9655-132486295D89}">
      <dgm:prSet phldrT="[Текст]"/>
      <dgm:spPr/>
      <dgm:t>
        <a:bodyPr/>
        <a:lstStyle/>
        <a:p>
          <a:r>
            <a:rPr lang="en-US" dirty="0" err="1"/>
            <a:t>GetFeature</a:t>
          </a:r>
          <a:endParaRPr lang="ru-RU" dirty="0"/>
        </a:p>
      </dgm:t>
    </dgm:pt>
    <dgm:pt modelId="{A82AF8BA-53FB-4CD5-A818-B57C0CE7EDA4}" type="parTrans" cxnId="{8D5E66F3-3D2F-42FE-A685-6036AA2E666A}">
      <dgm:prSet/>
      <dgm:spPr/>
      <dgm:t>
        <a:bodyPr/>
        <a:lstStyle/>
        <a:p>
          <a:endParaRPr lang="ru-RU"/>
        </a:p>
      </dgm:t>
    </dgm:pt>
    <dgm:pt modelId="{FBEE1608-C85A-445F-B0E2-B8F58A485F2E}" type="sibTrans" cxnId="{8D5E66F3-3D2F-42FE-A685-6036AA2E666A}">
      <dgm:prSet/>
      <dgm:spPr/>
      <dgm:t>
        <a:bodyPr/>
        <a:lstStyle/>
        <a:p>
          <a:endParaRPr lang="ru-RU"/>
        </a:p>
      </dgm:t>
    </dgm:pt>
    <dgm:pt modelId="{77EE4528-A73E-4A3E-AB29-C0EC6363F62F}">
      <dgm:prSet phldrT="[Текст]"/>
      <dgm:spPr/>
      <dgm:t>
        <a:bodyPr/>
        <a:lstStyle/>
        <a:p>
          <a:r>
            <a:rPr lang="en-US" dirty="0" err="1"/>
            <a:t>GetCapabilities</a:t>
          </a:r>
          <a:endParaRPr lang="ru-RU" dirty="0"/>
        </a:p>
      </dgm:t>
    </dgm:pt>
    <dgm:pt modelId="{5225EAF4-464D-43F0-BD72-04C7F4F1D3B2}" type="parTrans" cxnId="{1EE6B434-DBB0-4660-B767-B6110B76F735}">
      <dgm:prSet/>
      <dgm:spPr/>
      <dgm:t>
        <a:bodyPr/>
        <a:lstStyle/>
        <a:p>
          <a:endParaRPr lang="ru-RU"/>
        </a:p>
      </dgm:t>
    </dgm:pt>
    <dgm:pt modelId="{6C1F22B2-282E-4FE4-BF84-D73BF0E5A650}" type="sibTrans" cxnId="{1EE6B434-DBB0-4660-B767-B6110B76F735}">
      <dgm:prSet/>
      <dgm:spPr/>
      <dgm:t>
        <a:bodyPr/>
        <a:lstStyle/>
        <a:p>
          <a:endParaRPr lang="ru-RU"/>
        </a:p>
      </dgm:t>
    </dgm:pt>
    <dgm:pt modelId="{F1BC08A5-9637-4688-8953-59DC8B6CCAC9}">
      <dgm:prSet/>
      <dgm:spPr/>
      <dgm:t>
        <a:bodyPr/>
        <a:lstStyle/>
        <a:p>
          <a:r>
            <a:rPr lang="en-US" dirty="0"/>
            <a:t>Transaction</a:t>
          </a:r>
          <a:endParaRPr lang="ru-RU" dirty="0"/>
        </a:p>
      </dgm:t>
    </dgm:pt>
    <dgm:pt modelId="{BBEF3406-85EA-4C03-AF99-AAD652B260B4}" type="parTrans" cxnId="{15826FD7-0D9F-42A1-84F9-1416FA95BF0D}">
      <dgm:prSet/>
      <dgm:spPr/>
      <dgm:t>
        <a:bodyPr/>
        <a:lstStyle/>
        <a:p>
          <a:endParaRPr lang="ru-RU"/>
        </a:p>
      </dgm:t>
    </dgm:pt>
    <dgm:pt modelId="{BEE6D248-EDEF-40E3-B0F8-DD86A0D020E1}" type="sibTrans" cxnId="{15826FD7-0D9F-42A1-84F9-1416FA95BF0D}">
      <dgm:prSet/>
      <dgm:spPr/>
      <dgm:t>
        <a:bodyPr/>
        <a:lstStyle/>
        <a:p>
          <a:endParaRPr lang="ru-RU"/>
        </a:p>
      </dgm:t>
    </dgm:pt>
    <dgm:pt modelId="{8E0EF3B0-F4AD-4910-A2EA-DCFF80E73E50}">
      <dgm:prSet/>
      <dgm:spPr/>
      <dgm:t>
        <a:bodyPr/>
        <a:lstStyle/>
        <a:p>
          <a:r>
            <a:rPr lang="en-US" dirty="0" err="1"/>
            <a:t>LockFeature</a:t>
          </a:r>
          <a:endParaRPr lang="ru-RU" dirty="0"/>
        </a:p>
      </dgm:t>
    </dgm:pt>
    <dgm:pt modelId="{F20953EE-AFA0-4A5B-9DCA-95F51219A16F}" type="parTrans" cxnId="{264315F1-80BE-4B51-BFF6-388562B0EEBE}">
      <dgm:prSet/>
      <dgm:spPr/>
      <dgm:t>
        <a:bodyPr/>
        <a:lstStyle/>
        <a:p>
          <a:endParaRPr lang="ru-RU"/>
        </a:p>
      </dgm:t>
    </dgm:pt>
    <dgm:pt modelId="{F800B935-D0D1-4263-BA17-B2A1F6B38BFC}" type="sibTrans" cxnId="{264315F1-80BE-4B51-BFF6-388562B0EEBE}">
      <dgm:prSet/>
      <dgm:spPr/>
      <dgm:t>
        <a:bodyPr/>
        <a:lstStyle/>
        <a:p>
          <a:endParaRPr lang="ru-RU"/>
        </a:p>
      </dgm:t>
    </dgm:pt>
    <dgm:pt modelId="{9B5ECC2C-3345-49C1-8D43-53DB1321D1EB}" type="pres">
      <dgm:prSet presAssocID="{42A9A92D-9FF9-4AE6-84AE-E93278C1555A}" presName="compositeShape" presStyleCnt="0">
        <dgm:presLayoutVars>
          <dgm:chMax val="7"/>
          <dgm:dir/>
          <dgm:resizeHandles val="exact"/>
        </dgm:presLayoutVars>
      </dgm:prSet>
      <dgm:spPr/>
    </dgm:pt>
    <dgm:pt modelId="{BA217508-6534-4408-9A60-79F95FAAE956}" type="pres">
      <dgm:prSet presAssocID="{42A9A92D-9FF9-4AE6-84AE-E93278C1555A}" presName="wedge1" presStyleLbl="node1" presStyleIdx="0" presStyleCnt="5"/>
      <dgm:spPr/>
    </dgm:pt>
    <dgm:pt modelId="{549FD45A-E2F0-4A90-A5D1-BDA182E4779D}" type="pres">
      <dgm:prSet presAssocID="{42A9A92D-9FF9-4AE6-84AE-E93278C1555A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577D22AC-9AEC-43DD-BB3C-6EA3D969E3AE}" type="pres">
      <dgm:prSet presAssocID="{42A9A92D-9FF9-4AE6-84AE-E93278C1555A}" presName="wedge2" presStyleLbl="node1" presStyleIdx="1" presStyleCnt="5"/>
      <dgm:spPr/>
    </dgm:pt>
    <dgm:pt modelId="{CED47D3E-2758-4CB4-BA09-CDE626C3B089}" type="pres">
      <dgm:prSet presAssocID="{42A9A92D-9FF9-4AE6-84AE-E93278C1555A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ED779BA8-AC4F-4586-BEF8-462F47B56CEB}" type="pres">
      <dgm:prSet presAssocID="{42A9A92D-9FF9-4AE6-84AE-E93278C1555A}" presName="wedge3" presStyleLbl="node1" presStyleIdx="2" presStyleCnt="5"/>
      <dgm:spPr/>
    </dgm:pt>
    <dgm:pt modelId="{CA6D5791-12E2-40E4-B738-110AF9FC8DDA}" type="pres">
      <dgm:prSet presAssocID="{42A9A92D-9FF9-4AE6-84AE-E93278C1555A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4D75CB6A-A329-49D8-AD40-01406C43DAAC}" type="pres">
      <dgm:prSet presAssocID="{42A9A92D-9FF9-4AE6-84AE-E93278C1555A}" presName="wedge4" presStyleLbl="node1" presStyleIdx="3" presStyleCnt="5"/>
      <dgm:spPr/>
    </dgm:pt>
    <dgm:pt modelId="{7E00AA05-D8F9-4408-A55B-B015D2E67281}" type="pres">
      <dgm:prSet presAssocID="{42A9A92D-9FF9-4AE6-84AE-E93278C1555A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E4D1F98-67E5-4180-A759-39103C42D8AD}" type="pres">
      <dgm:prSet presAssocID="{42A9A92D-9FF9-4AE6-84AE-E93278C1555A}" presName="wedge5" presStyleLbl="node1" presStyleIdx="4" presStyleCnt="5"/>
      <dgm:spPr/>
    </dgm:pt>
    <dgm:pt modelId="{A4E0E363-F7F0-4A54-B677-C3C0E2DB1A42}" type="pres">
      <dgm:prSet presAssocID="{42A9A92D-9FF9-4AE6-84AE-E93278C1555A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7CB921D-3DEA-4B05-B14B-E6846240E3F6}" srcId="{42A9A92D-9FF9-4AE6-84AE-E93278C1555A}" destId="{602A8B56-9CE1-49BB-A838-BF78C6A6D248}" srcOrd="0" destOrd="0" parTransId="{7479FB06-B2AD-41CE-AEC4-D3A1A1BF1C0F}" sibTransId="{9D2101BC-2372-4531-90EF-7B45DB045519}"/>
    <dgm:cxn modelId="{1EE6B434-DBB0-4660-B767-B6110B76F735}" srcId="{42A9A92D-9FF9-4AE6-84AE-E93278C1555A}" destId="{77EE4528-A73E-4A3E-AB29-C0EC6363F62F}" srcOrd="2" destOrd="0" parTransId="{5225EAF4-464D-43F0-BD72-04C7F4F1D3B2}" sibTransId="{6C1F22B2-282E-4FE4-BF84-D73BF0E5A650}"/>
    <dgm:cxn modelId="{FB7FA55B-5A74-402A-9CCC-45B597906212}" type="presOf" srcId="{1AA88B08-28DF-4127-9655-132486295D89}" destId="{CED47D3E-2758-4CB4-BA09-CDE626C3B089}" srcOrd="1" destOrd="0" presId="urn:microsoft.com/office/officeart/2005/8/layout/chart3"/>
    <dgm:cxn modelId="{7D59A162-3AE6-4930-BE1D-7B0DA96BB527}" type="presOf" srcId="{77EE4528-A73E-4A3E-AB29-C0EC6363F62F}" destId="{CA6D5791-12E2-40E4-B738-110AF9FC8DDA}" srcOrd="1" destOrd="0" presId="urn:microsoft.com/office/officeart/2005/8/layout/chart3"/>
    <dgm:cxn modelId="{A9C8F343-753C-4238-999A-AF47082CC160}" type="presOf" srcId="{1AA88B08-28DF-4127-9655-132486295D89}" destId="{577D22AC-9AEC-43DD-BB3C-6EA3D969E3AE}" srcOrd="0" destOrd="0" presId="urn:microsoft.com/office/officeart/2005/8/layout/chart3"/>
    <dgm:cxn modelId="{751B7850-3213-4AC4-87D0-EC4D469EC60B}" type="presOf" srcId="{602A8B56-9CE1-49BB-A838-BF78C6A6D248}" destId="{BA217508-6534-4408-9A60-79F95FAAE956}" srcOrd="0" destOrd="0" presId="urn:microsoft.com/office/officeart/2005/8/layout/chart3"/>
    <dgm:cxn modelId="{0EC45671-6F20-4C67-A42D-265241CD261A}" type="presOf" srcId="{F1BC08A5-9637-4688-8953-59DC8B6CCAC9}" destId="{4D75CB6A-A329-49D8-AD40-01406C43DAAC}" srcOrd="0" destOrd="0" presId="urn:microsoft.com/office/officeart/2005/8/layout/chart3"/>
    <dgm:cxn modelId="{1D16BD57-B61B-42BE-AC14-E0D29BD3A814}" type="presOf" srcId="{77EE4528-A73E-4A3E-AB29-C0EC6363F62F}" destId="{ED779BA8-AC4F-4586-BEF8-462F47B56CEB}" srcOrd="0" destOrd="0" presId="urn:microsoft.com/office/officeart/2005/8/layout/chart3"/>
    <dgm:cxn modelId="{CF9FF878-BD6B-4575-BBAD-B39B83216850}" type="presOf" srcId="{8E0EF3B0-F4AD-4910-A2EA-DCFF80E73E50}" destId="{7E4D1F98-67E5-4180-A759-39103C42D8AD}" srcOrd="0" destOrd="0" presId="urn:microsoft.com/office/officeart/2005/8/layout/chart3"/>
    <dgm:cxn modelId="{790BEC85-5A98-41FE-9AC2-BFCAC846CD2F}" type="presOf" srcId="{F1BC08A5-9637-4688-8953-59DC8B6CCAC9}" destId="{7E00AA05-D8F9-4408-A55B-B015D2E67281}" srcOrd="1" destOrd="0" presId="urn:microsoft.com/office/officeart/2005/8/layout/chart3"/>
    <dgm:cxn modelId="{9C4612B4-DB36-4D7E-AFA3-BCD5525819B9}" type="presOf" srcId="{602A8B56-9CE1-49BB-A838-BF78C6A6D248}" destId="{549FD45A-E2F0-4A90-A5D1-BDA182E4779D}" srcOrd="1" destOrd="0" presId="urn:microsoft.com/office/officeart/2005/8/layout/chart3"/>
    <dgm:cxn modelId="{23E8A1BC-91F4-49E5-9DF4-90410FC58DBC}" type="presOf" srcId="{42A9A92D-9FF9-4AE6-84AE-E93278C1555A}" destId="{9B5ECC2C-3345-49C1-8D43-53DB1321D1EB}" srcOrd="0" destOrd="0" presId="urn:microsoft.com/office/officeart/2005/8/layout/chart3"/>
    <dgm:cxn modelId="{7723FDCC-FF0D-4A83-BDA9-49BC29F3AF01}" type="presOf" srcId="{8E0EF3B0-F4AD-4910-A2EA-DCFF80E73E50}" destId="{A4E0E363-F7F0-4A54-B677-C3C0E2DB1A42}" srcOrd="1" destOrd="0" presId="urn:microsoft.com/office/officeart/2005/8/layout/chart3"/>
    <dgm:cxn modelId="{15826FD7-0D9F-42A1-84F9-1416FA95BF0D}" srcId="{42A9A92D-9FF9-4AE6-84AE-E93278C1555A}" destId="{F1BC08A5-9637-4688-8953-59DC8B6CCAC9}" srcOrd="3" destOrd="0" parTransId="{BBEF3406-85EA-4C03-AF99-AAD652B260B4}" sibTransId="{BEE6D248-EDEF-40E3-B0F8-DD86A0D020E1}"/>
    <dgm:cxn modelId="{264315F1-80BE-4B51-BFF6-388562B0EEBE}" srcId="{42A9A92D-9FF9-4AE6-84AE-E93278C1555A}" destId="{8E0EF3B0-F4AD-4910-A2EA-DCFF80E73E50}" srcOrd="4" destOrd="0" parTransId="{F20953EE-AFA0-4A5B-9DCA-95F51219A16F}" sibTransId="{F800B935-D0D1-4263-BA17-B2A1F6B38BFC}"/>
    <dgm:cxn modelId="{8D5E66F3-3D2F-42FE-A685-6036AA2E666A}" srcId="{42A9A92D-9FF9-4AE6-84AE-E93278C1555A}" destId="{1AA88B08-28DF-4127-9655-132486295D89}" srcOrd="1" destOrd="0" parTransId="{A82AF8BA-53FB-4CD5-A818-B57C0CE7EDA4}" sibTransId="{FBEE1608-C85A-445F-B0E2-B8F58A485F2E}"/>
    <dgm:cxn modelId="{F1CF2F70-2371-4D7B-BD22-660A95F026A8}" type="presParOf" srcId="{9B5ECC2C-3345-49C1-8D43-53DB1321D1EB}" destId="{BA217508-6534-4408-9A60-79F95FAAE956}" srcOrd="0" destOrd="0" presId="urn:microsoft.com/office/officeart/2005/8/layout/chart3"/>
    <dgm:cxn modelId="{C5CA420A-B7ED-4428-BA10-B0278CC5E71A}" type="presParOf" srcId="{9B5ECC2C-3345-49C1-8D43-53DB1321D1EB}" destId="{549FD45A-E2F0-4A90-A5D1-BDA182E4779D}" srcOrd="1" destOrd="0" presId="urn:microsoft.com/office/officeart/2005/8/layout/chart3"/>
    <dgm:cxn modelId="{307636AF-3CBF-43EE-AEE4-BB29FF299250}" type="presParOf" srcId="{9B5ECC2C-3345-49C1-8D43-53DB1321D1EB}" destId="{577D22AC-9AEC-43DD-BB3C-6EA3D969E3AE}" srcOrd="2" destOrd="0" presId="urn:microsoft.com/office/officeart/2005/8/layout/chart3"/>
    <dgm:cxn modelId="{513CBB4A-F905-472F-ADC2-5935A3A879F5}" type="presParOf" srcId="{9B5ECC2C-3345-49C1-8D43-53DB1321D1EB}" destId="{CED47D3E-2758-4CB4-BA09-CDE626C3B089}" srcOrd="3" destOrd="0" presId="urn:microsoft.com/office/officeart/2005/8/layout/chart3"/>
    <dgm:cxn modelId="{3A3BBABF-071F-4F5F-B846-E8466AB49D16}" type="presParOf" srcId="{9B5ECC2C-3345-49C1-8D43-53DB1321D1EB}" destId="{ED779BA8-AC4F-4586-BEF8-462F47B56CEB}" srcOrd="4" destOrd="0" presId="urn:microsoft.com/office/officeart/2005/8/layout/chart3"/>
    <dgm:cxn modelId="{9225F731-0E0C-476C-8A47-7FD43DF5D38F}" type="presParOf" srcId="{9B5ECC2C-3345-49C1-8D43-53DB1321D1EB}" destId="{CA6D5791-12E2-40E4-B738-110AF9FC8DDA}" srcOrd="5" destOrd="0" presId="urn:microsoft.com/office/officeart/2005/8/layout/chart3"/>
    <dgm:cxn modelId="{E3DA5ADF-28FF-4FFC-9DAD-390732424264}" type="presParOf" srcId="{9B5ECC2C-3345-49C1-8D43-53DB1321D1EB}" destId="{4D75CB6A-A329-49D8-AD40-01406C43DAAC}" srcOrd="6" destOrd="0" presId="urn:microsoft.com/office/officeart/2005/8/layout/chart3"/>
    <dgm:cxn modelId="{AC3B1CC2-563C-491F-91B1-771A57111B17}" type="presParOf" srcId="{9B5ECC2C-3345-49C1-8D43-53DB1321D1EB}" destId="{7E00AA05-D8F9-4408-A55B-B015D2E67281}" srcOrd="7" destOrd="0" presId="urn:microsoft.com/office/officeart/2005/8/layout/chart3"/>
    <dgm:cxn modelId="{336D50F4-345F-4147-B98A-5549F5854366}" type="presParOf" srcId="{9B5ECC2C-3345-49C1-8D43-53DB1321D1EB}" destId="{7E4D1F98-67E5-4180-A759-39103C42D8AD}" srcOrd="8" destOrd="0" presId="urn:microsoft.com/office/officeart/2005/8/layout/chart3"/>
    <dgm:cxn modelId="{BE5FF851-1462-4A4F-BAEA-23FDAEA1DD89}" type="presParOf" srcId="{9B5ECC2C-3345-49C1-8D43-53DB1321D1EB}" destId="{A4E0E363-F7F0-4A54-B677-C3C0E2DB1A42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AB2CC8-684A-455D-A41C-6EF608DB3A36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88BB993E-FD2C-4938-8014-15E9EACA4D0B}">
      <dgm:prSet phldrT="[Текст]"/>
      <dgm:spPr/>
      <dgm:t>
        <a:bodyPr/>
        <a:lstStyle/>
        <a:p>
          <a:r>
            <a:rPr lang="en-US" dirty="0" err="1"/>
            <a:t>DescribeCoverage</a:t>
          </a:r>
          <a:endParaRPr lang="ru-RU" dirty="0"/>
        </a:p>
      </dgm:t>
    </dgm:pt>
    <dgm:pt modelId="{622002C7-6C1B-41B0-B93E-C370B9D5D593}" type="parTrans" cxnId="{2E4E04AE-6965-4576-9B36-01F4D787D67B}">
      <dgm:prSet/>
      <dgm:spPr/>
      <dgm:t>
        <a:bodyPr/>
        <a:lstStyle/>
        <a:p>
          <a:endParaRPr lang="ru-RU"/>
        </a:p>
      </dgm:t>
    </dgm:pt>
    <dgm:pt modelId="{E885F8C4-C76B-4963-985D-5F2498564F77}" type="sibTrans" cxnId="{2E4E04AE-6965-4576-9B36-01F4D787D67B}">
      <dgm:prSet/>
      <dgm:spPr/>
      <dgm:t>
        <a:bodyPr/>
        <a:lstStyle/>
        <a:p>
          <a:endParaRPr lang="ru-RU"/>
        </a:p>
      </dgm:t>
    </dgm:pt>
    <dgm:pt modelId="{B4C7D609-6510-4829-BFBC-70D47EC50C12}">
      <dgm:prSet phldrT="[Текст]"/>
      <dgm:spPr/>
      <dgm:t>
        <a:bodyPr/>
        <a:lstStyle/>
        <a:p>
          <a:r>
            <a:rPr lang="en-US" dirty="0" err="1"/>
            <a:t>GetCoverage</a:t>
          </a:r>
          <a:endParaRPr lang="ru-RU" dirty="0"/>
        </a:p>
      </dgm:t>
    </dgm:pt>
    <dgm:pt modelId="{6B694001-DF71-41DF-9412-40767824B695}" type="parTrans" cxnId="{ABB62784-6F25-4F7E-BDC5-35721D7C1528}">
      <dgm:prSet/>
      <dgm:spPr/>
      <dgm:t>
        <a:bodyPr/>
        <a:lstStyle/>
        <a:p>
          <a:endParaRPr lang="ru-RU"/>
        </a:p>
      </dgm:t>
    </dgm:pt>
    <dgm:pt modelId="{E2F1F55B-8561-45BD-8F93-28DEDF0176BB}" type="sibTrans" cxnId="{ABB62784-6F25-4F7E-BDC5-35721D7C1528}">
      <dgm:prSet/>
      <dgm:spPr/>
      <dgm:t>
        <a:bodyPr/>
        <a:lstStyle/>
        <a:p>
          <a:endParaRPr lang="ru-RU"/>
        </a:p>
      </dgm:t>
    </dgm:pt>
    <dgm:pt modelId="{937917B0-166E-4343-B87A-68E9129AEB9B}">
      <dgm:prSet phldrT="[Текст]"/>
      <dgm:spPr/>
      <dgm:t>
        <a:bodyPr/>
        <a:lstStyle/>
        <a:p>
          <a:r>
            <a:rPr lang="en-US" dirty="0" err="1"/>
            <a:t>GetCapabilities</a:t>
          </a:r>
          <a:endParaRPr lang="ru-RU" dirty="0"/>
        </a:p>
      </dgm:t>
    </dgm:pt>
    <dgm:pt modelId="{A67194E6-1EEE-43E7-8CA4-998BCF833A7F}" type="parTrans" cxnId="{49D91664-ED9C-4A16-9377-FCA2A93B0896}">
      <dgm:prSet/>
      <dgm:spPr/>
      <dgm:t>
        <a:bodyPr/>
        <a:lstStyle/>
        <a:p>
          <a:endParaRPr lang="ru-RU"/>
        </a:p>
      </dgm:t>
    </dgm:pt>
    <dgm:pt modelId="{5A34D222-A86C-4DC8-8DFD-1B5E28F87F30}" type="sibTrans" cxnId="{49D91664-ED9C-4A16-9377-FCA2A93B0896}">
      <dgm:prSet/>
      <dgm:spPr/>
      <dgm:t>
        <a:bodyPr/>
        <a:lstStyle/>
        <a:p>
          <a:endParaRPr lang="ru-RU"/>
        </a:p>
      </dgm:t>
    </dgm:pt>
    <dgm:pt modelId="{987DB5E5-266D-4352-8D9E-1DA29E21FF46}" type="pres">
      <dgm:prSet presAssocID="{F4AB2CC8-684A-455D-A41C-6EF608DB3A36}" presName="compositeShape" presStyleCnt="0">
        <dgm:presLayoutVars>
          <dgm:chMax val="7"/>
          <dgm:dir/>
          <dgm:resizeHandles val="exact"/>
        </dgm:presLayoutVars>
      </dgm:prSet>
      <dgm:spPr/>
    </dgm:pt>
    <dgm:pt modelId="{DCDBCBBE-4331-4F5F-9604-84FF93D02206}" type="pres">
      <dgm:prSet presAssocID="{F4AB2CC8-684A-455D-A41C-6EF608DB3A36}" presName="wedge1" presStyleLbl="node1" presStyleIdx="0" presStyleCnt="3"/>
      <dgm:spPr/>
    </dgm:pt>
    <dgm:pt modelId="{B9B5CA49-6903-4F7A-B78C-DF8918E788D4}" type="pres">
      <dgm:prSet presAssocID="{F4AB2CC8-684A-455D-A41C-6EF608DB3A3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36D649C-B418-411B-ADF8-8A59CDA73FE1}" type="pres">
      <dgm:prSet presAssocID="{F4AB2CC8-684A-455D-A41C-6EF608DB3A36}" presName="wedge2" presStyleLbl="node1" presStyleIdx="1" presStyleCnt="3"/>
      <dgm:spPr/>
    </dgm:pt>
    <dgm:pt modelId="{DCE8EA11-0167-44BC-B668-9C87E9246F87}" type="pres">
      <dgm:prSet presAssocID="{F4AB2CC8-684A-455D-A41C-6EF608DB3A3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BEC4F4D-A2DF-49D7-98B0-2F67F55383B2}" type="pres">
      <dgm:prSet presAssocID="{F4AB2CC8-684A-455D-A41C-6EF608DB3A36}" presName="wedge3" presStyleLbl="node1" presStyleIdx="2" presStyleCnt="3"/>
      <dgm:spPr/>
    </dgm:pt>
    <dgm:pt modelId="{2056A057-359C-4048-B40D-7E30C2CF44C1}" type="pres">
      <dgm:prSet presAssocID="{F4AB2CC8-684A-455D-A41C-6EF608DB3A3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54D340A-46A4-4C80-8894-916C761AD074}" type="presOf" srcId="{937917B0-166E-4343-B87A-68E9129AEB9B}" destId="{2056A057-359C-4048-B40D-7E30C2CF44C1}" srcOrd="1" destOrd="0" presId="urn:microsoft.com/office/officeart/2005/8/layout/chart3"/>
    <dgm:cxn modelId="{98E6263A-5246-40E8-98B9-9C3FECA4AA3A}" type="presOf" srcId="{937917B0-166E-4343-B87A-68E9129AEB9B}" destId="{7BEC4F4D-A2DF-49D7-98B0-2F67F55383B2}" srcOrd="0" destOrd="0" presId="urn:microsoft.com/office/officeart/2005/8/layout/chart3"/>
    <dgm:cxn modelId="{49D91664-ED9C-4A16-9377-FCA2A93B0896}" srcId="{F4AB2CC8-684A-455D-A41C-6EF608DB3A36}" destId="{937917B0-166E-4343-B87A-68E9129AEB9B}" srcOrd="2" destOrd="0" parTransId="{A67194E6-1EEE-43E7-8CA4-998BCF833A7F}" sibTransId="{5A34D222-A86C-4DC8-8DFD-1B5E28F87F30}"/>
    <dgm:cxn modelId="{ABB62784-6F25-4F7E-BDC5-35721D7C1528}" srcId="{F4AB2CC8-684A-455D-A41C-6EF608DB3A36}" destId="{B4C7D609-6510-4829-BFBC-70D47EC50C12}" srcOrd="1" destOrd="0" parTransId="{6B694001-DF71-41DF-9412-40767824B695}" sibTransId="{E2F1F55B-8561-45BD-8F93-28DEDF0176BB}"/>
    <dgm:cxn modelId="{C75BE890-2B5B-4610-A8EB-AAB260D00545}" type="presOf" srcId="{B4C7D609-6510-4829-BFBC-70D47EC50C12}" destId="{DCE8EA11-0167-44BC-B668-9C87E9246F87}" srcOrd="1" destOrd="0" presId="urn:microsoft.com/office/officeart/2005/8/layout/chart3"/>
    <dgm:cxn modelId="{5B946C91-74D7-4400-A70E-A84278D952CA}" type="presOf" srcId="{88BB993E-FD2C-4938-8014-15E9EACA4D0B}" destId="{DCDBCBBE-4331-4F5F-9604-84FF93D02206}" srcOrd="0" destOrd="0" presId="urn:microsoft.com/office/officeart/2005/8/layout/chart3"/>
    <dgm:cxn modelId="{2E4E04AE-6965-4576-9B36-01F4D787D67B}" srcId="{F4AB2CC8-684A-455D-A41C-6EF608DB3A36}" destId="{88BB993E-FD2C-4938-8014-15E9EACA4D0B}" srcOrd="0" destOrd="0" parTransId="{622002C7-6C1B-41B0-B93E-C370B9D5D593}" sibTransId="{E885F8C4-C76B-4963-985D-5F2498564F77}"/>
    <dgm:cxn modelId="{B38013D5-169D-4571-8B8C-061C2D9DD80C}" type="presOf" srcId="{88BB993E-FD2C-4938-8014-15E9EACA4D0B}" destId="{B9B5CA49-6903-4F7A-B78C-DF8918E788D4}" srcOrd="1" destOrd="0" presId="urn:microsoft.com/office/officeart/2005/8/layout/chart3"/>
    <dgm:cxn modelId="{B49097DA-4A46-4F67-8843-A06655783011}" type="presOf" srcId="{F4AB2CC8-684A-455D-A41C-6EF608DB3A36}" destId="{987DB5E5-266D-4352-8D9E-1DA29E21FF46}" srcOrd="0" destOrd="0" presId="urn:microsoft.com/office/officeart/2005/8/layout/chart3"/>
    <dgm:cxn modelId="{2DC5B6ED-FC8F-4959-AE25-453D69EFB071}" type="presOf" srcId="{B4C7D609-6510-4829-BFBC-70D47EC50C12}" destId="{236D649C-B418-411B-ADF8-8A59CDA73FE1}" srcOrd="0" destOrd="0" presId="urn:microsoft.com/office/officeart/2005/8/layout/chart3"/>
    <dgm:cxn modelId="{A231CF19-39C5-47BB-94BA-0F67529F23F3}" type="presParOf" srcId="{987DB5E5-266D-4352-8D9E-1DA29E21FF46}" destId="{DCDBCBBE-4331-4F5F-9604-84FF93D02206}" srcOrd="0" destOrd="0" presId="urn:microsoft.com/office/officeart/2005/8/layout/chart3"/>
    <dgm:cxn modelId="{188CCFB3-0DE3-4456-A7D3-726E1DADF74F}" type="presParOf" srcId="{987DB5E5-266D-4352-8D9E-1DA29E21FF46}" destId="{B9B5CA49-6903-4F7A-B78C-DF8918E788D4}" srcOrd="1" destOrd="0" presId="urn:microsoft.com/office/officeart/2005/8/layout/chart3"/>
    <dgm:cxn modelId="{8E5A8CB1-6909-4E76-B8C7-619A46EB0B05}" type="presParOf" srcId="{987DB5E5-266D-4352-8D9E-1DA29E21FF46}" destId="{236D649C-B418-411B-ADF8-8A59CDA73FE1}" srcOrd="2" destOrd="0" presId="urn:microsoft.com/office/officeart/2005/8/layout/chart3"/>
    <dgm:cxn modelId="{C2C8E68C-8C7E-4F03-805E-4CB76F2A77E3}" type="presParOf" srcId="{987DB5E5-266D-4352-8D9E-1DA29E21FF46}" destId="{DCE8EA11-0167-44BC-B668-9C87E9246F87}" srcOrd="3" destOrd="0" presId="urn:microsoft.com/office/officeart/2005/8/layout/chart3"/>
    <dgm:cxn modelId="{2785454C-BB42-45E7-BCC7-0166E65CAEA9}" type="presParOf" srcId="{987DB5E5-266D-4352-8D9E-1DA29E21FF46}" destId="{7BEC4F4D-A2DF-49D7-98B0-2F67F55383B2}" srcOrd="4" destOrd="0" presId="urn:microsoft.com/office/officeart/2005/8/layout/chart3"/>
    <dgm:cxn modelId="{060B537A-C4D0-44F3-9190-F2BB803F6E88}" type="presParOf" srcId="{987DB5E5-266D-4352-8D9E-1DA29E21FF46}" destId="{2056A057-359C-4048-B40D-7E30C2CF44C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B3BA77-234B-403E-A52B-4528F37335E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76241A-BBA4-49E6-BE8C-CCC162858069}">
      <dgm:prSet phldrT="[Текст]"/>
      <dgm:spPr/>
      <dgm:t>
        <a:bodyPr/>
        <a:lstStyle/>
        <a:p>
          <a:r>
            <a:rPr lang="en-US" dirty="0"/>
            <a:t>CSW</a:t>
          </a:r>
          <a:endParaRPr lang="ru-RU" dirty="0"/>
        </a:p>
      </dgm:t>
    </dgm:pt>
    <dgm:pt modelId="{CEC51FC2-3CDB-4C88-AF77-52376EF452EA}" type="parTrans" cxnId="{CEF77C57-80AD-47CF-800E-FC7507BBE587}">
      <dgm:prSet/>
      <dgm:spPr/>
      <dgm:t>
        <a:bodyPr/>
        <a:lstStyle/>
        <a:p>
          <a:endParaRPr lang="ru-RU"/>
        </a:p>
      </dgm:t>
    </dgm:pt>
    <dgm:pt modelId="{E47769EA-4316-42A2-A22E-6FAC1C6B8F0B}" type="sibTrans" cxnId="{CEF77C57-80AD-47CF-800E-FC7507BBE587}">
      <dgm:prSet/>
      <dgm:spPr/>
      <dgm:t>
        <a:bodyPr/>
        <a:lstStyle/>
        <a:p>
          <a:endParaRPr lang="ru-RU"/>
        </a:p>
      </dgm:t>
    </dgm:pt>
    <dgm:pt modelId="{6560D293-8326-49FF-B4B1-6F8C59D7FFD6}">
      <dgm:prSet phldrT="[Текст]"/>
      <dgm:spPr/>
      <dgm:t>
        <a:bodyPr/>
        <a:lstStyle/>
        <a:p>
          <a:r>
            <a:rPr lang="en-US" dirty="0" err="1"/>
            <a:t>OpenLS</a:t>
          </a:r>
          <a:endParaRPr lang="ru-RU" dirty="0"/>
        </a:p>
      </dgm:t>
    </dgm:pt>
    <dgm:pt modelId="{F5B8C741-D77F-464C-93DF-69CD4320BB00}" type="parTrans" cxnId="{E1F0E88C-8F0B-424B-A841-F8610F252060}">
      <dgm:prSet/>
      <dgm:spPr/>
      <dgm:t>
        <a:bodyPr/>
        <a:lstStyle/>
        <a:p>
          <a:endParaRPr lang="ru-RU"/>
        </a:p>
      </dgm:t>
    </dgm:pt>
    <dgm:pt modelId="{EAB1787B-468D-4740-91BE-51D707E9BEB6}" type="sibTrans" cxnId="{E1F0E88C-8F0B-424B-A841-F8610F252060}">
      <dgm:prSet/>
      <dgm:spPr/>
      <dgm:t>
        <a:bodyPr/>
        <a:lstStyle/>
        <a:p>
          <a:endParaRPr lang="ru-RU"/>
        </a:p>
      </dgm:t>
    </dgm:pt>
    <dgm:pt modelId="{8A799D48-B65A-41B5-9362-FFC6A0F2CC7C}">
      <dgm:prSet phldrT="[Текст]"/>
      <dgm:spPr/>
      <dgm:t>
        <a:bodyPr/>
        <a:lstStyle/>
        <a:p>
          <a:r>
            <a:rPr lang="en-US" dirty="0"/>
            <a:t>WPS</a:t>
          </a:r>
          <a:endParaRPr lang="ru-RU" dirty="0"/>
        </a:p>
      </dgm:t>
    </dgm:pt>
    <dgm:pt modelId="{376EC9AD-13CC-436E-8823-33AFE939AA38}" type="parTrans" cxnId="{357B1C4F-2561-44FD-B2D2-4066264F61B8}">
      <dgm:prSet/>
      <dgm:spPr/>
      <dgm:t>
        <a:bodyPr/>
        <a:lstStyle/>
        <a:p>
          <a:endParaRPr lang="ru-RU"/>
        </a:p>
      </dgm:t>
    </dgm:pt>
    <dgm:pt modelId="{6727B741-CE60-4A34-9B86-176F6798EEE2}" type="sibTrans" cxnId="{357B1C4F-2561-44FD-B2D2-4066264F61B8}">
      <dgm:prSet/>
      <dgm:spPr/>
      <dgm:t>
        <a:bodyPr/>
        <a:lstStyle/>
        <a:p>
          <a:endParaRPr lang="ru-RU"/>
        </a:p>
      </dgm:t>
    </dgm:pt>
    <dgm:pt modelId="{37C93BCE-AA2B-4FE5-A186-2BBE5E5AD92A}">
      <dgm:prSet phldrT="[Текст]"/>
      <dgm:spPr/>
      <dgm:t>
        <a:bodyPr/>
        <a:lstStyle/>
        <a:p>
          <a:r>
            <a:rPr lang="en-US" dirty="0"/>
            <a:t>SWE</a:t>
          </a:r>
          <a:endParaRPr lang="ru-RU" dirty="0"/>
        </a:p>
      </dgm:t>
    </dgm:pt>
    <dgm:pt modelId="{5069BF53-1521-4EA0-8441-E9FA307545EA}" type="parTrans" cxnId="{2D4CAFBC-5B81-4A04-82C2-D2454FAE367E}">
      <dgm:prSet/>
      <dgm:spPr/>
      <dgm:t>
        <a:bodyPr/>
        <a:lstStyle/>
        <a:p>
          <a:endParaRPr lang="ru-RU"/>
        </a:p>
      </dgm:t>
    </dgm:pt>
    <dgm:pt modelId="{4DBAAB9E-15B4-41FC-A716-C59516AB6250}" type="sibTrans" cxnId="{2D4CAFBC-5B81-4A04-82C2-D2454FAE367E}">
      <dgm:prSet/>
      <dgm:spPr/>
      <dgm:t>
        <a:bodyPr/>
        <a:lstStyle/>
        <a:p>
          <a:endParaRPr lang="ru-RU"/>
        </a:p>
      </dgm:t>
    </dgm:pt>
    <dgm:pt modelId="{8D0053D3-07AE-415B-BBE5-78D399C0CC5D}" type="pres">
      <dgm:prSet presAssocID="{76B3BA77-234B-403E-A52B-4528F37335E9}" presName="diagram" presStyleCnt="0">
        <dgm:presLayoutVars>
          <dgm:dir/>
          <dgm:resizeHandles val="exact"/>
        </dgm:presLayoutVars>
      </dgm:prSet>
      <dgm:spPr/>
    </dgm:pt>
    <dgm:pt modelId="{6CE9C920-91FD-4D6A-9DD0-34E42A7B5492}" type="pres">
      <dgm:prSet presAssocID="{9E76241A-BBA4-49E6-BE8C-CCC162858069}" presName="node" presStyleLbl="node1" presStyleIdx="0" presStyleCnt="4">
        <dgm:presLayoutVars>
          <dgm:bulletEnabled val="1"/>
        </dgm:presLayoutVars>
      </dgm:prSet>
      <dgm:spPr/>
    </dgm:pt>
    <dgm:pt modelId="{359CE164-A6A3-4EC1-8A18-6441EA3D7AEF}" type="pres">
      <dgm:prSet presAssocID="{E47769EA-4316-42A2-A22E-6FAC1C6B8F0B}" presName="sibTrans" presStyleCnt="0"/>
      <dgm:spPr/>
    </dgm:pt>
    <dgm:pt modelId="{07863C2B-31F9-4CBC-84C6-DEFF4DE12759}" type="pres">
      <dgm:prSet presAssocID="{6560D293-8326-49FF-B4B1-6F8C59D7FFD6}" presName="node" presStyleLbl="node1" presStyleIdx="1" presStyleCnt="4">
        <dgm:presLayoutVars>
          <dgm:bulletEnabled val="1"/>
        </dgm:presLayoutVars>
      </dgm:prSet>
      <dgm:spPr/>
    </dgm:pt>
    <dgm:pt modelId="{638CADBE-0179-46FB-A08E-4CFAEEE124DA}" type="pres">
      <dgm:prSet presAssocID="{EAB1787B-468D-4740-91BE-51D707E9BEB6}" presName="sibTrans" presStyleCnt="0"/>
      <dgm:spPr/>
    </dgm:pt>
    <dgm:pt modelId="{52BE529C-EB84-46F5-B9D0-CBCEF4573976}" type="pres">
      <dgm:prSet presAssocID="{8A799D48-B65A-41B5-9362-FFC6A0F2CC7C}" presName="node" presStyleLbl="node1" presStyleIdx="2" presStyleCnt="4">
        <dgm:presLayoutVars>
          <dgm:bulletEnabled val="1"/>
        </dgm:presLayoutVars>
      </dgm:prSet>
      <dgm:spPr/>
    </dgm:pt>
    <dgm:pt modelId="{AF1690D8-5FCD-4151-AC62-0ACE783A3956}" type="pres">
      <dgm:prSet presAssocID="{6727B741-CE60-4A34-9B86-176F6798EEE2}" presName="sibTrans" presStyleCnt="0"/>
      <dgm:spPr/>
    </dgm:pt>
    <dgm:pt modelId="{E2F4130A-BC35-4BF6-A418-DE81350CF4BB}" type="pres">
      <dgm:prSet presAssocID="{37C93BCE-AA2B-4FE5-A186-2BBE5E5AD92A}" presName="node" presStyleLbl="node1" presStyleIdx="3" presStyleCnt="4">
        <dgm:presLayoutVars>
          <dgm:bulletEnabled val="1"/>
        </dgm:presLayoutVars>
      </dgm:prSet>
      <dgm:spPr/>
    </dgm:pt>
  </dgm:ptLst>
  <dgm:cxnLst>
    <dgm:cxn modelId="{2A24D40D-3196-49CE-8D68-92791AD7D95C}" type="presOf" srcId="{76B3BA77-234B-403E-A52B-4528F37335E9}" destId="{8D0053D3-07AE-415B-BBE5-78D399C0CC5D}" srcOrd="0" destOrd="0" presId="urn:microsoft.com/office/officeart/2005/8/layout/default"/>
    <dgm:cxn modelId="{9B3E1441-0822-4485-8671-8D000FDC9D53}" type="presOf" srcId="{9E76241A-BBA4-49E6-BE8C-CCC162858069}" destId="{6CE9C920-91FD-4D6A-9DD0-34E42A7B5492}" srcOrd="0" destOrd="0" presId="urn:microsoft.com/office/officeart/2005/8/layout/default"/>
    <dgm:cxn modelId="{357B1C4F-2561-44FD-B2D2-4066264F61B8}" srcId="{76B3BA77-234B-403E-A52B-4528F37335E9}" destId="{8A799D48-B65A-41B5-9362-FFC6A0F2CC7C}" srcOrd="2" destOrd="0" parTransId="{376EC9AD-13CC-436E-8823-33AFE939AA38}" sibTransId="{6727B741-CE60-4A34-9B86-176F6798EEE2}"/>
    <dgm:cxn modelId="{CEF77C57-80AD-47CF-800E-FC7507BBE587}" srcId="{76B3BA77-234B-403E-A52B-4528F37335E9}" destId="{9E76241A-BBA4-49E6-BE8C-CCC162858069}" srcOrd="0" destOrd="0" parTransId="{CEC51FC2-3CDB-4C88-AF77-52376EF452EA}" sibTransId="{E47769EA-4316-42A2-A22E-6FAC1C6B8F0B}"/>
    <dgm:cxn modelId="{E1F0E88C-8F0B-424B-A841-F8610F252060}" srcId="{76B3BA77-234B-403E-A52B-4528F37335E9}" destId="{6560D293-8326-49FF-B4B1-6F8C59D7FFD6}" srcOrd="1" destOrd="0" parTransId="{F5B8C741-D77F-464C-93DF-69CD4320BB00}" sibTransId="{EAB1787B-468D-4740-91BE-51D707E9BEB6}"/>
    <dgm:cxn modelId="{37523FA0-8E95-4B26-BB94-3B533AD75F8D}" type="presOf" srcId="{6560D293-8326-49FF-B4B1-6F8C59D7FFD6}" destId="{07863C2B-31F9-4CBC-84C6-DEFF4DE12759}" srcOrd="0" destOrd="0" presId="urn:microsoft.com/office/officeart/2005/8/layout/default"/>
    <dgm:cxn modelId="{2D4CAFBC-5B81-4A04-82C2-D2454FAE367E}" srcId="{76B3BA77-234B-403E-A52B-4528F37335E9}" destId="{37C93BCE-AA2B-4FE5-A186-2BBE5E5AD92A}" srcOrd="3" destOrd="0" parTransId="{5069BF53-1521-4EA0-8441-E9FA307545EA}" sibTransId="{4DBAAB9E-15B4-41FC-A716-C59516AB6250}"/>
    <dgm:cxn modelId="{5B8B63E0-FFD1-4D6B-BBD1-F3321B967FBC}" type="presOf" srcId="{37C93BCE-AA2B-4FE5-A186-2BBE5E5AD92A}" destId="{E2F4130A-BC35-4BF6-A418-DE81350CF4BB}" srcOrd="0" destOrd="0" presId="urn:microsoft.com/office/officeart/2005/8/layout/default"/>
    <dgm:cxn modelId="{17A6A7F8-C784-44FD-AC16-926BDD7626CF}" type="presOf" srcId="{8A799D48-B65A-41B5-9362-FFC6A0F2CC7C}" destId="{52BE529C-EB84-46F5-B9D0-CBCEF4573976}" srcOrd="0" destOrd="0" presId="urn:microsoft.com/office/officeart/2005/8/layout/default"/>
    <dgm:cxn modelId="{9036CD45-3663-4ADA-BBD0-CBC84256F5FF}" type="presParOf" srcId="{8D0053D3-07AE-415B-BBE5-78D399C0CC5D}" destId="{6CE9C920-91FD-4D6A-9DD0-34E42A7B5492}" srcOrd="0" destOrd="0" presId="urn:microsoft.com/office/officeart/2005/8/layout/default"/>
    <dgm:cxn modelId="{851D9AFF-7B45-4BBE-819A-572EC516E4A4}" type="presParOf" srcId="{8D0053D3-07AE-415B-BBE5-78D399C0CC5D}" destId="{359CE164-A6A3-4EC1-8A18-6441EA3D7AEF}" srcOrd="1" destOrd="0" presId="urn:microsoft.com/office/officeart/2005/8/layout/default"/>
    <dgm:cxn modelId="{2410B5F8-C5F5-4CD8-B957-B754E87A38B3}" type="presParOf" srcId="{8D0053D3-07AE-415B-BBE5-78D399C0CC5D}" destId="{07863C2B-31F9-4CBC-84C6-DEFF4DE12759}" srcOrd="2" destOrd="0" presId="urn:microsoft.com/office/officeart/2005/8/layout/default"/>
    <dgm:cxn modelId="{B3488F37-5F46-4EB1-95F5-EE5296D9ACC5}" type="presParOf" srcId="{8D0053D3-07AE-415B-BBE5-78D399C0CC5D}" destId="{638CADBE-0179-46FB-A08E-4CFAEEE124DA}" srcOrd="3" destOrd="0" presId="urn:microsoft.com/office/officeart/2005/8/layout/default"/>
    <dgm:cxn modelId="{493EF8B9-C3D5-419F-B8FE-91D182CA1E1A}" type="presParOf" srcId="{8D0053D3-07AE-415B-BBE5-78D399C0CC5D}" destId="{52BE529C-EB84-46F5-B9D0-CBCEF4573976}" srcOrd="4" destOrd="0" presId="urn:microsoft.com/office/officeart/2005/8/layout/default"/>
    <dgm:cxn modelId="{411A35FA-E264-4148-9F49-F7073EC2BF06}" type="presParOf" srcId="{8D0053D3-07AE-415B-BBE5-78D399C0CC5D}" destId="{AF1690D8-5FCD-4151-AC62-0ACE783A3956}" srcOrd="5" destOrd="0" presId="urn:microsoft.com/office/officeart/2005/8/layout/default"/>
    <dgm:cxn modelId="{B4245F35-9C7C-4FD7-A1ED-4423CFB6F149}" type="presParOf" srcId="{8D0053D3-07AE-415B-BBE5-78D399C0CC5D}" destId="{E2F4130A-BC35-4BF6-A418-DE81350CF4B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DC3A1F-573B-4A4B-A712-12317F5D8A6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8973BD-D8F9-45CB-894F-4BCEC23D8806}">
      <dgm:prSet phldrT="[Текст]"/>
      <dgm:spPr/>
      <dgm:t>
        <a:bodyPr/>
        <a:lstStyle/>
        <a:p>
          <a:r>
            <a:rPr lang="en-US" dirty="0"/>
            <a:t>GML </a:t>
          </a:r>
          <a:endParaRPr lang="ru-RU" dirty="0"/>
        </a:p>
      </dgm:t>
    </dgm:pt>
    <dgm:pt modelId="{307029B0-C6D5-4BD9-A9E6-289985852F53}" type="parTrans" cxnId="{540F2EFC-2149-46B3-90DF-A7A338EFB7D1}">
      <dgm:prSet/>
      <dgm:spPr/>
      <dgm:t>
        <a:bodyPr/>
        <a:lstStyle/>
        <a:p>
          <a:endParaRPr lang="ru-RU"/>
        </a:p>
      </dgm:t>
    </dgm:pt>
    <dgm:pt modelId="{86C55FBA-4972-42FE-BEDF-2D1F7E492E50}" type="sibTrans" cxnId="{540F2EFC-2149-46B3-90DF-A7A338EFB7D1}">
      <dgm:prSet/>
      <dgm:spPr/>
      <dgm:t>
        <a:bodyPr/>
        <a:lstStyle/>
        <a:p>
          <a:endParaRPr lang="ru-RU"/>
        </a:p>
      </dgm:t>
    </dgm:pt>
    <dgm:pt modelId="{4DCAD504-F3A5-4150-B110-049029D41F24}">
      <dgm:prSet phldrT="[Текст]" custT="1"/>
      <dgm:spPr/>
      <dgm:t>
        <a:bodyPr/>
        <a:lstStyle/>
        <a:p>
          <a:r>
            <a:rPr lang="kk-KZ" sz="1800" dirty="0"/>
            <a:t>Профиль пространственных объектов </a:t>
          </a:r>
          <a:r>
            <a:rPr lang="en-US" sz="1800" dirty="0"/>
            <a:t>GML</a:t>
          </a:r>
          <a:endParaRPr lang="ru-RU" sz="1800" dirty="0"/>
        </a:p>
      </dgm:t>
    </dgm:pt>
    <dgm:pt modelId="{A80E25E0-9B35-4E54-965A-676B654C1632}" type="parTrans" cxnId="{D210C4AF-0D4C-4554-819F-7748A82CE9C8}">
      <dgm:prSet/>
      <dgm:spPr/>
      <dgm:t>
        <a:bodyPr/>
        <a:lstStyle/>
        <a:p>
          <a:endParaRPr lang="ru-RU"/>
        </a:p>
      </dgm:t>
    </dgm:pt>
    <dgm:pt modelId="{28D64A6A-5D07-47DB-8033-53C21ECD016C}" type="sibTrans" cxnId="{D210C4AF-0D4C-4554-819F-7748A82CE9C8}">
      <dgm:prSet/>
      <dgm:spPr/>
      <dgm:t>
        <a:bodyPr/>
        <a:lstStyle/>
        <a:p>
          <a:endParaRPr lang="ru-RU"/>
        </a:p>
      </dgm:t>
    </dgm:pt>
    <dgm:pt modelId="{5B7B65DA-DCD8-42CB-8735-688B7AD1DFD1}">
      <dgm:prSet phldrT="[Текст]" custT="1"/>
      <dgm:spPr/>
      <dgm:t>
        <a:bodyPr/>
        <a:lstStyle/>
        <a:p>
          <a:r>
            <a:rPr lang="kk-KZ" sz="1800" dirty="0"/>
            <a:t>Профиль </a:t>
          </a:r>
          <a:r>
            <a:rPr lang="en-US" sz="1800" dirty="0" err="1"/>
            <a:t>GeoRSS</a:t>
          </a:r>
          <a:r>
            <a:rPr lang="en-US" sz="1800" dirty="0"/>
            <a:t> GML</a:t>
          </a:r>
          <a:endParaRPr lang="ru-RU" sz="1800" dirty="0"/>
        </a:p>
      </dgm:t>
    </dgm:pt>
    <dgm:pt modelId="{58B6FE58-279A-4CAD-B1EE-CB615BF588E9}" type="parTrans" cxnId="{85C8ED09-70F3-4C62-81C1-06CA4F5B61FD}">
      <dgm:prSet/>
      <dgm:spPr/>
      <dgm:t>
        <a:bodyPr/>
        <a:lstStyle/>
        <a:p>
          <a:endParaRPr lang="ru-RU"/>
        </a:p>
      </dgm:t>
    </dgm:pt>
    <dgm:pt modelId="{4E48FD5D-2829-46C5-A795-562C595E5A4B}" type="sibTrans" cxnId="{85C8ED09-70F3-4C62-81C1-06CA4F5B61FD}">
      <dgm:prSet/>
      <dgm:spPr/>
      <dgm:t>
        <a:bodyPr/>
        <a:lstStyle/>
        <a:p>
          <a:endParaRPr lang="ru-RU"/>
        </a:p>
      </dgm:t>
    </dgm:pt>
    <dgm:pt modelId="{91C55EF1-4585-4E02-966D-33D27BEC6D90}">
      <dgm:prSet phldrT="[Текст]"/>
      <dgm:spPr/>
      <dgm:t>
        <a:bodyPr/>
        <a:lstStyle/>
        <a:p>
          <a:r>
            <a:rPr lang="en-US" dirty="0"/>
            <a:t>KML, KMZ</a:t>
          </a:r>
          <a:endParaRPr lang="ru-RU" dirty="0"/>
        </a:p>
      </dgm:t>
    </dgm:pt>
    <dgm:pt modelId="{98D3DB84-7D39-449A-9AF9-E3D3F78DBCC2}" type="parTrans" cxnId="{7CF61191-7326-40A1-8243-F22CB74BD3AD}">
      <dgm:prSet/>
      <dgm:spPr/>
      <dgm:t>
        <a:bodyPr/>
        <a:lstStyle/>
        <a:p>
          <a:endParaRPr lang="ru-RU"/>
        </a:p>
      </dgm:t>
    </dgm:pt>
    <dgm:pt modelId="{1A0F716C-3CDA-4A39-9CD8-9B2ACD43D403}" type="sibTrans" cxnId="{7CF61191-7326-40A1-8243-F22CB74BD3AD}">
      <dgm:prSet/>
      <dgm:spPr/>
      <dgm:t>
        <a:bodyPr/>
        <a:lstStyle/>
        <a:p>
          <a:endParaRPr lang="ru-RU"/>
        </a:p>
      </dgm:t>
    </dgm:pt>
    <dgm:pt modelId="{2A2959B1-E947-47C9-BCB8-B7DA8C6E888C}">
      <dgm:prSet phldrT="[Текст]" custT="1"/>
      <dgm:spPr/>
      <dgm:t>
        <a:bodyPr/>
        <a:lstStyle/>
        <a:p>
          <a:r>
            <a:rPr lang="kk-KZ" sz="1800" dirty="0"/>
            <a:t>Язык разметки </a:t>
          </a:r>
          <a:r>
            <a:rPr lang="en-US" sz="1800" dirty="0"/>
            <a:t>Keyhole</a:t>
          </a:r>
          <a:endParaRPr lang="ru-RU" sz="1800" dirty="0"/>
        </a:p>
      </dgm:t>
    </dgm:pt>
    <dgm:pt modelId="{1EDC5554-31A2-4305-8ABD-957B99F8477C}" type="parTrans" cxnId="{DC861964-DA36-4328-962B-DBEC29BFC022}">
      <dgm:prSet/>
      <dgm:spPr/>
      <dgm:t>
        <a:bodyPr/>
        <a:lstStyle/>
        <a:p>
          <a:endParaRPr lang="ru-RU"/>
        </a:p>
      </dgm:t>
    </dgm:pt>
    <dgm:pt modelId="{BB009C4F-8CA3-4667-8C6E-6E049E43348A}" type="sibTrans" cxnId="{DC861964-DA36-4328-962B-DBEC29BFC022}">
      <dgm:prSet/>
      <dgm:spPr/>
      <dgm:t>
        <a:bodyPr/>
        <a:lstStyle/>
        <a:p>
          <a:endParaRPr lang="ru-RU"/>
        </a:p>
      </dgm:t>
    </dgm:pt>
    <dgm:pt modelId="{DFD997C7-B887-4836-9D57-7B1798BAEBA3}">
      <dgm:prSet phldrT="[Текст]" custT="1"/>
      <dgm:spPr/>
      <dgm:t>
        <a:bodyPr/>
        <a:lstStyle/>
        <a:p>
          <a:r>
            <a:rPr lang="ru-RU" sz="1800" dirty="0"/>
            <a:t>Язык разметки на основе </a:t>
          </a:r>
          <a:r>
            <a:rPr lang="en-US" sz="1800" dirty="0"/>
            <a:t>XML</a:t>
          </a:r>
          <a:endParaRPr lang="ru-RU" sz="1800" dirty="0"/>
        </a:p>
      </dgm:t>
    </dgm:pt>
    <dgm:pt modelId="{8C690830-E677-42F3-B83D-C198382690A5}" type="parTrans" cxnId="{60F1E3EE-238A-408F-90B9-6DC93D9A74A6}">
      <dgm:prSet/>
      <dgm:spPr/>
      <dgm:t>
        <a:bodyPr/>
        <a:lstStyle/>
        <a:p>
          <a:endParaRPr lang="ru-RU"/>
        </a:p>
      </dgm:t>
    </dgm:pt>
    <dgm:pt modelId="{604709D0-17D0-432C-A56B-55B217DCD0DD}" type="sibTrans" cxnId="{60F1E3EE-238A-408F-90B9-6DC93D9A74A6}">
      <dgm:prSet/>
      <dgm:spPr/>
      <dgm:t>
        <a:bodyPr/>
        <a:lstStyle/>
        <a:p>
          <a:endParaRPr lang="ru-RU"/>
        </a:p>
      </dgm:t>
    </dgm:pt>
    <dgm:pt modelId="{D3FA5B0B-8C23-4FA3-AA61-2DA50AC01010}">
      <dgm:prSet phldrT="[Текст]"/>
      <dgm:spPr/>
      <dgm:t>
        <a:bodyPr/>
        <a:lstStyle/>
        <a:p>
          <a:r>
            <a:rPr lang="en-US" dirty="0" err="1"/>
            <a:t>GeoRSS</a:t>
          </a:r>
          <a:endParaRPr lang="ru-RU" dirty="0"/>
        </a:p>
      </dgm:t>
    </dgm:pt>
    <dgm:pt modelId="{4ED02899-1B67-4FC5-820B-16F764636075}" type="parTrans" cxnId="{565DC4CB-242D-4631-B27D-5D6F56CA7BF7}">
      <dgm:prSet/>
      <dgm:spPr/>
      <dgm:t>
        <a:bodyPr/>
        <a:lstStyle/>
        <a:p>
          <a:endParaRPr lang="ru-RU"/>
        </a:p>
      </dgm:t>
    </dgm:pt>
    <dgm:pt modelId="{29250224-8F67-47C0-B98E-0645D30B246A}" type="sibTrans" cxnId="{565DC4CB-242D-4631-B27D-5D6F56CA7BF7}">
      <dgm:prSet/>
      <dgm:spPr/>
      <dgm:t>
        <a:bodyPr/>
        <a:lstStyle/>
        <a:p>
          <a:endParaRPr lang="ru-RU"/>
        </a:p>
      </dgm:t>
    </dgm:pt>
    <dgm:pt modelId="{E8B6A10F-BE5F-4294-9CF1-EF762729E36C}">
      <dgm:prSet phldrT="[Текст]" custT="1"/>
      <dgm:spPr/>
      <dgm:t>
        <a:bodyPr/>
        <a:lstStyle/>
        <a:p>
          <a:r>
            <a:rPr lang="kk-KZ" sz="1800" dirty="0"/>
            <a:t>Средство поддержки веб</a:t>
          </a:r>
          <a:r>
            <a:rPr lang="ru-RU" sz="1800" dirty="0"/>
            <a:t>-</a:t>
          </a:r>
          <a:r>
            <a:rPr lang="kk-KZ" sz="1800" dirty="0"/>
            <a:t>каналов дляф публикации часто обновляемой информации.</a:t>
          </a:r>
          <a:endParaRPr lang="ru-RU" sz="1800" dirty="0"/>
        </a:p>
      </dgm:t>
    </dgm:pt>
    <dgm:pt modelId="{A6F44D7B-0D4F-4E87-8085-C22634EB39BD}" type="parTrans" cxnId="{14408AB6-D7AE-4D48-B8B2-D2B7D0EAE912}">
      <dgm:prSet/>
      <dgm:spPr/>
      <dgm:t>
        <a:bodyPr/>
        <a:lstStyle/>
        <a:p>
          <a:endParaRPr lang="ru-RU"/>
        </a:p>
      </dgm:t>
    </dgm:pt>
    <dgm:pt modelId="{C5655BD4-045A-4231-9380-D0836CF30189}" type="sibTrans" cxnId="{14408AB6-D7AE-4D48-B8B2-D2B7D0EAE912}">
      <dgm:prSet/>
      <dgm:spPr/>
      <dgm:t>
        <a:bodyPr/>
        <a:lstStyle/>
        <a:p>
          <a:endParaRPr lang="ru-RU"/>
        </a:p>
      </dgm:t>
    </dgm:pt>
    <dgm:pt modelId="{7548FFF0-9D6B-4F9E-9784-564EF023B311}">
      <dgm:prSet phldrT="[Текст]" custT="1"/>
      <dgm:spPr/>
      <dgm:t>
        <a:bodyPr/>
        <a:lstStyle/>
        <a:p>
          <a:r>
            <a:rPr lang="en-US" sz="1800" dirty="0"/>
            <a:t>W3C Geo, </a:t>
          </a:r>
          <a:r>
            <a:rPr lang="en-US" sz="1800" dirty="0" err="1"/>
            <a:t>GeoRSS</a:t>
          </a:r>
          <a:r>
            <a:rPr lang="en-US" sz="1800" dirty="0"/>
            <a:t>-Simple, </a:t>
          </a:r>
          <a:r>
            <a:rPr lang="en-US" sz="1800" dirty="0" err="1"/>
            <a:t>GeoRSS</a:t>
          </a:r>
          <a:r>
            <a:rPr lang="en-US" sz="1800" dirty="0"/>
            <a:t> - GML</a:t>
          </a:r>
          <a:endParaRPr lang="ru-RU" sz="1800" dirty="0"/>
        </a:p>
      </dgm:t>
    </dgm:pt>
    <dgm:pt modelId="{5484B412-D0D7-4115-B0CD-1B0C9EC13494}" type="parTrans" cxnId="{2E97CE25-B20E-4928-A2D2-70E1EDDD0942}">
      <dgm:prSet/>
      <dgm:spPr/>
      <dgm:t>
        <a:bodyPr/>
        <a:lstStyle/>
        <a:p>
          <a:endParaRPr lang="ru-RU"/>
        </a:p>
      </dgm:t>
    </dgm:pt>
    <dgm:pt modelId="{38E1A27D-5461-4FC1-9A3C-769247CA0D42}" type="sibTrans" cxnId="{2E97CE25-B20E-4928-A2D2-70E1EDDD0942}">
      <dgm:prSet/>
      <dgm:spPr/>
      <dgm:t>
        <a:bodyPr/>
        <a:lstStyle/>
        <a:p>
          <a:endParaRPr lang="ru-RU"/>
        </a:p>
      </dgm:t>
    </dgm:pt>
    <dgm:pt modelId="{14E5B98B-0883-4675-B23D-58CF176C69FE}" type="pres">
      <dgm:prSet presAssocID="{56DC3A1F-573B-4A4B-A712-12317F5D8A66}" presName="Name0" presStyleCnt="0">
        <dgm:presLayoutVars>
          <dgm:dir/>
          <dgm:animLvl val="lvl"/>
          <dgm:resizeHandles val="exact"/>
        </dgm:presLayoutVars>
      </dgm:prSet>
      <dgm:spPr/>
    </dgm:pt>
    <dgm:pt modelId="{CE1DB6F8-5D88-49FB-9991-247D5544A0D4}" type="pres">
      <dgm:prSet presAssocID="{4B8973BD-D8F9-45CB-894F-4BCEC23D8806}" presName="composite" presStyleCnt="0"/>
      <dgm:spPr/>
    </dgm:pt>
    <dgm:pt modelId="{0BD5497D-54A4-4C94-A8DE-657170D03731}" type="pres">
      <dgm:prSet presAssocID="{4B8973BD-D8F9-45CB-894F-4BCEC23D880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C1B85DF-4E94-46B7-BB9C-0A62D150A186}" type="pres">
      <dgm:prSet presAssocID="{4B8973BD-D8F9-45CB-894F-4BCEC23D8806}" presName="desTx" presStyleLbl="alignAccFollowNode1" presStyleIdx="0" presStyleCnt="3">
        <dgm:presLayoutVars>
          <dgm:bulletEnabled val="1"/>
        </dgm:presLayoutVars>
      </dgm:prSet>
      <dgm:spPr/>
    </dgm:pt>
    <dgm:pt modelId="{689F4E03-4799-45E2-A083-E0B9CCDAAD53}" type="pres">
      <dgm:prSet presAssocID="{86C55FBA-4972-42FE-BEDF-2D1F7E492E50}" presName="space" presStyleCnt="0"/>
      <dgm:spPr/>
    </dgm:pt>
    <dgm:pt modelId="{1CE0C3AB-8A1A-4A29-8B5D-3DD2E57DCD99}" type="pres">
      <dgm:prSet presAssocID="{91C55EF1-4585-4E02-966D-33D27BEC6D90}" presName="composite" presStyleCnt="0"/>
      <dgm:spPr/>
    </dgm:pt>
    <dgm:pt modelId="{2F52E3A4-543C-4D19-B1C4-236A1625717E}" type="pres">
      <dgm:prSet presAssocID="{91C55EF1-4585-4E02-966D-33D27BEC6D9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B6E903C-5B36-4CDB-8A1A-992681785BBF}" type="pres">
      <dgm:prSet presAssocID="{91C55EF1-4585-4E02-966D-33D27BEC6D90}" presName="desTx" presStyleLbl="alignAccFollowNode1" presStyleIdx="1" presStyleCnt="3">
        <dgm:presLayoutVars>
          <dgm:bulletEnabled val="1"/>
        </dgm:presLayoutVars>
      </dgm:prSet>
      <dgm:spPr/>
    </dgm:pt>
    <dgm:pt modelId="{305413F7-3D3D-439F-9E9D-8FADC2564B2C}" type="pres">
      <dgm:prSet presAssocID="{1A0F716C-3CDA-4A39-9CD8-9B2ACD43D403}" presName="space" presStyleCnt="0"/>
      <dgm:spPr/>
    </dgm:pt>
    <dgm:pt modelId="{80905875-C0A1-4998-A11D-01B221984930}" type="pres">
      <dgm:prSet presAssocID="{D3FA5B0B-8C23-4FA3-AA61-2DA50AC01010}" presName="composite" presStyleCnt="0"/>
      <dgm:spPr/>
    </dgm:pt>
    <dgm:pt modelId="{4CDA58DA-376B-4885-AD98-42D9706D59B8}" type="pres">
      <dgm:prSet presAssocID="{D3FA5B0B-8C23-4FA3-AA61-2DA50AC0101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B0B915F-D2A6-4D3A-AF1C-B6D216A42826}" type="pres">
      <dgm:prSet presAssocID="{D3FA5B0B-8C23-4FA3-AA61-2DA50AC0101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5C8ED09-70F3-4C62-81C1-06CA4F5B61FD}" srcId="{4B8973BD-D8F9-45CB-894F-4BCEC23D8806}" destId="{5B7B65DA-DCD8-42CB-8735-688B7AD1DFD1}" srcOrd="1" destOrd="0" parTransId="{58B6FE58-279A-4CAD-B1EE-CB615BF588E9}" sibTransId="{4E48FD5D-2829-46C5-A795-562C595E5A4B}"/>
    <dgm:cxn modelId="{2E97CE25-B20E-4928-A2D2-70E1EDDD0942}" srcId="{D3FA5B0B-8C23-4FA3-AA61-2DA50AC01010}" destId="{7548FFF0-9D6B-4F9E-9784-564EF023B311}" srcOrd="1" destOrd="0" parTransId="{5484B412-D0D7-4115-B0CD-1B0C9EC13494}" sibTransId="{38E1A27D-5461-4FC1-9A3C-769247CA0D42}"/>
    <dgm:cxn modelId="{DC861964-DA36-4328-962B-DBEC29BFC022}" srcId="{91C55EF1-4585-4E02-966D-33D27BEC6D90}" destId="{2A2959B1-E947-47C9-BCB8-B7DA8C6E888C}" srcOrd="0" destOrd="0" parTransId="{1EDC5554-31A2-4305-8ABD-957B99F8477C}" sibTransId="{BB009C4F-8CA3-4667-8C6E-6E049E43348A}"/>
    <dgm:cxn modelId="{5E73AB74-9427-46DD-9C17-E9CE1194E5E4}" type="presOf" srcId="{56DC3A1F-573B-4A4B-A712-12317F5D8A66}" destId="{14E5B98B-0883-4675-B23D-58CF176C69FE}" srcOrd="0" destOrd="0" presId="urn:microsoft.com/office/officeart/2005/8/layout/hList1"/>
    <dgm:cxn modelId="{7CF61191-7326-40A1-8243-F22CB74BD3AD}" srcId="{56DC3A1F-573B-4A4B-A712-12317F5D8A66}" destId="{91C55EF1-4585-4E02-966D-33D27BEC6D90}" srcOrd="1" destOrd="0" parTransId="{98D3DB84-7D39-449A-9AF9-E3D3F78DBCC2}" sibTransId="{1A0F716C-3CDA-4A39-9CD8-9B2ACD43D403}"/>
    <dgm:cxn modelId="{9DC5CE98-AEB4-4546-AD68-8CE0718E6529}" type="presOf" srcId="{4DCAD504-F3A5-4150-B110-049029D41F24}" destId="{6C1B85DF-4E94-46B7-BB9C-0A62D150A186}" srcOrd="0" destOrd="0" presId="urn:microsoft.com/office/officeart/2005/8/layout/hList1"/>
    <dgm:cxn modelId="{2D6D83A1-5651-41BA-A3A7-8B0D9A1CDF6F}" type="presOf" srcId="{7548FFF0-9D6B-4F9E-9784-564EF023B311}" destId="{AB0B915F-D2A6-4D3A-AF1C-B6D216A42826}" srcOrd="0" destOrd="1" presId="urn:microsoft.com/office/officeart/2005/8/layout/hList1"/>
    <dgm:cxn modelId="{03E97AAA-1C74-479B-94D8-3EC6A7ADFB19}" type="presOf" srcId="{E8B6A10F-BE5F-4294-9CF1-EF762729E36C}" destId="{AB0B915F-D2A6-4D3A-AF1C-B6D216A42826}" srcOrd="0" destOrd="0" presId="urn:microsoft.com/office/officeart/2005/8/layout/hList1"/>
    <dgm:cxn modelId="{D210C4AF-0D4C-4554-819F-7748A82CE9C8}" srcId="{4B8973BD-D8F9-45CB-894F-4BCEC23D8806}" destId="{4DCAD504-F3A5-4150-B110-049029D41F24}" srcOrd="0" destOrd="0" parTransId="{A80E25E0-9B35-4E54-965A-676B654C1632}" sibTransId="{28D64A6A-5D07-47DB-8033-53C21ECD016C}"/>
    <dgm:cxn modelId="{2CCDCFB5-6C3D-4CFF-8BE1-CC74DFBCFAA8}" type="presOf" srcId="{DFD997C7-B887-4836-9D57-7B1798BAEBA3}" destId="{8B6E903C-5B36-4CDB-8A1A-992681785BBF}" srcOrd="0" destOrd="1" presId="urn:microsoft.com/office/officeart/2005/8/layout/hList1"/>
    <dgm:cxn modelId="{14408AB6-D7AE-4D48-B8B2-D2B7D0EAE912}" srcId="{D3FA5B0B-8C23-4FA3-AA61-2DA50AC01010}" destId="{E8B6A10F-BE5F-4294-9CF1-EF762729E36C}" srcOrd="0" destOrd="0" parTransId="{A6F44D7B-0D4F-4E87-8085-C22634EB39BD}" sibTransId="{C5655BD4-045A-4231-9380-D0836CF30189}"/>
    <dgm:cxn modelId="{54B8FBBC-6AFC-464C-BD06-272137673138}" type="presOf" srcId="{2A2959B1-E947-47C9-BCB8-B7DA8C6E888C}" destId="{8B6E903C-5B36-4CDB-8A1A-992681785BBF}" srcOrd="0" destOrd="0" presId="urn:microsoft.com/office/officeart/2005/8/layout/hList1"/>
    <dgm:cxn modelId="{2B9EABBD-63BA-44FF-929C-B753FB749085}" type="presOf" srcId="{D3FA5B0B-8C23-4FA3-AA61-2DA50AC01010}" destId="{4CDA58DA-376B-4885-AD98-42D9706D59B8}" srcOrd="0" destOrd="0" presId="urn:microsoft.com/office/officeart/2005/8/layout/hList1"/>
    <dgm:cxn modelId="{A2F80AC7-FFC4-4096-A56B-D5CE972F47C7}" type="presOf" srcId="{4B8973BD-D8F9-45CB-894F-4BCEC23D8806}" destId="{0BD5497D-54A4-4C94-A8DE-657170D03731}" srcOrd="0" destOrd="0" presId="urn:microsoft.com/office/officeart/2005/8/layout/hList1"/>
    <dgm:cxn modelId="{565DC4CB-242D-4631-B27D-5D6F56CA7BF7}" srcId="{56DC3A1F-573B-4A4B-A712-12317F5D8A66}" destId="{D3FA5B0B-8C23-4FA3-AA61-2DA50AC01010}" srcOrd="2" destOrd="0" parTransId="{4ED02899-1B67-4FC5-820B-16F764636075}" sibTransId="{29250224-8F67-47C0-B98E-0645D30B246A}"/>
    <dgm:cxn modelId="{E1D7D8CB-E23E-4AF2-975A-5D17021F60BA}" type="presOf" srcId="{91C55EF1-4585-4E02-966D-33D27BEC6D90}" destId="{2F52E3A4-543C-4D19-B1C4-236A1625717E}" srcOrd="0" destOrd="0" presId="urn:microsoft.com/office/officeart/2005/8/layout/hList1"/>
    <dgm:cxn modelId="{60F1E3EE-238A-408F-90B9-6DC93D9A74A6}" srcId="{91C55EF1-4585-4E02-966D-33D27BEC6D90}" destId="{DFD997C7-B887-4836-9D57-7B1798BAEBA3}" srcOrd="1" destOrd="0" parTransId="{8C690830-E677-42F3-B83D-C198382690A5}" sibTransId="{604709D0-17D0-432C-A56B-55B217DCD0DD}"/>
    <dgm:cxn modelId="{84EADAF6-70B2-4AD6-9DF0-93A3C3D6BA47}" type="presOf" srcId="{5B7B65DA-DCD8-42CB-8735-688B7AD1DFD1}" destId="{6C1B85DF-4E94-46B7-BB9C-0A62D150A186}" srcOrd="0" destOrd="1" presId="urn:microsoft.com/office/officeart/2005/8/layout/hList1"/>
    <dgm:cxn modelId="{540F2EFC-2149-46B3-90DF-A7A338EFB7D1}" srcId="{56DC3A1F-573B-4A4B-A712-12317F5D8A66}" destId="{4B8973BD-D8F9-45CB-894F-4BCEC23D8806}" srcOrd="0" destOrd="0" parTransId="{307029B0-C6D5-4BD9-A9E6-289985852F53}" sibTransId="{86C55FBA-4972-42FE-BEDF-2D1F7E492E50}"/>
    <dgm:cxn modelId="{8565C784-3E1A-4DB8-B432-19CA3E66738A}" type="presParOf" srcId="{14E5B98B-0883-4675-B23D-58CF176C69FE}" destId="{CE1DB6F8-5D88-49FB-9991-247D5544A0D4}" srcOrd="0" destOrd="0" presId="urn:microsoft.com/office/officeart/2005/8/layout/hList1"/>
    <dgm:cxn modelId="{4BDEF1A5-BDB6-4044-A017-58CEAC3CF145}" type="presParOf" srcId="{CE1DB6F8-5D88-49FB-9991-247D5544A0D4}" destId="{0BD5497D-54A4-4C94-A8DE-657170D03731}" srcOrd="0" destOrd="0" presId="urn:microsoft.com/office/officeart/2005/8/layout/hList1"/>
    <dgm:cxn modelId="{129C17EC-4EFE-4A7B-BBB5-27E13F336C54}" type="presParOf" srcId="{CE1DB6F8-5D88-49FB-9991-247D5544A0D4}" destId="{6C1B85DF-4E94-46B7-BB9C-0A62D150A186}" srcOrd="1" destOrd="0" presId="urn:microsoft.com/office/officeart/2005/8/layout/hList1"/>
    <dgm:cxn modelId="{27FB248F-790C-46C8-A87A-895DE7FAFD2F}" type="presParOf" srcId="{14E5B98B-0883-4675-B23D-58CF176C69FE}" destId="{689F4E03-4799-45E2-A083-E0B9CCDAAD53}" srcOrd="1" destOrd="0" presId="urn:microsoft.com/office/officeart/2005/8/layout/hList1"/>
    <dgm:cxn modelId="{E71051BA-C23A-431B-9927-7E70C6047424}" type="presParOf" srcId="{14E5B98B-0883-4675-B23D-58CF176C69FE}" destId="{1CE0C3AB-8A1A-4A29-8B5D-3DD2E57DCD99}" srcOrd="2" destOrd="0" presId="urn:microsoft.com/office/officeart/2005/8/layout/hList1"/>
    <dgm:cxn modelId="{547214AD-4B08-48CA-AAB7-59CF3BA402AD}" type="presParOf" srcId="{1CE0C3AB-8A1A-4A29-8B5D-3DD2E57DCD99}" destId="{2F52E3A4-543C-4D19-B1C4-236A1625717E}" srcOrd="0" destOrd="0" presId="urn:microsoft.com/office/officeart/2005/8/layout/hList1"/>
    <dgm:cxn modelId="{E2F4189E-C32D-4108-AE07-0E809C30DF82}" type="presParOf" srcId="{1CE0C3AB-8A1A-4A29-8B5D-3DD2E57DCD99}" destId="{8B6E903C-5B36-4CDB-8A1A-992681785BBF}" srcOrd="1" destOrd="0" presId="urn:microsoft.com/office/officeart/2005/8/layout/hList1"/>
    <dgm:cxn modelId="{A03231C1-ED0D-44E4-889A-962CD82D336B}" type="presParOf" srcId="{14E5B98B-0883-4675-B23D-58CF176C69FE}" destId="{305413F7-3D3D-439F-9E9D-8FADC2564B2C}" srcOrd="3" destOrd="0" presId="urn:microsoft.com/office/officeart/2005/8/layout/hList1"/>
    <dgm:cxn modelId="{25FF8998-ACD8-47FC-BC47-6C05DCF20DC5}" type="presParOf" srcId="{14E5B98B-0883-4675-B23D-58CF176C69FE}" destId="{80905875-C0A1-4998-A11D-01B221984930}" srcOrd="4" destOrd="0" presId="urn:microsoft.com/office/officeart/2005/8/layout/hList1"/>
    <dgm:cxn modelId="{04D443DF-AAC0-4E5F-B716-42350461F6E1}" type="presParOf" srcId="{80905875-C0A1-4998-A11D-01B221984930}" destId="{4CDA58DA-376B-4885-AD98-42D9706D59B8}" srcOrd="0" destOrd="0" presId="urn:microsoft.com/office/officeart/2005/8/layout/hList1"/>
    <dgm:cxn modelId="{405684F3-A32C-42D8-8ADD-57E974D7BCB5}" type="presParOf" srcId="{80905875-C0A1-4998-A11D-01B221984930}" destId="{AB0B915F-D2A6-4D3A-AF1C-B6D216A4282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B6C4CA-BDF7-4446-84FD-22EC99D8EF4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5F08B2-811A-4B9D-AFE9-2674AE31276B}">
      <dgm:prSet phldrT="[Текст]"/>
      <dgm:spPr/>
      <dgm:t>
        <a:bodyPr/>
        <a:lstStyle/>
        <a:p>
          <a:r>
            <a:rPr lang="kk-KZ" dirty="0"/>
            <a:t>Методы КС</a:t>
          </a:r>
          <a:endParaRPr lang="ru-RU" dirty="0"/>
        </a:p>
      </dgm:t>
    </dgm:pt>
    <dgm:pt modelId="{E9E2EE89-356D-4A20-BDCA-0719BEC7685B}" type="parTrans" cxnId="{4EAB3CF5-ECBA-418C-BEAC-7675F1B7BDC8}">
      <dgm:prSet/>
      <dgm:spPr/>
      <dgm:t>
        <a:bodyPr/>
        <a:lstStyle/>
        <a:p>
          <a:endParaRPr lang="ru-RU"/>
        </a:p>
      </dgm:t>
    </dgm:pt>
    <dgm:pt modelId="{0ED8F3D8-06BB-4342-8369-8D505A672C35}" type="sibTrans" cxnId="{4EAB3CF5-ECBA-418C-BEAC-7675F1B7BDC8}">
      <dgm:prSet/>
      <dgm:spPr/>
      <dgm:t>
        <a:bodyPr/>
        <a:lstStyle/>
        <a:p>
          <a:endParaRPr lang="ru-RU"/>
        </a:p>
      </dgm:t>
    </dgm:pt>
    <dgm:pt modelId="{3BEA1440-835C-4669-9148-132E507707F3}">
      <dgm:prSet phldrT="[Текст]"/>
      <dgm:spPr/>
      <dgm:t>
        <a:bodyPr/>
        <a:lstStyle/>
        <a:p>
          <a:r>
            <a:rPr lang="kk-KZ" dirty="0"/>
            <a:t>Быстродействие</a:t>
          </a:r>
          <a:endParaRPr lang="ru-RU" dirty="0"/>
        </a:p>
      </dgm:t>
    </dgm:pt>
    <dgm:pt modelId="{378635AA-361E-4B71-A50E-2B22775D0922}" type="parTrans" cxnId="{BF398A9C-C394-457C-A857-9C5B030A4A17}">
      <dgm:prSet/>
      <dgm:spPr/>
      <dgm:t>
        <a:bodyPr/>
        <a:lstStyle/>
        <a:p>
          <a:endParaRPr lang="ru-RU"/>
        </a:p>
      </dgm:t>
    </dgm:pt>
    <dgm:pt modelId="{A65EEF06-6226-4AFE-9907-6876204222B6}" type="sibTrans" cxnId="{BF398A9C-C394-457C-A857-9C5B030A4A17}">
      <dgm:prSet/>
      <dgm:spPr/>
      <dgm:t>
        <a:bodyPr/>
        <a:lstStyle/>
        <a:p>
          <a:endParaRPr lang="ru-RU"/>
        </a:p>
      </dgm:t>
    </dgm:pt>
    <dgm:pt modelId="{46D8FBEF-5509-4BFD-B379-8F7BCCC78556}">
      <dgm:prSet phldrT="[Текст]"/>
      <dgm:spPr/>
      <dgm:t>
        <a:bodyPr/>
        <a:lstStyle/>
        <a:p>
          <a:r>
            <a:rPr lang="kk-KZ" dirty="0"/>
            <a:t>Масштабируемость</a:t>
          </a:r>
          <a:endParaRPr lang="ru-RU" dirty="0"/>
        </a:p>
      </dgm:t>
    </dgm:pt>
    <dgm:pt modelId="{9EC521ED-B9F8-45A4-8D2B-B8563619A929}" type="parTrans" cxnId="{22D343A6-D05D-43EA-AE7F-235067225009}">
      <dgm:prSet/>
      <dgm:spPr/>
      <dgm:t>
        <a:bodyPr/>
        <a:lstStyle/>
        <a:p>
          <a:endParaRPr lang="ru-RU"/>
        </a:p>
      </dgm:t>
    </dgm:pt>
    <dgm:pt modelId="{101AB443-84BC-459B-9BBD-E0FDA6053CB8}" type="sibTrans" cxnId="{22D343A6-D05D-43EA-AE7F-235067225009}">
      <dgm:prSet/>
      <dgm:spPr/>
      <dgm:t>
        <a:bodyPr/>
        <a:lstStyle/>
        <a:p>
          <a:endParaRPr lang="ru-RU"/>
        </a:p>
      </dgm:t>
    </dgm:pt>
    <dgm:pt modelId="{C068E4F4-FAD1-4A08-8261-FEC567739F42}">
      <dgm:prSet phldrT="[Текст]"/>
      <dgm:spPr/>
      <dgm:t>
        <a:bodyPr/>
        <a:lstStyle/>
        <a:p>
          <a:r>
            <a:rPr lang="kk-KZ" dirty="0"/>
            <a:t>Отказоустойчивость</a:t>
          </a:r>
          <a:endParaRPr lang="ru-RU" dirty="0"/>
        </a:p>
      </dgm:t>
    </dgm:pt>
    <dgm:pt modelId="{90373BA0-D9ED-4B47-B524-1A70A04A1026}" type="parTrans" cxnId="{EA462617-1B44-4985-BBC7-82192B22D074}">
      <dgm:prSet/>
      <dgm:spPr/>
      <dgm:t>
        <a:bodyPr/>
        <a:lstStyle/>
        <a:p>
          <a:endParaRPr lang="ru-RU"/>
        </a:p>
      </dgm:t>
    </dgm:pt>
    <dgm:pt modelId="{52616B91-3221-43C6-B079-539E23A31250}" type="sibTrans" cxnId="{EA462617-1B44-4985-BBC7-82192B22D074}">
      <dgm:prSet/>
      <dgm:spPr/>
      <dgm:t>
        <a:bodyPr/>
        <a:lstStyle/>
        <a:p>
          <a:endParaRPr lang="ru-RU"/>
        </a:p>
      </dgm:t>
    </dgm:pt>
    <dgm:pt modelId="{9AF9F6A4-A6F8-4443-A7CA-062C049D9C3D}">
      <dgm:prSet phldrT="[Текст]"/>
      <dgm:spPr/>
      <dgm:t>
        <a:bodyPr/>
        <a:lstStyle/>
        <a:p>
          <a:r>
            <a:rPr lang="kk-KZ" dirty="0"/>
            <a:t>Безопасность</a:t>
          </a:r>
          <a:endParaRPr lang="ru-RU" dirty="0"/>
        </a:p>
      </dgm:t>
    </dgm:pt>
    <dgm:pt modelId="{C0EA3BD4-958B-4184-81F5-AD76C29705A2}" type="parTrans" cxnId="{AA1184D7-CE3B-42BB-A23F-672CF1588174}">
      <dgm:prSet/>
      <dgm:spPr/>
      <dgm:t>
        <a:bodyPr/>
        <a:lstStyle/>
        <a:p>
          <a:endParaRPr lang="ru-RU"/>
        </a:p>
      </dgm:t>
    </dgm:pt>
    <dgm:pt modelId="{266FAACA-72AA-468E-A465-1925897FB755}" type="sibTrans" cxnId="{AA1184D7-CE3B-42BB-A23F-672CF1588174}">
      <dgm:prSet/>
      <dgm:spPr/>
      <dgm:t>
        <a:bodyPr/>
        <a:lstStyle/>
        <a:p>
          <a:endParaRPr lang="ru-RU"/>
        </a:p>
      </dgm:t>
    </dgm:pt>
    <dgm:pt modelId="{3F59E8D3-D4C4-49C7-8EE2-1EB25E4E8BA2}" type="pres">
      <dgm:prSet presAssocID="{06B6C4CA-BDF7-4446-84FD-22EC99D8EF4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AECD77-1546-4ECA-BDC6-24C3259C904F}" type="pres">
      <dgm:prSet presAssocID="{06B6C4CA-BDF7-4446-84FD-22EC99D8EF4C}" presName="matrix" presStyleCnt="0"/>
      <dgm:spPr/>
    </dgm:pt>
    <dgm:pt modelId="{3ED11A50-C912-43B4-A82F-C73C0A6B47FE}" type="pres">
      <dgm:prSet presAssocID="{06B6C4CA-BDF7-4446-84FD-22EC99D8EF4C}" presName="tile1" presStyleLbl="node1" presStyleIdx="0" presStyleCnt="4"/>
      <dgm:spPr/>
    </dgm:pt>
    <dgm:pt modelId="{9D478326-E281-41C0-AD34-95104B5868F5}" type="pres">
      <dgm:prSet presAssocID="{06B6C4CA-BDF7-4446-84FD-22EC99D8EF4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9D61078-2EE5-4C22-BF65-FC6F217125F9}" type="pres">
      <dgm:prSet presAssocID="{06B6C4CA-BDF7-4446-84FD-22EC99D8EF4C}" presName="tile2" presStyleLbl="node1" presStyleIdx="1" presStyleCnt="4"/>
      <dgm:spPr/>
    </dgm:pt>
    <dgm:pt modelId="{69A2A856-21A2-42B2-AB99-17EFDA46F8DB}" type="pres">
      <dgm:prSet presAssocID="{06B6C4CA-BDF7-4446-84FD-22EC99D8EF4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220762B-46E8-4B7D-8338-A379F5DD51A8}" type="pres">
      <dgm:prSet presAssocID="{06B6C4CA-BDF7-4446-84FD-22EC99D8EF4C}" presName="tile3" presStyleLbl="node1" presStyleIdx="2" presStyleCnt="4"/>
      <dgm:spPr/>
    </dgm:pt>
    <dgm:pt modelId="{F71BDE97-D386-4E69-A5F1-9AADC786B919}" type="pres">
      <dgm:prSet presAssocID="{06B6C4CA-BDF7-4446-84FD-22EC99D8EF4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4080160-0C1C-4EB6-81F5-3D2BD4414328}" type="pres">
      <dgm:prSet presAssocID="{06B6C4CA-BDF7-4446-84FD-22EC99D8EF4C}" presName="tile4" presStyleLbl="node1" presStyleIdx="3" presStyleCnt="4"/>
      <dgm:spPr/>
    </dgm:pt>
    <dgm:pt modelId="{344A55AF-18B2-4E26-BB5E-DEAF58A65574}" type="pres">
      <dgm:prSet presAssocID="{06B6C4CA-BDF7-4446-84FD-22EC99D8EF4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D0C808C-1F88-4E5B-AE0A-FAF15CEADBA6}" type="pres">
      <dgm:prSet presAssocID="{06B6C4CA-BDF7-4446-84FD-22EC99D8EF4C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F42A1C06-3FAF-4AEC-9442-40114C42BA2F}" type="presOf" srcId="{C068E4F4-FAD1-4A08-8261-FEC567739F42}" destId="{8220762B-46E8-4B7D-8338-A379F5DD51A8}" srcOrd="0" destOrd="0" presId="urn:microsoft.com/office/officeart/2005/8/layout/matrix1"/>
    <dgm:cxn modelId="{EA462617-1B44-4985-BBC7-82192B22D074}" srcId="{C25F08B2-811A-4B9D-AFE9-2674AE31276B}" destId="{C068E4F4-FAD1-4A08-8261-FEC567739F42}" srcOrd="2" destOrd="0" parTransId="{90373BA0-D9ED-4B47-B524-1A70A04A1026}" sibTransId="{52616B91-3221-43C6-B079-539E23A31250}"/>
    <dgm:cxn modelId="{636DD817-044A-419B-A200-E8854BDE49D0}" type="presOf" srcId="{C25F08B2-811A-4B9D-AFE9-2674AE31276B}" destId="{8D0C808C-1F88-4E5B-AE0A-FAF15CEADBA6}" srcOrd="0" destOrd="0" presId="urn:microsoft.com/office/officeart/2005/8/layout/matrix1"/>
    <dgm:cxn modelId="{853E6434-CC5F-4374-848A-0E748DD77A75}" type="presOf" srcId="{9AF9F6A4-A6F8-4443-A7CA-062C049D9C3D}" destId="{44080160-0C1C-4EB6-81F5-3D2BD4414328}" srcOrd="0" destOrd="0" presId="urn:microsoft.com/office/officeart/2005/8/layout/matrix1"/>
    <dgm:cxn modelId="{EF5D3882-46BE-4D2D-B657-3B755816D775}" type="presOf" srcId="{3BEA1440-835C-4669-9148-132E507707F3}" destId="{9D478326-E281-41C0-AD34-95104B5868F5}" srcOrd="1" destOrd="0" presId="urn:microsoft.com/office/officeart/2005/8/layout/matrix1"/>
    <dgm:cxn modelId="{F4187486-4B80-4022-92FA-F31FB03981AD}" type="presOf" srcId="{9AF9F6A4-A6F8-4443-A7CA-062C049D9C3D}" destId="{344A55AF-18B2-4E26-BB5E-DEAF58A65574}" srcOrd="1" destOrd="0" presId="urn:microsoft.com/office/officeart/2005/8/layout/matrix1"/>
    <dgm:cxn modelId="{8B43258D-4617-4DF3-970D-E45F6A4C8A9F}" type="presOf" srcId="{46D8FBEF-5509-4BFD-B379-8F7BCCC78556}" destId="{69A2A856-21A2-42B2-AB99-17EFDA46F8DB}" srcOrd="1" destOrd="0" presId="urn:microsoft.com/office/officeart/2005/8/layout/matrix1"/>
    <dgm:cxn modelId="{BF398A9C-C394-457C-A857-9C5B030A4A17}" srcId="{C25F08B2-811A-4B9D-AFE9-2674AE31276B}" destId="{3BEA1440-835C-4669-9148-132E507707F3}" srcOrd="0" destOrd="0" parTransId="{378635AA-361E-4B71-A50E-2B22775D0922}" sibTransId="{A65EEF06-6226-4AFE-9907-6876204222B6}"/>
    <dgm:cxn modelId="{22D343A6-D05D-43EA-AE7F-235067225009}" srcId="{C25F08B2-811A-4B9D-AFE9-2674AE31276B}" destId="{46D8FBEF-5509-4BFD-B379-8F7BCCC78556}" srcOrd="1" destOrd="0" parTransId="{9EC521ED-B9F8-45A4-8D2B-B8563619A929}" sibTransId="{101AB443-84BC-459B-9BBD-E0FDA6053CB8}"/>
    <dgm:cxn modelId="{60411BAD-C227-4231-AA25-8AE130963BBE}" type="presOf" srcId="{C068E4F4-FAD1-4A08-8261-FEC567739F42}" destId="{F71BDE97-D386-4E69-A5F1-9AADC786B919}" srcOrd="1" destOrd="0" presId="urn:microsoft.com/office/officeart/2005/8/layout/matrix1"/>
    <dgm:cxn modelId="{1DE2C0C6-9F9F-4FFE-9DD6-01DF7E14EFED}" type="presOf" srcId="{3BEA1440-835C-4669-9148-132E507707F3}" destId="{3ED11A50-C912-43B4-A82F-C73C0A6B47FE}" srcOrd="0" destOrd="0" presId="urn:microsoft.com/office/officeart/2005/8/layout/matrix1"/>
    <dgm:cxn modelId="{E9B1C6CC-3C60-418E-94B5-9B833D57199B}" type="presOf" srcId="{46D8FBEF-5509-4BFD-B379-8F7BCCC78556}" destId="{79D61078-2EE5-4C22-BF65-FC6F217125F9}" srcOrd="0" destOrd="0" presId="urn:microsoft.com/office/officeart/2005/8/layout/matrix1"/>
    <dgm:cxn modelId="{AA1184D7-CE3B-42BB-A23F-672CF1588174}" srcId="{C25F08B2-811A-4B9D-AFE9-2674AE31276B}" destId="{9AF9F6A4-A6F8-4443-A7CA-062C049D9C3D}" srcOrd="3" destOrd="0" parTransId="{C0EA3BD4-958B-4184-81F5-AD76C29705A2}" sibTransId="{266FAACA-72AA-468E-A465-1925897FB755}"/>
    <dgm:cxn modelId="{B0E083F1-9B8F-424B-98B0-7341B928E226}" type="presOf" srcId="{06B6C4CA-BDF7-4446-84FD-22EC99D8EF4C}" destId="{3F59E8D3-D4C4-49C7-8EE2-1EB25E4E8BA2}" srcOrd="0" destOrd="0" presId="urn:microsoft.com/office/officeart/2005/8/layout/matrix1"/>
    <dgm:cxn modelId="{4EAB3CF5-ECBA-418C-BEAC-7675F1B7BDC8}" srcId="{06B6C4CA-BDF7-4446-84FD-22EC99D8EF4C}" destId="{C25F08B2-811A-4B9D-AFE9-2674AE31276B}" srcOrd="0" destOrd="0" parTransId="{E9E2EE89-356D-4A20-BDCA-0719BEC7685B}" sibTransId="{0ED8F3D8-06BB-4342-8369-8D505A672C35}"/>
    <dgm:cxn modelId="{112C1EDD-EFE8-4878-A099-AE2842DEE915}" type="presParOf" srcId="{3F59E8D3-D4C4-49C7-8EE2-1EB25E4E8BA2}" destId="{0BAECD77-1546-4ECA-BDC6-24C3259C904F}" srcOrd="0" destOrd="0" presId="urn:microsoft.com/office/officeart/2005/8/layout/matrix1"/>
    <dgm:cxn modelId="{8A9C3C51-CB5A-492C-83D6-C4CED8AE184C}" type="presParOf" srcId="{0BAECD77-1546-4ECA-BDC6-24C3259C904F}" destId="{3ED11A50-C912-43B4-A82F-C73C0A6B47FE}" srcOrd="0" destOrd="0" presId="urn:microsoft.com/office/officeart/2005/8/layout/matrix1"/>
    <dgm:cxn modelId="{2BA8E333-D121-455A-B8E0-BB7C367AABC6}" type="presParOf" srcId="{0BAECD77-1546-4ECA-BDC6-24C3259C904F}" destId="{9D478326-E281-41C0-AD34-95104B5868F5}" srcOrd="1" destOrd="0" presId="urn:microsoft.com/office/officeart/2005/8/layout/matrix1"/>
    <dgm:cxn modelId="{941D85CC-DF2D-45EA-9E43-204469106B98}" type="presParOf" srcId="{0BAECD77-1546-4ECA-BDC6-24C3259C904F}" destId="{79D61078-2EE5-4C22-BF65-FC6F217125F9}" srcOrd="2" destOrd="0" presId="urn:microsoft.com/office/officeart/2005/8/layout/matrix1"/>
    <dgm:cxn modelId="{EBC62A28-B6A0-47E1-874A-4300A77C49B3}" type="presParOf" srcId="{0BAECD77-1546-4ECA-BDC6-24C3259C904F}" destId="{69A2A856-21A2-42B2-AB99-17EFDA46F8DB}" srcOrd="3" destOrd="0" presId="urn:microsoft.com/office/officeart/2005/8/layout/matrix1"/>
    <dgm:cxn modelId="{EFC74A3F-FC05-4000-B7F7-7FF9F1D27AA1}" type="presParOf" srcId="{0BAECD77-1546-4ECA-BDC6-24C3259C904F}" destId="{8220762B-46E8-4B7D-8338-A379F5DD51A8}" srcOrd="4" destOrd="0" presId="urn:microsoft.com/office/officeart/2005/8/layout/matrix1"/>
    <dgm:cxn modelId="{0CF5D1A1-FC73-4CBD-BD74-3D6F847217D5}" type="presParOf" srcId="{0BAECD77-1546-4ECA-BDC6-24C3259C904F}" destId="{F71BDE97-D386-4E69-A5F1-9AADC786B919}" srcOrd="5" destOrd="0" presId="urn:microsoft.com/office/officeart/2005/8/layout/matrix1"/>
    <dgm:cxn modelId="{7B43BA99-C7DA-48CB-A9F5-6D4E5CD1BBF9}" type="presParOf" srcId="{0BAECD77-1546-4ECA-BDC6-24C3259C904F}" destId="{44080160-0C1C-4EB6-81F5-3D2BD4414328}" srcOrd="6" destOrd="0" presId="urn:microsoft.com/office/officeart/2005/8/layout/matrix1"/>
    <dgm:cxn modelId="{D0AEFDF9-A408-49A4-AB0E-D15E756CFCE2}" type="presParOf" srcId="{0BAECD77-1546-4ECA-BDC6-24C3259C904F}" destId="{344A55AF-18B2-4E26-BB5E-DEAF58A65574}" srcOrd="7" destOrd="0" presId="urn:microsoft.com/office/officeart/2005/8/layout/matrix1"/>
    <dgm:cxn modelId="{6496209D-390D-44A9-8D5E-08E739D2F793}" type="presParOf" srcId="{3F59E8D3-D4C4-49C7-8EE2-1EB25E4E8BA2}" destId="{8D0C808C-1F88-4E5B-AE0A-FAF15CEADBA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06CA45-ED3F-48FB-88EE-417C859968A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34388D-7B43-439C-B7E9-B7D4322B2102}">
      <dgm:prSet phldrT="[Текст]"/>
      <dgm:spPr/>
      <dgm:t>
        <a:bodyPr/>
        <a:lstStyle/>
        <a:p>
          <a:r>
            <a:rPr lang="kk-KZ" dirty="0"/>
            <a:t>Настройка алгоритмов и системы</a:t>
          </a:r>
          <a:endParaRPr lang="ru-RU" dirty="0"/>
        </a:p>
      </dgm:t>
    </dgm:pt>
    <dgm:pt modelId="{38E07E32-F41F-4B33-A6F7-EFA5A27DFDDE}" type="parTrans" cxnId="{98190993-3811-406D-9CAB-DDED9931FAC1}">
      <dgm:prSet/>
      <dgm:spPr/>
      <dgm:t>
        <a:bodyPr/>
        <a:lstStyle/>
        <a:p>
          <a:endParaRPr lang="ru-RU"/>
        </a:p>
      </dgm:t>
    </dgm:pt>
    <dgm:pt modelId="{57F7CFF7-2537-4DB8-AC6D-71897439EB94}" type="sibTrans" cxnId="{98190993-3811-406D-9CAB-DDED9931FAC1}">
      <dgm:prSet/>
      <dgm:spPr/>
      <dgm:t>
        <a:bodyPr/>
        <a:lstStyle/>
        <a:p>
          <a:endParaRPr lang="ru-RU"/>
        </a:p>
      </dgm:t>
    </dgm:pt>
    <dgm:pt modelId="{FAFB3BF3-837E-4B4D-9635-EF84656CB6B1}">
      <dgm:prSet phldrT="[Текст]"/>
      <dgm:spPr/>
      <dgm:t>
        <a:bodyPr/>
        <a:lstStyle/>
        <a:p>
          <a:r>
            <a:rPr lang="kk-KZ" dirty="0"/>
            <a:t>Резервирование и балансировка нагрузки</a:t>
          </a:r>
          <a:endParaRPr lang="ru-RU" dirty="0"/>
        </a:p>
      </dgm:t>
    </dgm:pt>
    <dgm:pt modelId="{D88CE96E-B632-41E4-AA92-DBF5C7EB77A8}" type="parTrans" cxnId="{39A3F4C1-A2EE-454E-82B4-F66EA0299F2D}">
      <dgm:prSet/>
      <dgm:spPr/>
      <dgm:t>
        <a:bodyPr/>
        <a:lstStyle/>
        <a:p>
          <a:endParaRPr lang="ru-RU"/>
        </a:p>
      </dgm:t>
    </dgm:pt>
    <dgm:pt modelId="{4477FCB2-682C-49D4-8E2B-C69EAEFAADB4}" type="sibTrans" cxnId="{39A3F4C1-A2EE-454E-82B4-F66EA0299F2D}">
      <dgm:prSet/>
      <dgm:spPr/>
      <dgm:t>
        <a:bodyPr/>
        <a:lstStyle/>
        <a:p>
          <a:endParaRPr lang="ru-RU"/>
        </a:p>
      </dgm:t>
    </dgm:pt>
    <dgm:pt modelId="{359A6942-C402-4227-A112-A514A090D432}">
      <dgm:prSet phldrT="[Текст]"/>
      <dgm:spPr/>
      <dgm:t>
        <a:bodyPr/>
        <a:lstStyle/>
        <a:p>
          <a:r>
            <a:rPr lang="kk-KZ" dirty="0"/>
            <a:t>Уменьшение нагрузки на соединение с интернетом</a:t>
          </a:r>
          <a:endParaRPr lang="ru-RU" dirty="0"/>
        </a:p>
      </dgm:t>
    </dgm:pt>
    <dgm:pt modelId="{FF558B1C-4CB0-41DF-B855-BA8C7D479B97}" type="parTrans" cxnId="{9D9DA9A6-0C6D-4D96-AA28-909857AC9A27}">
      <dgm:prSet/>
      <dgm:spPr/>
      <dgm:t>
        <a:bodyPr/>
        <a:lstStyle/>
        <a:p>
          <a:endParaRPr lang="ru-RU"/>
        </a:p>
      </dgm:t>
    </dgm:pt>
    <dgm:pt modelId="{D95038D6-26EC-4076-BE20-D6364B937C03}" type="sibTrans" cxnId="{9D9DA9A6-0C6D-4D96-AA28-909857AC9A27}">
      <dgm:prSet/>
      <dgm:spPr/>
      <dgm:t>
        <a:bodyPr/>
        <a:lstStyle/>
        <a:p>
          <a:endParaRPr lang="ru-RU"/>
        </a:p>
      </dgm:t>
    </dgm:pt>
    <dgm:pt modelId="{659719EB-947E-4DDF-AF45-C1929DBCB336}">
      <dgm:prSet/>
      <dgm:spPr/>
      <dgm:t>
        <a:bodyPr/>
        <a:lstStyle/>
        <a:p>
          <a:r>
            <a:rPr lang="kk-KZ" dirty="0"/>
            <a:t>Защита</a:t>
          </a:r>
          <a:r>
            <a:rPr lang="kk-KZ" baseline="0" dirty="0"/>
            <a:t> веб-служб</a:t>
          </a:r>
          <a:endParaRPr lang="ru-RU" dirty="0"/>
        </a:p>
      </dgm:t>
    </dgm:pt>
    <dgm:pt modelId="{6476E007-7E3D-487A-AC49-55A5DA2DA420}" type="parTrans" cxnId="{4CCEB925-E19E-40EC-9F73-898B551FBA2F}">
      <dgm:prSet/>
      <dgm:spPr/>
      <dgm:t>
        <a:bodyPr/>
        <a:lstStyle/>
        <a:p>
          <a:endParaRPr lang="ru-RU"/>
        </a:p>
      </dgm:t>
    </dgm:pt>
    <dgm:pt modelId="{381DF9AB-0CC4-4AA5-B7EA-F3C6F59A23C6}" type="sibTrans" cxnId="{4CCEB925-E19E-40EC-9F73-898B551FBA2F}">
      <dgm:prSet/>
      <dgm:spPr/>
      <dgm:t>
        <a:bodyPr/>
        <a:lstStyle/>
        <a:p>
          <a:endParaRPr lang="ru-RU"/>
        </a:p>
      </dgm:t>
    </dgm:pt>
    <dgm:pt modelId="{85C2DD12-315B-43C3-9153-7BA96D25B9E8}" type="pres">
      <dgm:prSet presAssocID="{F306CA45-ED3F-48FB-88EE-417C859968AE}" presName="linear" presStyleCnt="0">
        <dgm:presLayoutVars>
          <dgm:dir/>
          <dgm:animLvl val="lvl"/>
          <dgm:resizeHandles val="exact"/>
        </dgm:presLayoutVars>
      </dgm:prSet>
      <dgm:spPr/>
    </dgm:pt>
    <dgm:pt modelId="{C60C3A1C-C45E-45FA-A296-840254941FBE}" type="pres">
      <dgm:prSet presAssocID="{AD34388D-7B43-439C-B7E9-B7D4322B2102}" presName="parentLin" presStyleCnt="0"/>
      <dgm:spPr/>
    </dgm:pt>
    <dgm:pt modelId="{E33BF201-1A98-493B-9223-C22CC8F84F6E}" type="pres">
      <dgm:prSet presAssocID="{AD34388D-7B43-439C-B7E9-B7D4322B2102}" presName="parentLeftMargin" presStyleLbl="node1" presStyleIdx="0" presStyleCnt="4"/>
      <dgm:spPr/>
    </dgm:pt>
    <dgm:pt modelId="{9C67BE1C-8641-4272-A3B8-38057CD0F042}" type="pres">
      <dgm:prSet presAssocID="{AD34388D-7B43-439C-B7E9-B7D4322B210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6637F6E-B9CA-47D1-A107-7593287432C3}" type="pres">
      <dgm:prSet presAssocID="{AD34388D-7B43-439C-B7E9-B7D4322B2102}" presName="negativeSpace" presStyleCnt="0"/>
      <dgm:spPr/>
    </dgm:pt>
    <dgm:pt modelId="{7EEF20AF-AEF1-4F8B-9FC3-A56DC354FB74}" type="pres">
      <dgm:prSet presAssocID="{AD34388D-7B43-439C-B7E9-B7D4322B2102}" presName="childText" presStyleLbl="conFgAcc1" presStyleIdx="0" presStyleCnt="4">
        <dgm:presLayoutVars>
          <dgm:bulletEnabled val="1"/>
        </dgm:presLayoutVars>
      </dgm:prSet>
      <dgm:spPr/>
    </dgm:pt>
    <dgm:pt modelId="{517A1EC8-19F7-4B1E-B926-B7C702CF9739}" type="pres">
      <dgm:prSet presAssocID="{57F7CFF7-2537-4DB8-AC6D-71897439EB94}" presName="spaceBetweenRectangles" presStyleCnt="0"/>
      <dgm:spPr/>
    </dgm:pt>
    <dgm:pt modelId="{99777114-5291-4E0D-9B68-D2D246531DD3}" type="pres">
      <dgm:prSet presAssocID="{FAFB3BF3-837E-4B4D-9635-EF84656CB6B1}" presName="parentLin" presStyleCnt="0"/>
      <dgm:spPr/>
    </dgm:pt>
    <dgm:pt modelId="{76938D4A-0D0F-41E3-B567-3E3F86E9422C}" type="pres">
      <dgm:prSet presAssocID="{FAFB3BF3-837E-4B4D-9635-EF84656CB6B1}" presName="parentLeftMargin" presStyleLbl="node1" presStyleIdx="0" presStyleCnt="4"/>
      <dgm:spPr/>
    </dgm:pt>
    <dgm:pt modelId="{028229FD-186E-44D9-BFFC-C59F55A9D4A8}" type="pres">
      <dgm:prSet presAssocID="{FAFB3BF3-837E-4B4D-9635-EF84656CB6B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66A879-EF04-463B-BBEC-4B3210805AAD}" type="pres">
      <dgm:prSet presAssocID="{FAFB3BF3-837E-4B4D-9635-EF84656CB6B1}" presName="negativeSpace" presStyleCnt="0"/>
      <dgm:spPr/>
    </dgm:pt>
    <dgm:pt modelId="{850A9A90-BC41-4AD7-BFAF-45B9279F93B2}" type="pres">
      <dgm:prSet presAssocID="{FAFB3BF3-837E-4B4D-9635-EF84656CB6B1}" presName="childText" presStyleLbl="conFgAcc1" presStyleIdx="1" presStyleCnt="4">
        <dgm:presLayoutVars>
          <dgm:bulletEnabled val="1"/>
        </dgm:presLayoutVars>
      </dgm:prSet>
      <dgm:spPr/>
    </dgm:pt>
    <dgm:pt modelId="{BC867849-0D89-4016-B267-17FDA310855B}" type="pres">
      <dgm:prSet presAssocID="{4477FCB2-682C-49D4-8E2B-C69EAEFAADB4}" presName="spaceBetweenRectangles" presStyleCnt="0"/>
      <dgm:spPr/>
    </dgm:pt>
    <dgm:pt modelId="{645E0341-963D-47F4-8464-3E715B32044B}" type="pres">
      <dgm:prSet presAssocID="{359A6942-C402-4227-A112-A514A090D432}" presName="parentLin" presStyleCnt="0"/>
      <dgm:spPr/>
    </dgm:pt>
    <dgm:pt modelId="{1D4290BB-1CE6-474D-AEDF-1EF94CDDC169}" type="pres">
      <dgm:prSet presAssocID="{359A6942-C402-4227-A112-A514A090D432}" presName="parentLeftMargin" presStyleLbl="node1" presStyleIdx="1" presStyleCnt="4"/>
      <dgm:spPr/>
    </dgm:pt>
    <dgm:pt modelId="{22D05D1A-87BF-460E-BFFB-CE822A8A837F}" type="pres">
      <dgm:prSet presAssocID="{359A6942-C402-4227-A112-A514A090D43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E75828E-7E1F-4B79-A721-7EFF1AC1BD9F}" type="pres">
      <dgm:prSet presAssocID="{359A6942-C402-4227-A112-A514A090D432}" presName="negativeSpace" presStyleCnt="0"/>
      <dgm:spPr/>
    </dgm:pt>
    <dgm:pt modelId="{74813E41-2694-4400-B362-C6F6661FD547}" type="pres">
      <dgm:prSet presAssocID="{359A6942-C402-4227-A112-A514A090D432}" presName="childText" presStyleLbl="conFgAcc1" presStyleIdx="2" presStyleCnt="4">
        <dgm:presLayoutVars>
          <dgm:bulletEnabled val="1"/>
        </dgm:presLayoutVars>
      </dgm:prSet>
      <dgm:spPr/>
    </dgm:pt>
    <dgm:pt modelId="{22D0A431-168E-4D0F-A6E4-57ADDD6BA0A2}" type="pres">
      <dgm:prSet presAssocID="{D95038D6-26EC-4076-BE20-D6364B937C03}" presName="spaceBetweenRectangles" presStyleCnt="0"/>
      <dgm:spPr/>
    </dgm:pt>
    <dgm:pt modelId="{711E1A9F-B82D-4469-A37F-0E758500CC74}" type="pres">
      <dgm:prSet presAssocID="{659719EB-947E-4DDF-AF45-C1929DBCB336}" presName="parentLin" presStyleCnt="0"/>
      <dgm:spPr/>
    </dgm:pt>
    <dgm:pt modelId="{2896E8B7-1EA3-4974-9824-980B31B3B05A}" type="pres">
      <dgm:prSet presAssocID="{659719EB-947E-4DDF-AF45-C1929DBCB336}" presName="parentLeftMargin" presStyleLbl="node1" presStyleIdx="2" presStyleCnt="4"/>
      <dgm:spPr/>
    </dgm:pt>
    <dgm:pt modelId="{0C03B2A9-8DB8-4466-899F-C5D65199F7E7}" type="pres">
      <dgm:prSet presAssocID="{659719EB-947E-4DDF-AF45-C1929DBCB33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7359B61-77F6-4985-BC20-9328CB037984}" type="pres">
      <dgm:prSet presAssocID="{659719EB-947E-4DDF-AF45-C1929DBCB336}" presName="negativeSpace" presStyleCnt="0"/>
      <dgm:spPr/>
    </dgm:pt>
    <dgm:pt modelId="{D9F1F507-03B0-471C-8827-9DC878EBBC1C}" type="pres">
      <dgm:prSet presAssocID="{659719EB-947E-4DDF-AF45-C1929DBCB33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CCEB925-E19E-40EC-9F73-898B551FBA2F}" srcId="{F306CA45-ED3F-48FB-88EE-417C859968AE}" destId="{659719EB-947E-4DDF-AF45-C1929DBCB336}" srcOrd="3" destOrd="0" parTransId="{6476E007-7E3D-487A-AC49-55A5DA2DA420}" sibTransId="{381DF9AB-0CC4-4AA5-B7EA-F3C6F59A23C6}"/>
    <dgm:cxn modelId="{A3FB6B5F-FDC0-4189-9900-96DA558D5A9B}" type="presOf" srcId="{359A6942-C402-4227-A112-A514A090D432}" destId="{1D4290BB-1CE6-474D-AEDF-1EF94CDDC169}" srcOrd="0" destOrd="0" presId="urn:microsoft.com/office/officeart/2005/8/layout/list1"/>
    <dgm:cxn modelId="{1DB8CA6C-757F-448F-8383-86FDC79AF48D}" type="presOf" srcId="{659719EB-947E-4DDF-AF45-C1929DBCB336}" destId="{2896E8B7-1EA3-4974-9824-980B31B3B05A}" srcOrd="0" destOrd="0" presId="urn:microsoft.com/office/officeart/2005/8/layout/list1"/>
    <dgm:cxn modelId="{07009A8D-7E23-4EF5-A0C9-09F1DDE115CF}" type="presOf" srcId="{FAFB3BF3-837E-4B4D-9635-EF84656CB6B1}" destId="{76938D4A-0D0F-41E3-B567-3E3F86E9422C}" srcOrd="0" destOrd="0" presId="urn:microsoft.com/office/officeart/2005/8/layout/list1"/>
    <dgm:cxn modelId="{98190993-3811-406D-9CAB-DDED9931FAC1}" srcId="{F306CA45-ED3F-48FB-88EE-417C859968AE}" destId="{AD34388D-7B43-439C-B7E9-B7D4322B2102}" srcOrd="0" destOrd="0" parTransId="{38E07E32-F41F-4B33-A6F7-EFA5A27DFDDE}" sibTransId="{57F7CFF7-2537-4DB8-AC6D-71897439EB94}"/>
    <dgm:cxn modelId="{AFF6B195-0830-4A65-A4DD-4814F5044BAA}" type="presOf" srcId="{AD34388D-7B43-439C-B7E9-B7D4322B2102}" destId="{9C67BE1C-8641-4272-A3B8-38057CD0F042}" srcOrd="1" destOrd="0" presId="urn:microsoft.com/office/officeart/2005/8/layout/list1"/>
    <dgm:cxn modelId="{9D9DA9A6-0C6D-4D96-AA28-909857AC9A27}" srcId="{F306CA45-ED3F-48FB-88EE-417C859968AE}" destId="{359A6942-C402-4227-A112-A514A090D432}" srcOrd="2" destOrd="0" parTransId="{FF558B1C-4CB0-41DF-B855-BA8C7D479B97}" sibTransId="{D95038D6-26EC-4076-BE20-D6364B937C03}"/>
    <dgm:cxn modelId="{ABE1D1A7-05C4-4577-9D09-2DDE1B00FA1B}" type="presOf" srcId="{AD34388D-7B43-439C-B7E9-B7D4322B2102}" destId="{E33BF201-1A98-493B-9223-C22CC8F84F6E}" srcOrd="0" destOrd="0" presId="urn:microsoft.com/office/officeart/2005/8/layout/list1"/>
    <dgm:cxn modelId="{A46BB1BD-9169-4879-9401-85CECBDCAF9D}" type="presOf" srcId="{659719EB-947E-4DDF-AF45-C1929DBCB336}" destId="{0C03B2A9-8DB8-4466-899F-C5D65199F7E7}" srcOrd="1" destOrd="0" presId="urn:microsoft.com/office/officeart/2005/8/layout/list1"/>
    <dgm:cxn modelId="{39A3F4C1-A2EE-454E-82B4-F66EA0299F2D}" srcId="{F306CA45-ED3F-48FB-88EE-417C859968AE}" destId="{FAFB3BF3-837E-4B4D-9635-EF84656CB6B1}" srcOrd="1" destOrd="0" parTransId="{D88CE96E-B632-41E4-AA92-DBF5C7EB77A8}" sibTransId="{4477FCB2-682C-49D4-8E2B-C69EAEFAADB4}"/>
    <dgm:cxn modelId="{76F89FC4-5E58-4D4E-8332-83F7C27D7224}" type="presOf" srcId="{FAFB3BF3-837E-4B4D-9635-EF84656CB6B1}" destId="{028229FD-186E-44D9-BFFC-C59F55A9D4A8}" srcOrd="1" destOrd="0" presId="urn:microsoft.com/office/officeart/2005/8/layout/list1"/>
    <dgm:cxn modelId="{8560F6E7-1C7C-4C27-A35A-FE3FA2508655}" type="presOf" srcId="{F306CA45-ED3F-48FB-88EE-417C859968AE}" destId="{85C2DD12-315B-43C3-9153-7BA96D25B9E8}" srcOrd="0" destOrd="0" presId="urn:microsoft.com/office/officeart/2005/8/layout/list1"/>
    <dgm:cxn modelId="{8C151DF3-089B-49C8-9D49-16FF277E881E}" type="presOf" srcId="{359A6942-C402-4227-A112-A514A090D432}" destId="{22D05D1A-87BF-460E-BFFB-CE822A8A837F}" srcOrd="1" destOrd="0" presId="urn:microsoft.com/office/officeart/2005/8/layout/list1"/>
    <dgm:cxn modelId="{3797E8F5-08C1-401F-8654-EA299CD01FF8}" type="presParOf" srcId="{85C2DD12-315B-43C3-9153-7BA96D25B9E8}" destId="{C60C3A1C-C45E-45FA-A296-840254941FBE}" srcOrd="0" destOrd="0" presId="urn:microsoft.com/office/officeart/2005/8/layout/list1"/>
    <dgm:cxn modelId="{A264B499-E231-43F5-B166-3BBB14DAEC1F}" type="presParOf" srcId="{C60C3A1C-C45E-45FA-A296-840254941FBE}" destId="{E33BF201-1A98-493B-9223-C22CC8F84F6E}" srcOrd="0" destOrd="0" presId="urn:microsoft.com/office/officeart/2005/8/layout/list1"/>
    <dgm:cxn modelId="{25A7194E-C113-43F9-B9A1-DDA5FFCC2C17}" type="presParOf" srcId="{C60C3A1C-C45E-45FA-A296-840254941FBE}" destId="{9C67BE1C-8641-4272-A3B8-38057CD0F042}" srcOrd="1" destOrd="0" presId="urn:microsoft.com/office/officeart/2005/8/layout/list1"/>
    <dgm:cxn modelId="{697B8069-E316-4581-B7FB-ADE71A975128}" type="presParOf" srcId="{85C2DD12-315B-43C3-9153-7BA96D25B9E8}" destId="{E6637F6E-B9CA-47D1-A107-7593287432C3}" srcOrd="1" destOrd="0" presId="urn:microsoft.com/office/officeart/2005/8/layout/list1"/>
    <dgm:cxn modelId="{444ECCDB-8668-488D-A85C-09B30BB9E67A}" type="presParOf" srcId="{85C2DD12-315B-43C3-9153-7BA96D25B9E8}" destId="{7EEF20AF-AEF1-4F8B-9FC3-A56DC354FB74}" srcOrd="2" destOrd="0" presId="urn:microsoft.com/office/officeart/2005/8/layout/list1"/>
    <dgm:cxn modelId="{B6DA836D-DFB0-4B8C-BB6A-72634C9E1420}" type="presParOf" srcId="{85C2DD12-315B-43C3-9153-7BA96D25B9E8}" destId="{517A1EC8-19F7-4B1E-B926-B7C702CF9739}" srcOrd="3" destOrd="0" presId="urn:microsoft.com/office/officeart/2005/8/layout/list1"/>
    <dgm:cxn modelId="{17A1F536-3EA1-4194-AD81-D20F22C04ACC}" type="presParOf" srcId="{85C2DD12-315B-43C3-9153-7BA96D25B9E8}" destId="{99777114-5291-4E0D-9B68-D2D246531DD3}" srcOrd="4" destOrd="0" presId="urn:microsoft.com/office/officeart/2005/8/layout/list1"/>
    <dgm:cxn modelId="{F0434A63-9171-4603-A7FC-E79447CCB366}" type="presParOf" srcId="{99777114-5291-4E0D-9B68-D2D246531DD3}" destId="{76938D4A-0D0F-41E3-B567-3E3F86E9422C}" srcOrd="0" destOrd="0" presId="urn:microsoft.com/office/officeart/2005/8/layout/list1"/>
    <dgm:cxn modelId="{ECF394E1-8526-433B-BF3B-C3A3EE408015}" type="presParOf" srcId="{99777114-5291-4E0D-9B68-D2D246531DD3}" destId="{028229FD-186E-44D9-BFFC-C59F55A9D4A8}" srcOrd="1" destOrd="0" presId="urn:microsoft.com/office/officeart/2005/8/layout/list1"/>
    <dgm:cxn modelId="{E463DFC7-9542-41AE-AD7C-EDC3B0BFAF4E}" type="presParOf" srcId="{85C2DD12-315B-43C3-9153-7BA96D25B9E8}" destId="{8D66A879-EF04-463B-BBEC-4B3210805AAD}" srcOrd="5" destOrd="0" presId="urn:microsoft.com/office/officeart/2005/8/layout/list1"/>
    <dgm:cxn modelId="{3121EE4A-0DDE-4F8C-97A4-48128C5AE91C}" type="presParOf" srcId="{85C2DD12-315B-43C3-9153-7BA96D25B9E8}" destId="{850A9A90-BC41-4AD7-BFAF-45B9279F93B2}" srcOrd="6" destOrd="0" presId="urn:microsoft.com/office/officeart/2005/8/layout/list1"/>
    <dgm:cxn modelId="{6C90201D-7626-4E94-9DD7-37B2C5CD19A9}" type="presParOf" srcId="{85C2DD12-315B-43C3-9153-7BA96D25B9E8}" destId="{BC867849-0D89-4016-B267-17FDA310855B}" srcOrd="7" destOrd="0" presId="urn:microsoft.com/office/officeart/2005/8/layout/list1"/>
    <dgm:cxn modelId="{014C3F46-C6C2-4FD4-B5DC-75E3AD018EBF}" type="presParOf" srcId="{85C2DD12-315B-43C3-9153-7BA96D25B9E8}" destId="{645E0341-963D-47F4-8464-3E715B32044B}" srcOrd="8" destOrd="0" presId="urn:microsoft.com/office/officeart/2005/8/layout/list1"/>
    <dgm:cxn modelId="{A9C51845-E3E9-4ACA-B1FB-46524222954A}" type="presParOf" srcId="{645E0341-963D-47F4-8464-3E715B32044B}" destId="{1D4290BB-1CE6-474D-AEDF-1EF94CDDC169}" srcOrd="0" destOrd="0" presId="urn:microsoft.com/office/officeart/2005/8/layout/list1"/>
    <dgm:cxn modelId="{A028DB26-0542-4120-82D5-84DE36521D31}" type="presParOf" srcId="{645E0341-963D-47F4-8464-3E715B32044B}" destId="{22D05D1A-87BF-460E-BFFB-CE822A8A837F}" srcOrd="1" destOrd="0" presId="urn:microsoft.com/office/officeart/2005/8/layout/list1"/>
    <dgm:cxn modelId="{C23809F7-EC8C-4E81-A7E7-981A07C02F4F}" type="presParOf" srcId="{85C2DD12-315B-43C3-9153-7BA96D25B9E8}" destId="{1E75828E-7E1F-4B79-A721-7EFF1AC1BD9F}" srcOrd="9" destOrd="0" presId="urn:microsoft.com/office/officeart/2005/8/layout/list1"/>
    <dgm:cxn modelId="{B95FCFD4-C6AF-4B07-9294-F9E52EDF3C18}" type="presParOf" srcId="{85C2DD12-315B-43C3-9153-7BA96D25B9E8}" destId="{74813E41-2694-4400-B362-C6F6661FD547}" srcOrd="10" destOrd="0" presId="urn:microsoft.com/office/officeart/2005/8/layout/list1"/>
    <dgm:cxn modelId="{978EA92D-DB6D-4E1D-ADD2-7168E4FC8AEC}" type="presParOf" srcId="{85C2DD12-315B-43C3-9153-7BA96D25B9E8}" destId="{22D0A431-168E-4D0F-A6E4-57ADDD6BA0A2}" srcOrd="11" destOrd="0" presId="urn:microsoft.com/office/officeart/2005/8/layout/list1"/>
    <dgm:cxn modelId="{D71FF0A8-FABB-4537-9BAF-39575729E202}" type="presParOf" srcId="{85C2DD12-315B-43C3-9153-7BA96D25B9E8}" destId="{711E1A9F-B82D-4469-A37F-0E758500CC74}" srcOrd="12" destOrd="0" presId="urn:microsoft.com/office/officeart/2005/8/layout/list1"/>
    <dgm:cxn modelId="{9117EC5D-A526-42A6-9EF2-ACB4FA6AF3DE}" type="presParOf" srcId="{711E1A9F-B82D-4469-A37F-0E758500CC74}" destId="{2896E8B7-1EA3-4974-9824-980B31B3B05A}" srcOrd="0" destOrd="0" presId="urn:microsoft.com/office/officeart/2005/8/layout/list1"/>
    <dgm:cxn modelId="{50DFD6B1-B24F-4E7D-BF4F-D2DD15E9E05A}" type="presParOf" srcId="{711E1A9F-B82D-4469-A37F-0E758500CC74}" destId="{0C03B2A9-8DB8-4466-899F-C5D65199F7E7}" srcOrd="1" destOrd="0" presId="urn:microsoft.com/office/officeart/2005/8/layout/list1"/>
    <dgm:cxn modelId="{C90A5FC7-7430-4C1F-8637-76747F04F3A2}" type="presParOf" srcId="{85C2DD12-315B-43C3-9153-7BA96D25B9E8}" destId="{37359B61-77F6-4985-BC20-9328CB037984}" srcOrd="13" destOrd="0" presId="urn:microsoft.com/office/officeart/2005/8/layout/list1"/>
    <dgm:cxn modelId="{91D3D1C0-A5D2-4B82-BA05-1FEC71D10203}" type="presParOf" srcId="{85C2DD12-315B-43C3-9153-7BA96D25B9E8}" destId="{D9F1F507-03B0-471C-8827-9DC878EBBC1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9CA67-10B5-49C7-9728-9590FAA65A97}">
      <dsp:nvSpPr>
        <dsp:cNvPr id="0" name=""/>
        <dsp:cNvSpPr/>
      </dsp:nvSpPr>
      <dsp:spPr>
        <a:xfrm>
          <a:off x="1193" y="70"/>
          <a:ext cx="10401912" cy="1368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/>
            <a:t>Интеграция  </a:t>
          </a:r>
          <a:r>
            <a:rPr lang="en-US" sz="3700" kern="1200" dirty="0"/>
            <a:t>c</a:t>
          </a:r>
          <a:r>
            <a:rPr lang="ru-RU" sz="3700" kern="1200" dirty="0" err="1"/>
            <a:t>тандартизированных</a:t>
          </a:r>
          <a:r>
            <a:rPr lang="ru-RU" sz="3700" kern="1200" dirty="0"/>
            <a:t> веб-служб ГИС</a:t>
          </a:r>
        </a:p>
      </dsp:txBody>
      <dsp:txXfrm>
        <a:off x="41284" y="40161"/>
        <a:ext cx="10321730" cy="1288641"/>
      </dsp:txXfrm>
    </dsp:sp>
    <dsp:sp modelId="{C4659E4C-99BE-42AF-B2EE-E82D07373FF1}">
      <dsp:nvSpPr>
        <dsp:cNvPr id="0" name=""/>
        <dsp:cNvSpPr/>
      </dsp:nvSpPr>
      <dsp:spPr>
        <a:xfrm>
          <a:off x="1193" y="1547555"/>
          <a:ext cx="6794851" cy="1368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Общие пространственные объекты в базах данных</a:t>
          </a:r>
        </a:p>
      </dsp:txBody>
      <dsp:txXfrm>
        <a:off x="41284" y="1587646"/>
        <a:ext cx="6714669" cy="1288641"/>
      </dsp:txXfrm>
    </dsp:sp>
    <dsp:sp modelId="{C2433009-E0CB-4464-A0F7-4AAEF91F334F}">
      <dsp:nvSpPr>
        <dsp:cNvPr id="0" name=""/>
        <dsp:cNvSpPr/>
      </dsp:nvSpPr>
      <dsp:spPr>
        <a:xfrm>
          <a:off x="1193" y="3095040"/>
          <a:ext cx="3327547" cy="1368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Стандартные обменные форматы данных</a:t>
          </a:r>
        </a:p>
      </dsp:txBody>
      <dsp:txXfrm>
        <a:off x="41284" y="3135131"/>
        <a:ext cx="3247365" cy="1288641"/>
      </dsp:txXfrm>
    </dsp:sp>
    <dsp:sp modelId="{B048455A-E49E-4F10-A996-A0E0F1485C85}">
      <dsp:nvSpPr>
        <dsp:cNvPr id="0" name=""/>
        <dsp:cNvSpPr/>
      </dsp:nvSpPr>
      <dsp:spPr>
        <a:xfrm>
          <a:off x="3468497" y="3095040"/>
          <a:ext cx="3327547" cy="1368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Открытые форматы данных</a:t>
          </a:r>
        </a:p>
      </dsp:txBody>
      <dsp:txXfrm>
        <a:off x="3508588" y="3135131"/>
        <a:ext cx="3247365" cy="1288641"/>
      </dsp:txXfrm>
    </dsp:sp>
    <dsp:sp modelId="{6E746451-36BD-4E16-BA9E-9614CA981F97}">
      <dsp:nvSpPr>
        <dsp:cNvPr id="0" name=""/>
        <dsp:cNvSpPr/>
      </dsp:nvSpPr>
      <dsp:spPr>
        <a:xfrm>
          <a:off x="7075559" y="1547555"/>
          <a:ext cx="3327547" cy="1368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Конвертация данных</a:t>
          </a:r>
        </a:p>
      </dsp:txBody>
      <dsp:txXfrm>
        <a:off x="7115650" y="1587646"/>
        <a:ext cx="3247365" cy="1288641"/>
      </dsp:txXfrm>
    </dsp:sp>
    <dsp:sp modelId="{D610E1BB-E57C-4B81-ABD9-DD9BEF721D8F}">
      <dsp:nvSpPr>
        <dsp:cNvPr id="0" name=""/>
        <dsp:cNvSpPr/>
      </dsp:nvSpPr>
      <dsp:spPr>
        <a:xfrm>
          <a:off x="7075559" y="3095040"/>
          <a:ext cx="3327547" cy="1368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Интерфейсы прямого чтения</a:t>
          </a:r>
        </a:p>
      </dsp:txBody>
      <dsp:txXfrm>
        <a:off x="7115650" y="3135131"/>
        <a:ext cx="3247365" cy="12886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591A8-FB43-49FE-B5FE-319CDC4261EE}">
      <dsp:nvSpPr>
        <dsp:cNvPr id="0" name=""/>
        <dsp:cNvSpPr/>
      </dsp:nvSpPr>
      <dsp:spPr>
        <a:xfrm>
          <a:off x="-4702426" y="-720840"/>
          <a:ext cx="5601220" cy="5601220"/>
        </a:xfrm>
        <a:prstGeom prst="blockArc">
          <a:avLst>
            <a:gd name="adj1" fmla="val 18900000"/>
            <a:gd name="adj2" fmla="val 2700000"/>
            <a:gd name="adj3" fmla="val 38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6E133-C9DD-40C1-A24B-87E51719F471}">
      <dsp:nvSpPr>
        <dsp:cNvPr id="0" name=""/>
        <dsp:cNvSpPr/>
      </dsp:nvSpPr>
      <dsp:spPr>
        <a:xfrm>
          <a:off x="578050" y="415953"/>
          <a:ext cx="4761599" cy="831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32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/>
            <a:t>Производительность, масштабируемость и удобство использования</a:t>
          </a:r>
          <a:endParaRPr lang="ru-RU" sz="1800" kern="1200" dirty="0"/>
        </a:p>
      </dsp:txBody>
      <dsp:txXfrm>
        <a:off x="578050" y="415953"/>
        <a:ext cx="4761599" cy="831907"/>
      </dsp:txXfrm>
    </dsp:sp>
    <dsp:sp modelId="{6782CF65-25AF-4DC7-9612-66A4DFEA8E3B}">
      <dsp:nvSpPr>
        <dsp:cNvPr id="0" name=""/>
        <dsp:cNvSpPr/>
      </dsp:nvSpPr>
      <dsp:spPr>
        <a:xfrm>
          <a:off x="58107" y="311965"/>
          <a:ext cx="1039884" cy="10398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C6A08-225A-4AF7-9667-982831937012}">
      <dsp:nvSpPr>
        <dsp:cNvPr id="0" name=""/>
        <dsp:cNvSpPr/>
      </dsp:nvSpPr>
      <dsp:spPr>
        <a:xfrm>
          <a:off x="880448" y="1663815"/>
          <a:ext cx="4459200" cy="831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32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/>
            <a:t>Картографическое качество</a:t>
          </a:r>
          <a:endParaRPr lang="ru-RU" sz="1800" kern="1200" dirty="0"/>
        </a:p>
      </dsp:txBody>
      <dsp:txXfrm>
        <a:off x="880448" y="1663815"/>
        <a:ext cx="4459200" cy="831907"/>
      </dsp:txXfrm>
    </dsp:sp>
    <dsp:sp modelId="{DA7F3E2B-893A-4DDE-8FB8-0029A98BE231}">
      <dsp:nvSpPr>
        <dsp:cNvPr id="0" name=""/>
        <dsp:cNvSpPr/>
      </dsp:nvSpPr>
      <dsp:spPr>
        <a:xfrm>
          <a:off x="360506" y="1559827"/>
          <a:ext cx="1039884" cy="10398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AC4C7-39B6-4A36-9A1F-F7B9C812C5E7}">
      <dsp:nvSpPr>
        <dsp:cNvPr id="0" name=""/>
        <dsp:cNvSpPr/>
      </dsp:nvSpPr>
      <dsp:spPr>
        <a:xfrm>
          <a:off x="578050" y="2911677"/>
          <a:ext cx="4761599" cy="831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32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/>
            <a:t>Отраслевой стандарт</a:t>
          </a:r>
          <a:endParaRPr lang="ru-RU" sz="1800" kern="1200" dirty="0"/>
        </a:p>
      </dsp:txBody>
      <dsp:txXfrm>
        <a:off x="578050" y="2911677"/>
        <a:ext cx="4761599" cy="831907"/>
      </dsp:txXfrm>
    </dsp:sp>
    <dsp:sp modelId="{24EFADD6-3B96-4381-8163-7552F024B7E7}">
      <dsp:nvSpPr>
        <dsp:cNvPr id="0" name=""/>
        <dsp:cNvSpPr/>
      </dsp:nvSpPr>
      <dsp:spPr>
        <a:xfrm>
          <a:off x="58107" y="2807688"/>
          <a:ext cx="1039884" cy="10398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05C75-C1F9-46AA-8E28-EF4621F0EC1F}">
      <dsp:nvSpPr>
        <dsp:cNvPr id="0" name=""/>
        <dsp:cNvSpPr/>
      </dsp:nvSpPr>
      <dsp:spPr>
        <a:xfrm>
          <a:off x="0" y="2603441"/>
          <a:ext cx="1176250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12A16-CA10-4426-A37A-F54B3E2CD8C6}">
      <dsp:nvSpPr>
        <dsp:cNvPr id="0" name=""/>
        <dsp:cNvSpPr/>
      </dsp:nvSpPr>
      <dsp:spPr>
        <a:xfrm>
          <a:off x="588125" y="1919560"/>
          <a:ext cx="8233756" cy="949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216" tIns="0" rIns="31121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OGC – </a:t>
          </a:r>
          <a:r>
            <a:rPr lang="kk-KZ" sz="1800" kern="1200" dirty="0"/>
            <a:t>открытый геопространственный консорциум</a:t>
          </a:r>
          <a:endParaRPr lang="ru-RU" sz="1800" kern="1200" dirty="0"/>
        </a:p>
      </dsp:txBody>
      <dsp:txXfrm>
        <a:off x="634479" y="1965914"/>
        <a:ext cx="8141048" cy="856853"/>
      </dsp:txXfrm>
    </dsp:sp>
    <dsp:sp modelId="{A93C1C4D-205D-4068-8EDA-0D1FE7A4B0D5}">
      <dsp:nvSpPr>
        <dsp:cNvPr id="0" name=""/>
        <dsp:cNvSpPr/>
      </dsp:nvSpPr>
      <dsp:spPr>
        <a:xfrm>
          <a:off x="0" y="3871572"/>
          <a:ext cx="1176250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9EA28-BA32-491C-AAD0-8E8059BB1CC5}">
      <dsp:nvSpPr>
        <dsp:cNvPr id="0" name=""/>
        <dsp:cNvSpPr/>
      </dsp:nvSpPr>
      <dsp:spPr>
        <a:xfrm>
          <a:off x="588125" y="3154241"/>
          <a:ext cx="8233756" cy="9830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216" tIns="0" rIns="31121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/>
            <a:t>Технический комитет 211 Международной организации по стандартизации</a:t>
          </a:r>
          <a:endParaRPr lang="ru-RU" sz="1800" kern="1200" dirty="0"/>
        </a:p>
      </dsp:txBody>
      <dsp:txXfrm>
        <a:off x="636112" y="3202228"/>
        <a:ext cx="8137782" cy="887036"/>
      </dsp:txXfrm>
    </dsp:sp>
    <dsp:sp modelId="{91FD0F6C-40B1-479B-BA43-24047F149C2C}">
      <dsp:nvSpPr>
        <dsp:cNvPr id="0" name=""/>
        <dsp:cNvSpPr/>
      </dsp:nvSpPr>
      <dsp:spPr>
        <a:xfrm>
          <a:off x="0" y="5191420"/>
          <a:ext cx="1176250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D9673-254A-48E5-A5FF-18994CAD6FA1}">
      <dsp:nvSpPr>
        <dsp:cNvPr id="0" name=""/>
        <dsp:cNvSpPr/>
      </dsp:nvSpPr>
      <dsp:spPr>
        <a:xfrm>
          <a:off x="588125" y="4422372"/>
          <a:ext cx="8233756" cy="1034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216" tIns="0" rIns="31121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/>
            <a:t>Консорциум Всемирной паутины</a:t>
          </a:r>
          <a:endParaRPr lang="ru-RU" sz="1800" kern="1200" dirty="0"/>
        </a:p>
      </dsp:txBody>
      <dsp:txXfrm>
        <a:off x="638636" y="4472883"/>
        <a:ext cx="8132734" cy="9337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EB2FC-F89C-4146-9032-510CD83C0746}">
      <dsp:nvSpPr>
        <dsp:cNvPr id="0" name=""/>
        <dsp:cNvSpPr/>
      </dsp:nvSpPr>
      <dsp:spPr>
        <a:xfrm>
          <a:off x="2456094" y="329505"/>
          <a:ext cx="4100512" cy="4100512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GetMap</a:t>
          </a:r>
          <a:endParaRPr lang="ru-RU" sz="2300" kern="1200" dirty="0"/>
        </a:p>
      </dsp:txBody>
      <dsp:txXfrm>
        <a:off x="4685504" y="1086147"/>
        <a:ext cx="1391245" cy="1366837"/>
      </dsp:txXfrm>
    </dsp:sp>
    <dsp:sp modelId="{7FB7E5D4-5243-47E8-864F-7EC4EFACE103}">
      <dsp:nvSpPr>
        <dsp:cNvPr id="0" name=""/>
        <dsp:cNvSpPr/>
      </dsp:nvSpPr>
      <dsp:spPr>
        <a:xfrm>
          <a:off x="2244723" y="451544"/>
          <a:ext cx="4100512" cy="4100512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GetFeatureInfo</a:t>
          </a:r>
          <a:endParaRPr lang="ru-RU" sz="2300" kern="1200" dirty="0"/>
        </a:p>
      </dsp:txBody>
      <dsp:txXfrm>
        <a:off x="3367482" y="3038772"/>
        <a:ext cx="1854993" cy="1269206"/>
      </dsp:txXfrm>
    </dsp:sp>
    <dsp:sp modelId="{879FD122-F9A9-465F-9ED4-6B37B23DB242}">
      <dsp:nvSpPr>
        <dsp:cNvPr id="0" name=""/>
        <dsp:cNvSpPr/>
      </dsp:nvSpPr>
      <dsp:spPr>
        <a:xfrm>
          <a:off x="2244723" y="451544"/>
          <a:ext cx="4100512" cy="4100512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GetCapabilities</a:t>
          </a:r>
          <a:endParaRPr lang="ru-RU" sz="2800" kern="1200" dirty="0"/>
        </a:p>
      </dsp:txBody>
      <dsp:txXfrm>
        <a:off x="2684063" y="1257002"/>
        <a:ext cx="1391245" cy="13668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17508-6534-4408-9A60-79F95FAAE956}">
      <dsp:nvSpPr>
        <dsp:cNvPr id="0" name=""/>
        <dsp:cNvSpPr/>
      </dsp:nvSpPr>
      <dsp:spPr>
        <a:xfrm>
          <a:off x="4473294" y="313805"/>
          <a:ext cx="4411663" cy="4411663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DescribeFeatureType</a:t>
          </a:r>
          <a:endParaRPr lang="ru-RU" sz="1300" kern="1200" dirty="0"/>
        </a:p>
      </dsp:txBody>
      <dsp:txXfrm>
        <a:off x="6734796" y="972929"/>
        <a:ext cx="1496814" cy="1024136"/>
      </dsp:txXfrm>
    </dsp:sp>
    <dsp:sp modelId="{577D22AC-9AEC-43DD-BB3C-6EA3D969E3AE}">
      <dsp:nvSpPr>
        <dsp:cNvPr id="0" name=""/>
        <dsp:cNvSpPr/>
      </dsp:nvSpPr>
      <dsp:spPr>
        <a:xfrm>
          <a:off x="4318885" y="526510"/>
          <a:ext cx="4411663" cy="4411663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GetFeature</a:t>
          </a:r>
          <a:endParaRPr lang="ru-RU" sz="1300" kern="1200" dirty="0"/>
        </a:p>
      </dsp:txBody>
      <dsp:txXfrm>
        <a:off x="7202222" y="2522263"/>
        <a:ext cx="1312994" cy="1108167"/>
      </dsp:txXfrm>
    </dsp:sp>
    <dsp:sp modelId="{ED779BA8-AC4F-4586-BEF8-462F47B56CEB}">
      <dsp:nvSpPr>
        <dsp:cNvPr id="0" name=""/>
        <dsp:cNvSpPr/>
      </dsp:nvSpPr>
      <dsp:spPr>
        <a:xfrm>
          <a:off x="4318885" y="526510"/>
          <a:ext cx="4411663" cy="4411663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GetCapabilities</a:t>
          </a:r>
          <a:endParaRPr lang="ru-RU" sz="1300" kern="1200" dirty="0"/>
        </a:p>
      </dsp:txBody>
      <dsp:txXfrm>
        <a:off x="5736920" y="3835258"/>
        <a:ext cx="1575594" cy="945356"/>
      </dsp:txXfrm>
    </dsp:sp>
    <dsp:sp modelId="{4D75CB6A-A329-49D8-AD40-01406C43DAAC}">
      <dsp:nvSpPr>
        <dsp:cNvPr id="0" name=""/>
        <dsp:cNvSpPr/>
      </dsp:nvSpPr>
      <dsp:spPr>
        <a:xfrm>
          <a:off x="4318885" y="526510"/>
          <a:ext cx="4411663" cy="4411663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Transaction</a:t>
          </a:r>
          <a:endParaRPr lang="ru-RU" sz="1300" kern="1200" dirty="0"/>
        </a:p>
      </dsp:txBody>
      <dsp:txXfrm>
        <a:off x="4528964" y="2522263"/>
        <a:ext cx="1312994" cy="1108167"/>
      </dsp:txXfrm>
    </dsp:sp>
    <dsp:sp modelId="{7E4D1F98-67E5-4180-A759-39103C42D8AD}">
      <dsp:nvSpPr>
        <dsp:cNvPr id="0" name=""/>
        <dsp:cNvSpPr/>
      </dsp:nvSpPr>
      <dsp:spPr>
        <a:xfrm>
          <a:off x="4318885" y="526510"/>
          <a:ext cx="4411663" cy="4411663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LockFeature</a:t>
          </a:r>
          <a:endParaRPr lang="ru-RU" sz="1300" kern="1200" dirty="0"/>
        </a:p>
      </dsp:txBody>
      <dsp:txXfrm>
        <a:off x="4962253" y="1198764"/>
        <a:ext cx="1496814" cy="10241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BCBBE-4331-4F5F-9604-84FF93D02206}">
      <dsp:nvSpPr>
        <dsp:cNvPr id="0" name=""/>
        <dsp:cNvSpPr/>
      </dsp:nvSpPr>
      <dsp:spPr>
        <a:xfrm>
          <a:off x="1625848" y="423315"/>
          <a:ext cx="5267923" cy="526792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DescribeCoverage</a:t>
          </a:r>
          <a:endParaRPr lang="ru-RU" sz="1800" kern="1200" dirty="0"/>
        </a:p>
      </dsp:txBody>
      <dsp:txXfrm>
        <a:off x="4489968" y="1395372"/>
        <a:ext cx="1787331" cy="1755974"/>
      </dsp:txXfrm>
    </dsp:sp>
    <dsp:sp modelId="{236D649C-B418-411B-ADF8-8A59CDA73FE1}">
      <dsp:nvSpPr>
        <dsp:cNvPr id="0" name=""/>
        <dsp:cNvSpPr/>
      </dsp:nvSpPr>
      <dsp:spPr>
        <a:xfrm>
          <a:off x="1354300" y="580098"/>
          <a:ext cx="5267923" cy="526792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GetCoverage</a:t>
          </a:r>
          <a:endParaRPr lang="ru-RU" sz="1800" kern="1200" dirty="0"/>
        </a:p>
      </dsp:txBody>
      <dsp:txXfrm>
        <a:off x="2796707" y="3903907"/>
        <a:ext cx="2383108" cy="1630547"/>
      </dsp:txXfrm>
    </dsp:sp>
    <dsp:sp modelId="{7BEC4F4D-A2DF-49D7-98B0-2F67F55383B2}">
      <dsp:nvSpPr>
        <dsp:cNvPr id="0" name=""/>
        <dsp:cNvSpPr/>
      </dsp:nvSpPr>
      <dsp:spPr>
        <a:xfrm>
          <a:off x="1354300" y="580098"/>
          <a:ext cx="5267923" cy="526792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GetCapabilities</a:t>
          </a:r>
          <a:endParaRPr lang="ru-RU" sz="1800" kern="1200" dirty="0"/>
        </a:p>
      </dsp:txBody>
      <dsp:txXfrm>
        <a:off x="1918720" y="1614869"/>
        <a:ext cx="1787331" cy="17559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9C920-91FD-4D6A-9DD0-34E42A7B5492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CSW</a:t>
          </a:r>
          <a:endParaRPr lang="ru-RU" sz="6500" kern="1200" dirty="0"/>
        </a:p>
      </dsp:txBody>
      <dsp:txXfrm>
        <a:off x="1748064" y="2975"/>
        <a:ext cx="3342605" cy="2005563"/>
      </dsp:txXfrm>
    </dsp:sp>
    <dsp:sp modelId="{07863C2B-31F9-4CBC-84C6-DEFF4DE12759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/>
            <a:t>OpenLS</a:t>
          </a:r>
          <a:endParaRPr lang="ru-RU" sz="6500" kern="1200" dirty="0"/>
        </a:p>
      </dsp:txBody>
      <dsp:txXfrm>
        <a:off x="5424930" y="2975"/>
        <a:ext cx="3342605" cy="2005563"/>
      </dsp:txXfrm>
    </dsp:sp>
    <dsp:sp modelId="{52BE529C-EB84-46F5-B9D0-CBCEF4573976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WPS</a:t>
          </a:r>
          <a:endParaRPr lang="ru-RU" sz="6500" kern="1200" dirty="0"/>
        </a:p>
      </dsp:txBody>
      <dsp:txXfrm>
        <a:off x="1748064" y="2342799"/>
        <a:ext cx="3342605" cy="2005563"/>
      </dsp:txXfrm>
    </dsp:sp>
    <dsp:sp modelId="{E2F4130A-BC35-4BF6-A418-DE81350CF4BB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SWE</a:t>
          </a:r>
          <a:endParaRPr lang="ru-RU" sz="6500" kern="1200" dirty="0"/>
        </a:p>
      </dsp:txBody>
      <dsp:txXfrm>
        <a:off x="5424930" y="2342799"/>
        <a:ext cx="3342605" cy="20055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5497D-54A4-4C94-A8DE-657170D03731}">
      <dsp:nvSpPr>
        <dsp:cNvPr id="0" name=""/>
        <dsp:cNvSpPr/>
      </dsp:nvSpPr>
      <dsp:spPr>
        <a:xfrm>
          <a:off x="3486" y="661111"/>
          <a:ext cx="3398996" cy="1359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207264" rIns="362712" bIns="207264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GML </a:t>
          </a:r>
          <a:endParaRPr lang="ru-RU" sz="5100" kern="1200" dirty="0"/>
        </a:p>
      </dsp:txBody>
      <dsp:txXfrm>
        <a:off x="3486" y="661111"/>
        <a:ext cx="3398996" cy="1359598"/>
      </dsp:txXfrm>
    </dsp:sp>
    <dsp:sp modelId="{6C1B85DF-4E94-46B7-BB9C-0A62D150A186}">
      <dsp:nvSpPr>
        <dsp:cNvPr id="0" name=""/>
        <dsp:cNvSpPr/>
      </dsp:nvSpPr>
      <dsp:spPr>
        <a:xfrm>
          <a:off x="3486" y="2020709"/>
          <a:ext cx="3398996" cy="2239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800" kern="1200" dirty="0"/>
            <a:t>Профиль пространственных объектов </a:t>
          </a:r>
          <a:r>
            <a:rPr lang="en-US" sz="1800" kern="1200" dirty="0"/>
            <a:t>GML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800" kern="1200" dirty="0"/>
            <a:t>Профиль </a:t>
          </a:r>
          <a:r>
            <a:rPr lang="en-US" sz="1800" kern="1200" dirty="0" err="1"/>
            <a:t>GeoRSS</a:t>
          </a:r>
          <a:r>
            <a:rPr lang="en-US" sz="1800" kern="1200" dirty="0"/>
            <a:t> GML</a:t>
          </a:r>
          <a:endParaRPr lang="ru-RU" sz="1800" kern="1200" dirty="0"/>
        </a:p>
      </dsp:txBody>
      <dsp:txXfrm>
        <a:off x="3486" y="2020709"/>
        <a:ext cx="3398996" cy="2239920"/>
      </dsp:txXfrm>
    </dsp:sp>
    <dsp:sp modelId="{2F52E3A4-543C-4D19-B1C4-236A1625717E}">
      <dsp:nvSpPr>
        <dsp:cNvPr id="0" name=""/>
        <dsp:cNvSpPr/>
      </dsp:nvSpPr>
      <dsp:spPr>
        <a:xfrm>
          <a:off x="3878341" y="661111"/>
          <a:ext cx="3398996" cy="1359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207264" rIns="362712" bIns="207264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KML, KMZ</a:t>
          </a:r>
          <a:endParaRPr lang="ru-RU" sz="5100" kern="1200" dirty="0"/>
        </a:p>
      </dsp:txBody>
      <dsp:txXfrm>
        <a:off x="3878341" y="661111"/>
        <a:ext cx="3398996" cy="1359598"/>
      </dsp:txXfrm>
    </dsp:sp>
    <dsp:sp modelId="{8B6E903C-5B36-4CDB-8A1A-992681785BBF}">
      <dsp:nvSpPr>
        <dsp:cNvPr id="0" name=""/>
        <dsp:cNvSpPr/>
      </dsp:nvSpPr>
      <dsp:spPr>
        <a:xfrm>
          <a:off x="3878341" y="2020709"/>
          <a:ext cx="3398996" cy="2239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800" kern="1200" dirty="0"/>
            <a:t>Язык разметки </a:t>
          </a:r>
          <a:r>
            <a:rPr lang="en-US" sz="1800" kern="1200" dirty="0"/>
            <a:t>Keyhole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Язык разметки на основе </a:t>
          </a:r>
          <a:r>
            <a:rPr lang="en-US" sz="1800" kern="1200" dirty="0"/>
            <a:t>XML</a:t>
          </a:r>
          <a:endParaRPr lang="ru-RU" sz="1800" kern="1200" dirty="0"/>
        </a:p>
      </dsp:txBody>
      <dsp:txXfrm>
        <a:off x="3878341" y="2020709"/>
        <a:ext cx="3398996" cy="2239920"/>
      </dsp:txXfrm>
    </dsp:sp>
    <dsp:sp modelId="{4CDA58DA-376B-4885-AD98-42D9706D59B8}">
      <dsp:nvSpPr>
        <dsp:cNvPr id="0" name=""/>
        <dsp:cNvSpPr/>
      </dsp:nvSpPr>
      <dsp:spPr>
        <a:xfrm>
          <a:off x="7753197" y="661111"/>
          <a:ext cx="3398996" cy="1359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207264" rIns="362712" bIns="207264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 err="1"/>
            <a:t>GeoRSS</a:t>
          </a:r>
          <a:endParaRPr lang="ru-RU" sz="5100" kern="1200" dirty="0"/>
        </a:p>
      </dsp:txBody>
      <dsp:txXfrm>
        <a:off x="7753197" y="661111"/>
        <a:ext cx="3398996" cy="1359598"/>
      </dsp:txXfrm>
    </dsp:sp>
    <dsp:sp modelId="{AB0B915F-D2A6-4D3A-AF1C-B6D216A42826}">
      <dsp:nvSpPr>
        <dsp:cNvPr id="0" name=""/>
        <dsp:cNvSpPr/>
      </dsp:nvSpPr>
      <dsp:spPr>
        <a:xfrm>
          <a:off x="7753197" y="2020709"/>
          <a:ext cx="3398996" cy="2239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800" kern="1200" dirty="0"/>
            <a:t>Средство поддержки веб</a:t>
          </a:r>
          <a:r>
            <a:rPr lang="ru-RU" sz="1800" kern="1200" dirty="0"/>
            <a:t>-</a:t>
          </a:r>
          <a:r>
            <a:rPr lang="kk-KZ" sz="1800" kern="1200" dirty="0"/>
            <a:t>каналов дляф публикации часто обновляемой информации.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W3C Geo, </a:t>
          </a:r>
          <a:r>
            <a:rPr lang="en-US" sz="1800" kern="1200" dirty="0" err="1"/>
            <a:t>GeoRSS</a:t>
          </a:r>
          <a:r>
            <a:rPr lang="en-US" sz="1800" kern="1200" dirty="0"/>
            <a:t>-Simple, </a:t>
          </a:r>
          <a:r>
            <a:rPr lang="en-US" sz="1800" kern="1200" dirty="0" err="1"/>
            <a:t>GeoRSS</a:t>
          </a:r>
          <a:r>
            <a:rPr lang="en-US" sz="1800" kern="1200" dirty="0"/>
            <a:t> - GML</a:t>
          </a:r>
          <a:endParaRPr lang="ru-RU" sz="1800" kern="1200" dirty="0"/>
        </a:p>
      </dsp:txBody>
      <dsp:txXfrm>
        <a:off x="7753197" y="2020709"/>
        <a:ext cx="3398996" cy="22399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11A50-C912-43B4-A82F-C73C0A6B47FE}">
      <dsp:nvSpPr>
        <dsp:cNvPr id="0" name=""/>
        <dsp:cNvSpPr/>
      </dsp:nvSpPr>
      <dsp:spPr>
        <a:xfrm rot="16200000">
          <a:off x="1541065" y="-1541065"/>
          <a:ext cx="2175669" cy="5257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4200" kern="1200" dirty="0"/>
            <a:t>Быстродействие</a:t>
          </a:r>
          <a:endParaRPr lang="ru-RU" sz="4200" kern="1200" dirty="0"/>
        </a:p>
      </dsp:txBody>
      <dsp:txXfrm rot="5400000">
        <a:off x="0" y="0"/>
        <a:ext cx="5257800" cy="1631751"/>
      </dsp:txXfrm>
    </dsp:sp>
    <dsp:sp modelId="{79D61078-2EE5-4C22-BF65-FC6F217125F9}">
      <dsp:nvSpPr>
        <dsp:cNvPr id="0" name=""/>
        <dsp:cNvSpPr/>
      </dsp:nvSpPr>
      <dsp:spPr>
        <a:xfrm>
          <a:off x="5257800" y="0"/>
          <a:ext cx="5257800" cy="217566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4200" kern="1200" dirty="0"/>
            <a:t>Масштабируемость</a:t>
          </a:r>
          <a:endParaRPr lang="ru-RU" sz="4200" kern="1200" dirty="0"/>
        </a:p>
      </dsp:txBody>
      <dsp:txXfrm>
        <a:off x="5257800" y="0"/>
        <a:ext cx="5257800" cy="1631751"/>
      </dsp:txXfrm>
    </dsp:sp>
    <dsp:sp modelId="{8220762B-46E8-4B7D-8338-A379F5DD51A8}">
      <dsp:nvSpPr>
        <dsp:cNvPr id="0" name=""/>
        <dsp:cNvSpPr/>
      </dsp:nvSpPr>
      <dsp:spPr>
        <a:xfrm rot="10800000">
          <a:off x="0" y="2175669"/>
          <a:ext cx="5257800" cy="217566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4200" kern="1200" dirty="0"/>
            <a:t>Отказоустойчивость</a:t>
          </a:r>
          <a:endParaRPr lang="ru-RU" sz="4200" kern="1200" dirty="0"/>
        </a:p>
      </dsp:txBody>
      <dsp:txXfrm rot="10800000">
        <a:off x="0" y="2719586"/>
        <a:ext cx="5257800" cy="1631751"/>
      </dsp:txXfrm>
    </dsp:sp>
    <dsp:sp modelId="{44080160-0C1C-4EB6-81F5-3D2BD4414328}">
      <dsp:nvSpPr>
        <dsp:cNvPr id="0" name=""/>
        <dsp:cNvSpPr/>
      </dsp:nvSpPr>
      <dsp:spPr>
        <a:xfrm rot="5400000">
          <a:off x="6798865" y="634603"/>
          <a:ext cx="2175669" cy="5257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4200" kern="1200" dirty="0"/>
            <a:t>Безопасность</a:t>
          </a:r>
          <a:endParaRPr lang="ru-RU" sz="4200" kern="1200" dirty="0"/>
        </a:p>
      </dsp:txBody>
      <dsp:txXfrm rot="-5400000">
        <a:off x="5257800" y="2719586"/>
        <a:ext cx="5257800" cy="1631751"/>
      </dsp:txXfrm>
    </dsp:sp>
    <dsp:sp modelId="{8D0C808C-1F88-4E5B-AE0A-FAF15CEADBA6}">
      <dsp:nvSpPr>
        <dsp:cNvPr id="0" name=""/>
        <dsp:cNvSpPr/>
      </dsp:nvSpPr>
      <dsp:spPr>
        <a:xfrm>
          <a:off x="3680460" y="1631751"/>
          <a:ext cx="3154680" cy="108783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4200" kern="1200" dirty="0"/>
            <a:t>Методы КС</a:t>
          </a:r>
          <a:endParaRPr lang="ru-RU" sz="4200" kern="1200" dirty="0"/>
        </a:p>
      </dsp:txBody>
      <dsp:txXfrm>
        <a:off x="3733564" y="1684855"/>
        <a:ext cx="3048472" cy="9816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F20AF-AEF1-4F8B-9FC3-A56DC354FB74}">
      <dsp:nvSpPr>
        <dsp:cNvPr id="0" name=""/>
        <dsp:cNvSpPr/>
      </dsp:nvSpPr>
      <dsp:spPr>
        <a:xfrm>
          <a:off x="0" y="701956"/>
          <a:ext cx="673670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7BE1C-8641-4272-A3B8-38057CD0F042}">
      <dsp:nvSpPr>
        <dsp:cNvPr id="0" name=""/>
        <dsp:cNvSpPr/>
      </dsp:nvSpPr>
      <dsp:spPr>
        <a:xfrm>
          <a:off x="336835" y="480556"/>
          <a:ext cx="471569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242" tIns="0" rIns="17824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500" kern="1200" dirty="0"/>
            <a:t>Настройка алгоритмов и системы</a:t>
          </a:r>
          <a:endParaRPr lang="ru-RU" sz="1500" kern="1200" dirty="0"/>
        </a:p>
      </dsp:txBody>
      <dsp:txXfrm>
        <a:off x="358451" y="502172"/>
        <a:ext cx="4672459" cy="399568"/>
      </dsp:txXfrm>
    </dsp:sp>
    <dsp:sp modelId="{850A9A90-BC41-4AD7-BFAF-45B9279F93B2}">
      <dsp:nvSpPr>
        <dsp:cNvPr id="0" name=""/>
        <dsp:cNvSpPr/>
      </dsp:nvSpPr>
      <dsp:spPr>
        <a:xfrm>
          <a:off x="0" y="1382356"/>
          <a:ext cx="673670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229FD-186E-44D9-BFFC-C59F55A9D4A8}">
      <dsp:nvSpPr>
        <dsp:cNvPr id="0" name=""/>
        <dsp:cNvSpPr/>
      </dsp:nvSpPr>
      <dsp:spPr>
        <a:xfrm>
          <a:off x="336835" y="1160956"/>
          <a:ext cx="471569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242" tIns="0" rIns="17824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500" kern="1200" dirty="0"/>
            <a:t>Резервирование и балансировка нагрузки</a:t>
          </a:r>
          <a:endParaRPr lang="ru-RU" sz="1500" kern="1200" dirty="0"/>
        </a:p>
      </dsp:txBody>
      <dsp:txXfrm>
        <a:off x="358451" y="1182572"/>
        <a:ext cx="4672459" cy="399568"/>
      </dsp:txXfrm>
    </dsp:sp>
    <dsp:sp modelId="{74813E41-2694-4400-B362-C6F6661FD547}">
      <dsp:nvSpPr>
        <dsp:cNvPr id="0" name=""/>
        <dsp:cNvSpPr/>
      </dsp:nvSpPr>
      <dsp:spPr>
        <a:xfrm>
          <a:off x="0" y="2062756"/>
          <a:ext cx="673670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D05D1A-87BF-460E-BFFB-CE822A8A837F}">
      <dsp:nvSpPr>
        <dsp:cNvPr id="0" name=""/>
        <dsp:cNvSpPr/>
      </dsp:nvSpPr>
      <dsp:spPr>
        <a:xfrm>
          <a:off x="336835" y="1841356"/>
          <a:ext cx="471569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242" tIns="0" rIns="17824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500" kern="1200" dirty="0"/>
            <a:t>Уменьшение нагрузки на соединение с интернетом</a:t>
          </a:r>
          <a:endParaRPr lang="ru-RU" sz="1500" kern="1200" dirty="0"/>
        </a:p>
      </dsp:txBody>
      <dsp:txXfrm>
        <a:off x="358451" y="1862972"/>
        <a:ext cx="4672459" cy="399568"/>
      </dsp:txXfrm>
    </dsp:sp>
    <dsp:sp modelId="{D9F1F507-03B0-471C-8827-9DC878EBBC1C}">
      <dsp:nvSpPr>
        <dsp:cNvPr id="0" name=""/>
        <dsp:cNvSpPr/>
      </dsp:nvSpPr>
      <dsp:spPr>
        <a:xfrm>
          <a:off x="0" y="2743156"/>
          <a:ext cx="673670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3B2A9-8DB8-4466-899F-C5D65199F7E7}">
      <dsp:nvSpPr>
        <dsp:cNvPr id="0" name=""/>
        <dsp:cNvSpPr/>
      </dsp:nvSpPr>
      <dsp:spPr>
        <a:xfrm>
          <a:off x="336835" y="2521756"/>
          <a:ext cx="471569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242" tIns="0" rIns="17824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500" kern="1200" dirty="0"/>
            <a:t>Защита</a:t>
          </a:r>
          <a:r>
            <a:rPr lang="kk-KZ" sz="1500" kern="1200" baseline="0" dirty="0"/>
            <a:t> веб-служб</a:t>
          </a:r>
          <a:endParaRPr lang="ru-RU" sz="1500" kern="1200" dirty="0"/>
        </a:p>
      </dsp:txBody>
      <dsp:txXfrm>
        <a:off x="358451" y="2543372"/>
        <a:ext cx="4672459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A858-AAF0-46D1-883C-7D7133C0BBF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1943-6885-4AB1-8434-68ED99126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5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A858-AAF0-46D1-883C-7D7133C0BBF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1943-6885-4AB1-8434-68ED99126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69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A858-AAF0-46D1-883C-7D7133C0BBF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1943-6885-4AB1-8434-68ED99126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05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A858-AAF0-46D1-883C-7D7133C0BBF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1943-6885-4AB1-8434-68ED99126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49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A858-AAF0-46D1-883C-7D7133C0BBF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1943-6885-4AB1-8434-68ED99126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7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A858-AAF0-46D1-883C-7D7133C0BBF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1943-6885-4AB1-8434-68ED99126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0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A858-AAF0-46D1-883C-7D7133C0BBF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1943-6885-4AB1-8434-68ED99126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64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A858-AAF0-46D1-883C-7D7133C0BBF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1943-6885-4AB1-8434-68ED99126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63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A858-AAF0-46D1-883C-7D7133C0BBF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1943-6885-4AB1-8434-68ED99126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21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A858-AAF0-46D1-883C-7D7133C0BBF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1943-6885-4AB1-8434-68ED99126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36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A858-AAF0-46D1-883C-7D7133C0BBF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1943-6885-4AB1-8434-68ED99126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34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0A858-AAF0-46D1-883C-7D7133C0BBF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B1943-6885-4AB1-8434-68ED99126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41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  <a:sym typeface="Montserrat" charset="-52"/>
              </a:rPr>
              <a:t>Дисциплина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  <a:sym typeface="Montserrat" charset="-52"/>
              </a:rPr>
              <a:t>WEB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  <a:sym typeface="Montserrat" charset="-52"/>
              </a:rPr>
              <a:t> - ГИС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Лекция №5. Стандартизация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геопространственных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веб служб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Оптимизация веб-служб.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Орынбасарова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Э.О.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,PhD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r">
              <a:buNone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e.orynbassarova@satbayev.university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84617" y="235879"/>
            <a:ext cx="3238500" cy="1285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757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/>
              <a:t>Оптимизация веб-служб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976584"/>
              </p:ext>
            </p:extLst>
          </p:nvPr>
        </p:nvGraphicFramePr>
        <p:xfrm>
          <a:off x="5585927" y="1791380"/>
          <a:ext cx="6736702" cy="360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385" y="1796900"/>
            <a:ext cx="5050787" cy="36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77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/>
              <a:t>Оптимизация веб-служб</a:t>
            </a:r>
            <a:r>
              <a:rPr lang="ru-RU" dirty="0"/>
              <a:t>:</a:t>
            </a:r>
            <a:r>
              <a:rPr lang="kk-KZ" dirty="0"/>
              <a:t>Предварительное кэширование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662059"/>
              </p:ext>
            </p:extLst>
          </p:nvPr>
        </p:nvGraphicFramePr>
        <p:xfrm>
          <a:off x="6795655" y="1786266"/>
          <a:ext cx="5396345" cy="4159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244" y="1786267"/>
            <a:ext cx="6438945" cy="415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0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1182" cy="5908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Взаимосовместимость на основе веб-служб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6104" y="1135669"/>
            <a:ext cx="10515600" cy="4351338"/>
          </a:xfrm>
        </p:spPr>
        <p:txBody>
          <a:bodyPr/>
          <a:lstStyle/>
          <a:p>
            <a:r>
              <a:rPr lang="ru-RU" sz="1600" dirty="0"/>
              <a:t>Взаимосовместимость – это «способность взаимодействовать, выполнять программы или передавать данные между различными функциональными единицами таким образом, что пользователю не требуется знать ничего или почти ничего об особенностях этих единиц».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35503298"/>
              </p:ext>
            </p:extLst>
          </p:nvPr>
        </p:nvGraphicFramePr>
        <p:xfrm>
          <a:off x="1047404" y="1995055"/>
          <a:ext cx="10404300" cy="446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400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Основные организации по стандартизации </a:t>
            </a:r>
            <a:r>
              <a:rPr lang="ru-RU" sz="2800" dirty="0" err="1"/>
              <a:t>геопространственных</a:t>
            </a:r>
            <a:r>
              <a:rPr lang="ru-RU" sz="2800" dirty="0"/>
              <a:t> веб-служб: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068687"/>
              </p:ext>
            </p:extLst>
          </p:nvPr>
        </p:nvGraphicFramePr>
        <p:xfrm>
          <a:off x="365759" y="0"/>
          <a:ext cx="11762509" cy="7564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299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/>
              <a:t>Стандарты веб-служб</a:t>
            </a:r>
            <a:r>
              <a:rPr lang="en-US" dirty="0"/>
              <a:t>:WMS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4989" y="2151591"/>
            <a:ext cx="7121545" cy="4972579"/>
          </a:xfrm>
        </p:spPr>
        <p:txBody>
          <a:bodyPr/>
          <a:lstStyle/>
          <a:p>
            <a:r>
              <a:rPr lang="en-US" dirty="0"/>
              <a:t>WMS –</a:t>
            </a:r>
            <a:r>
              <a:rPr lang="kk-KZ" dirty="0"/>
              <a:t>это стандарт </a:t>
            </a:r>
            <a:r>
              <a:rPr lang="en-US" dirty="0"/>
              <a:t>OGC </a:t>
            </a:r>
            <a:r>
              <a:rPr lang="kk-KZ" dirty="0"/>
              <a:t>и</a:t>
            </a:r>
            <a:r>
              <a:rPr lang="en-US" dirty="0"/>
              <a:t> ISO</a:t>
            </a:r>
            <a:r>
              <a:rPr lang="kk-KZ" dirty="0"/>
              <a:t> для запроса и предоставления карт в интернете. </a:t>
            </a:r>
            <a:endParaRPr lang="en-US" dirty="0"/>
          </a:p>
          <a:p>
            <a:r>
              <a:rPr lang="en-US" dirty="0"/>
              <a:t>WMS </a:t>
            </a:r>
            <a:r>
              <a:rPr lang="ru-RU" dirty="0"/>
              <a:t>широко используется многими организациями:</a:t>
            </a:r>
          </a:p>
          <a:p>
            <a:r>
              <a:rPr lang="ru-RU" dirty="0"/>
              <a:t>-Геологическая служба США (</a:t>
            </a:r>
            <a:r>
              <a:rPr lang="en-US" dirty="0"/>
              <a:t>USGS)</a:t>
            </a:r>
          </a:p>
          <a:p>
            <a:r>
              <a:rPr lang="en-US" dirty="0"/>
              <a:t>-</a:t>
            </a:r>
            <a:r>
              <a:rPr lang="kk-KZ" dirty="0"/>
              <a:t>Служба съемок Земли </a:t>
            </a:r>
            <a:r>
              <a:rPr lang="en-US" dirty="0"/>
              <a:t>NASA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30512159"/>
              </p:ext>
            </p:extLst>
          </p:nvPr>
        </p:nvGraphicFramePr>
        <p:xfrm>
          <a:off x="-1917932" y="1303866"/>
          <a:ext cx="8801331" cy="488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4232255" y="4894791"/>
            <a:ext cx="7121545" cy="4972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788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/>
              <a:t>Стандарты веб-служб</a:t>
            </a:r>
            <a:r>
              <a:rPr lang="en-US" dirty="0"/>
              <a:t>:WFS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74820"/>
              </p:ext>
            </p:extLst>
          </p:nvPr>
        </p:nvGraphicFramePr>
        <p:xfrm>
          <a:off x="-2823711" y="1606020"/>
          <a:ext cx="13203843" cy="5251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519333" y="2588736"/>
            <a:ext cx="436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WFS –</a:t>
            </a:r>
            <a:r>
              <a:rPr lang="kk-KZ" sz="2800" dirty="0"/>
              <a:t>это стандарт </a:t>
            </a:r>
            <a:r>
              <a:rPr lang="en-US" sz="2800" dirty="0"/>
              <a:t>OGC </a:t>
            </a:r>
            <a:r>
              <a:rPr lang="kk-KZ" sz="2800" dirty="0"/>
              <a:t>для передачи векторных географических данных.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4714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/>
              <a:t>Стандарты веб-служб</a:t>
            </a:r>
            <a:r>
              <a:rPr lang="en-US" dirty="0"/>
              <a:t>:W</a:t>
            </a:r>
            <a:r>
              <a:rPr lang="kk-KZ" dirty="0"/>
              <a:t>С</a:t>
            </a:r>
            <a:r>
              <a:rPr lang="en-US" dirty="0"/>
              <a:t>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5941" y="2266199"/>
            <a:ext cx="4404359" cy="3627524"/>
          </a:xfrm>
        </p:spPr>
        <p:txBody>
          <a:bodyPr>
            <a:normAutofit fontScale="92500"/>
          </a:bodyPr>
          <a:lstStyle/>
          <a:p>
            <a:r>
              <a:rPr lang="en-US" dirty="0"/>
              <a:t>W</a:t>
            </a:r>
            <a:r>
              <a:rPr lang="kk-KZ" dirty="0"/>
              <a:t>С</a:t>
            </a:r>
            <a:r>
              <a:rPr lang="en-US" dirty="0"/>
              <a:t>S </a:t>
            </a:r>
            <a:r>
              <a:rPr lang="kk-KZ" dirty="0"/>
              <a:t> поддерживает получение геопространственных данных в виде сплошных покрытий, включая спутниковые снимки, цифровые аэрофотоснимки, данные цифровых моделей рельефа, и другие явления. </a:t>
            </a:r>
            <a:endParaRPr lang="en-US" dirty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02637840"/>
              </p:ext>
            </p:extLst>
          </p:nvPr>
        </p:nvGraphicFramePr>
        <p:xfrm>
          <a:off x="-814648" y="906087"/>
          <a:ext cx="8248072" cy="627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8859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/>
              <a:t>Другие стандарты веб-служб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6245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1315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/>
              <a:t>Родственные стандарты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155999"/>
              </p:ext>
            </p:extLst>
          </p:nvPr>
        </p:nvGraphicFramePr>
        <p:xfrm>
          <a:off x="656705" y="1255222"/>
          <a:ext cx="11155680" cy="4921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6809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/>
              <a:t>Оптимизация веб-служб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8566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8450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0BF795F15542141824369FE9D58DC3E" ma:contentTypeVersion="8" ma:contentTypeDescription="Создание документа." ma:contentTypeScope="" ma:versionID="5683f47f1870ad8ab291c27039c35db7">
  <xsd:schema xmlns:xsd="http://www.w3.org/2001/XMLSchema" xmlns:xs="http://www.w3.org/2001/XMLSchema" xmlns:p="http://schemas.microsoft.com/office/2006/metadata/properties" xmlns:ns2="3a7d023b-a394-4eef-ab08-ab4b9ef0abbe" xmlns:ns3="14380480-35ea-44a1-a859-8044ff5bc3ee" targetNamespace="http://schemas.microsoft.com/office/2006/metadata/properties" ma:root="true" ma:fieldsID="36bbd3239ae87da3b210fa8ab276d2a6" ns2:_="" ns3:_="">
    <xsd:import namespace="3a7d023b-a394-4eef-ab08-ab4b9ef0abbe"/>
    <xsd:import namespace="14380480-35ea-44a1-a859-8044ff5bc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d023b-a394-4eef-ab08-ab4b9ef0a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03d16395-1252-47c5-9090-e7a8c613a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380480-35ea-44a1-a859-8044ff5bc3e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23f9312-3b84-4ee3-95bb-5eaa24f174cc}" ma:internalName="TaxCatchAll" ma:showField="CatchAllData" ma:web="14380480-35ea-44a1-a859-8044ff5bc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7d023b-a394-4eef-ab08-ab4b9ef0abbe">
      <Terms xmlns="http://schemas.microsoft.com/office/infopath/2007/PartnerControls"/>
    </lcf76f155ced4ddcb4097134ff3c332f>
    <TaxCatchAll xmlns="14380480-35ea-44a1-a859-8044ff5bc3ee" xsi:nil="true"/>
  </documentManagement>
</p:properties>
</file>

<file path=customXml/itemProps1.xml><?xml version="1.0" encoding="utf-8"?>
<ds:datastoreItem xmlns:ds="http://schemas.openxmlformats.org/officeDocument/2006/customXml" ds:itemID="{F2975BBB-0C84-4948-A8AF-14E6C48C9F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226EEC-23CF-4CA6-8474-1E74AA258C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7d023b-a394-4eef-ab08-ab4b9ef0abbe"/>
    <ds:schemaRef ds:uri="14380480-35ea-44a1-a859-8044ff5bc3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CCA7EE-2241-4645-899B-70E490ABCDDE}">
  <ds:schemaRefs>
    <ds:schemaRef ds:uri="http://schemas.microsoft.com/office/2006/metadata/properties"/>
    <ds:schemaRef ds:uri="http://schemas.microsoft.com/office/infopath/2007/PartnerControls"/>
    <ds:schemaRef ds:uri="3a7d023b-a394-4eef-ab08-ab4b9ef0abbe"/>
    <ds:schemaRef ds:uri="14380480-35ea-44a1-a859-8044ff5bc3e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302</Words>
  <Application>Microsoft Office PowerPoint</Application>
  <PresentationFormat>Широкоэкранный</PresentationFormat>
  <Paragraphs>74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Взаимосовместимость на основе веб-служб</vt:lpstr>
      <vt:lpstr>Основные организации по стандартизации геопространственных веб-служб:</vt:lpstr>
      <vt:lpstr>Стандарты веб-служб:WMS</vt:lpstr>
      <vt:lpstr>Стандарты веб-служб:WFS</vt:lpstr>
      <vt:lpstr>Стандарты веб-служб:WСS</vt:lpstr>
      <vt:lpstr>Другие стандарты веб-служб</vt:lpstr>
      <vt:lpstr>Родственные стандарты</vt:lpstr>
      <vt:lpstr>Оптимизация веб-служб</vt:lpstr>
      <vt:lpstr>Оптимизация веб-служб</vt:lpstr>
      <vt:lpstr>Оптимизация веб-служб:Предварительное кэширование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 Orynbassarova</dc:creator>
  <cp:lastModifiedBy>Rustem Akhmetov</cp:lastModifiedBy>
  <cp:revision>42</cp:revision>
  <dcterms:created xsi:type="dcterms:W3CDTF">2022-02-01T04:59:18Z</dcterms:created>
  <dcterms:modified xsi:type="dcterms:W3CDTF">2022-10-31T09:04:01Z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0x010100D0BF795F15542141824369FE9D58DC3E</vt:lpwstr>
  </property>
  <property fmtid="{D5CDD505-2E9C-101B-9397-08002B2CF9AE}" pid="3" name="MediaServiceImageTags">
    <vt:lpwstr/>
  </property>
</Properties>
</file>