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3" r:id="rId5"/>
    <p:sldId id="264" r:id="rId6"/>
    <p:sldId id="265" r:id="rId7"/>
    <p:sldId id="266" r:id="rId8"/>
    <p:sldId id="267" r:id="rId9"/>
    <p:sldId id="268" r:id="rId10"/>
    <p:sldId id="269" r:id="rId11"/>
    <p:sldId id="271" r:id="rId12"/>
    <p:sldId id="272" r:id="rId13"/>
    <p:sldId id="270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474" autoAdjust="0"/>
    <p:restoredTop sz="94660"/>
  </p:normalViewPr>
  <p:slideViewPr>
    <p:cSldViewPr snapToGrid="0">
      <p:cViewPr varScale="1">
        <p:scale>
          <a:sx n="83" d="100"/>
          <a:sy n="83" d="100"/>
        </p:scale>
        <p:origin x="67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A858-AAF0-46D1-883C-7D7133C0BBF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1943-6885-4AB1-8434-68ED99126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754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A858-AAF0-46D1-883C-7D7133C0BBF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1943-6885-4AB1-8434-68ED99126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69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A858-AAF0-46D1-883C-7D7133C0BBF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1943-6885-4AB1-8434-68ED99126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055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A858-AAF0-46D1-883C-7D7133C0BBF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1943-6885-4AB1-8434-68ED99126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490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A858-AAF0-46D1-883C-7D7133C0BBF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1943-6885-4AB1-8434-68ED99126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672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A858-AAF0-46D1-883C-7D7133C0BBF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1943-6885-4AB1-8434-68ED99126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009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A858-AAF0-46D1-883C-7D7133C0BBF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1943-6885-4AB1-8434-68ED99126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648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A858-AAF0-46D1-883C-7D7133C0BBF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1943-6885-4AB1-8434-68ED99126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633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A858-AAF0-46D1-883C-7D7133C0BBF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1943-6885-4AB1-8434-68ED99126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212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A858-AAF0-46D1-883C-7D7133C0BBF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1943-6885-4AB1-8434-68ED99126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369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A858-AAF0-46D1-883C-7D7133C0BBF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1943-6885-4AB1-8434-68ED99126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343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0A858-AAF0-46D1-883C-7D7133C0BBFB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B1943-6885-4AB1-8434-68ED99126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410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-Mlll7-tl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MZpgwUd6rY" TargetMode="External"/><Relationship Id="rId2" Type="http://schemas.openxmlformats.org/officeDocument/2006/relationships/hyperlink" Target="https://www.makeuseof.com/tag/10-unique-google-maps-mashups-explore-information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ea typeface="Georgia" pitchFamily="18" charset="0"/>
                <a:cs typeface="Times New Roman" panose="02020603050405020304" pitchFamily="18" charset="0"/>
                <a:sym typeface="Montserrat" charset="-52"/>
              </a:rPr>
              <a:t>Дисциплина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ea typeface="Georgia" pitchFamily="18" charset="0"/>
                <a:cs typeface="Times New Roman" panose="02020603050405020304" pitchFamily="18" charset="0"/>
                <a:sym typeface="Montserrat" charset="-52"/>
              </a:rPr>
              <a:t>WEB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ea typeface="Georgia" pitchFamily="18" charset="0"/>
                <a:cs typeface="Times New Roman" panose="02020603050405020304" pitchFamily="18" charset="0"/>
                <a:sym typeface="Montserrat" charset="-52"/>
              </a:rPr>
              <a:t> - ГИС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Лекция №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Геопространственные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мешапы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Составитель: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Орынбасарова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Э.О.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,PhD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r">
              <a:buNone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e.orynbassarova@satbayev.university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Google Shape;87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684617" y="235879"/>
            <a:ext cx="3238500" cy="1285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1757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/>
              <a:t>Дополнительные материалы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https://www.youtube.com/watch?v=u-Mlll7-tl0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675462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Эволюция и значение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</a:t>
            </a:r>
            <a:r>
              <a:rPr lang="ru-RU" dirty="0" err="1"/>
              <a:t>Мешап</a:t>
            </a:r>
            <a:r>
              <a:rPr lang="ru-RU" dirty="0"/>
              <a:t>» – </a:t>
            </a:r>
            <a:r>
              <a:rPr lang="ru-RU" dirty="0" err="1"/>
              <a:t>англ</a:t>
            </a:r>
            <a:r>
              <a:rPr lang="ru-RU" dirty="0"/>
              <a:t> «</a:t>
            </a:r>
            <a:r>
              <a:rPr lang="en-US" dirty="0"/>
              <a:t>mash up</a:t>
            </a:r>
            <a:r>
              <a:rPr lang="ru-RU" dirty="0"/>
              <a:t>»</a:t>
            </a:r>
          </a:p>
          <a:p>
            <a:r>
              <a:rPr lang="ru-RU" dirty="0"/>
              <a:t>Происхождение:</a:t>
            </a:r>
          </a:p>
          <a:p>
            <a:r>
              <a:rPr lang="ru-RU" dirty="0"/>
              <a:t>Поп-музыка: создание новых песен путем смешивания нескольких звуковых дорожек.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A9427AD-FC71-4722-8CAA-8AD88E362172}"/>
              </a:ext>
            </a:extLst>
          </p:cNvPr>
          <p:cNvSpPr/>
          <p:nvPr/>
        </p:nvSpPr>
        <p:spPr>
          <a:xfrm>
            <a:off x="1520890" y="3974841"/>
            <a:ext cx="9349273" cy="1670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D9435F-9036-4AB8-A450-ED4459A8F8FF}"/>
              </a:ext>
            </a:extLst>
          </p:cNvPr>
          <p:cNvSpPr txBox="1"/>
          <p:nvPr/>
        </p:nvSpPr>
        <p:spPr>
          <a:xfrm>
            <a:off x="1662403" y="4110498"/>
            <a:ext cx="90662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/>
              <a:t>Мешап </a:t>
            </a:r>
            <a:r>
              <a:rPr lang="ru-RU" sz="2400" dirty="0"/>
              <a:t>– это веб-страница или веб-приложение, которое динамически комбинирует содержимое и</a:t>
            </a:r>
            <a:r>
              <a:rPr lang="en-US" sz="2400" dirty="0"/>
              <a:t>/</a:t>
            </a:r>
            <a:r>
              <a:rPr lang="ru-RU" sz="2400" dirty="0"/>
              <a:t>или функции</a:t>
            </a:r>
            <a:r>
              <a:rPr lang="en-US" sz="2400" dirty="0"/>
              <a:t> </a:t>
            </a:r>
            <a:r>
              <a:rPr lang="kk-KZ" sz="2400" dirty="0"/>
              <a:t>нескольких веб-сайтов.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88905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7475"/>
            <a:ext cx="10515600" cy="1325563"/>
          </a:xfrm>
        </p:spPr>
        <p:txBody>
          <a:bodyPr/>
          <a:lstStyle/>
          <a:p>
            <a:pPr algn="ctr"/>
            <a:r>
              <a:rPr lang="ru-RU" dirty="0" err="1"/>
              <a:t>Ремикширование</a:t>
            </a:r>
            <a:r>
              <a:rPr lang="ru-RU" dirty="0"/>
              <a:t> веба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260CA6D-FF3F-416D-9D7C-2A3432831CC9}"/>
              </a:ext>
            </a:extLst>
          </p:cNvPr>
          <p:cNvSpPr/>
          <p:nvPr/>
        </p:nvSpPr>
        <p:spPr>
          <a:xfrm>
            <a:off x="1166327" y="1903445"/>
            <a:ext cx="1324946" cy="10543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E7B40D7-70E8-41D5-8C8A-BD39655BB2B9}"/>
              </a:ext>
            </a:extLst>
          </p:cNvPr>
          <p:cNvSpPr/>
          <p:nvPr/>
        </p:nvSpPr>
        <p:spPr>
          <a:xfrm>
            <a:off x="3638939" y="1903445"/>
            <a:ext cx="1539551" cy="10543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0957D8A-906B-4A50-8677-F16B321E3A3B}"/>
              </a:ext>
            </a:extLst>
          </p:cNvPr>
          <p:cNvSpPr/>
          <p:nvPr/>
        </p:nvSpPr>
        <p:spPr>
          <a:xfrm>
            <a:off x="2286000" y="3797559"/>
            <a:ext cx="1735494" cy="132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411497C3-AE2F-4715-BCD4-A53107669FB7}"/>
              </a:ext>
            </a:extLst>
          </p:cNvPr>
          <p:cNvCxnSpPr>
            <a:stCxn id="6" idx="2"/>
            <a:endCxn id="8" idx="0"/>
          </p:cNvCxnSpPr>
          <p:nvPr/>
        </p:nvCxnSpPr>
        <p:spPr>
          <a:xfrm>
            <a:off x="1828800" y="2957804"/>
            <a:ext cx="1324947" cy="8397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678A9C4D-45D9-415A-A7C7-E26132349332}"/>
              </a:ext>
            </a:extLst>
          </p:cNvPr>
          <p:cNvCxnSpPr>
            <a:stCxn id="7" idx="2"/>
            <a:endCxn id="8" idx="0"/>
          </p:cNvCxnSpPr>
          <p:nvPr/>
        </p:nvCxnSpPr>
        <p:spPr>
          <a:xfrm flipH="1">
            <a:off x="3153747" y="2957804"/>
            <a:ext cx="1254968" cy="8397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бъект 2">
            <a:extLst>
              <a:ext uri="{FF2B5EF4-FFF2-40B4-BE49-F238E27FC236}">
                <a16:creationId xmlns:a16="http://schemas.microsoft.com/office/drawing/2014/main" id="{CC04BF8B-980D-4EE2-874C-C2B04ABB0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3890" y="1586820"/>
            <a:ext cx="4984102" cy="353630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Примеры:</a:t>
            </a:r>
          </a:p>
          <a:p>
            <a:r>
              <a:rPr lang="en-US" dirty="0"/>
              <a:t>Biz-Rate PriceGrabber</a:t>
            </a:r>
          </a:p>
          <a:p>
            <a:r>
              <a:rPr lang="en-US" dirty="0" err="1"/>
              <a:t>HousingMaps</a:t>
            </a:r>
            <a:endParaRPr lang="en-US" dirty="0"/>
          </a:p>
          <a:p>
            <a:r>
              <a:rPr lang="en-US" dirty="0"/>
              <a:t>Zillow</a:t>
            </a:r>
          </a:p>
          <a:p>
            <a:r>
              <a:rPr lang="en-US" dirty="0" err="1"/>
              <a:t>CrimeMapping</a:t>
            </a:r>
            <a:endParaRPr lang="en-US" dirty="0"/>
          </a:p>
          <a:p>
            <a:r>
              <a:rPr lang="en-US" dirty="0" err="1"/>
              <a:t>Landscope</a:t>
            </a:r>
            <a:r>
              <a:rPr lang="en-US" dirty="0"/>
              <a:t> America</a:t>
            </a:r>
          </a:p>
          <a:p>
            <a:r>
              <a:rPr lang="en-US" dirty="0"/>
              <a:t>State Stimulus Tracker</a:t>
            </a:r>
          </a:p>
          <a:p>
            <a:r>
              <a:rPr lang="en-US" dirty="0"/>
              <a:t>Twitter Map</a:t>
            </a:r>
            <a:endParaRPr lang="ru-RU" dirty="0"/>
          </a:p>
        </p:txBody>
      </p:sp>
      <p:sp>
        <p:nvSpPr>
          <p:cNvPr id="14" name="Объект 2">
            <a:extLst>
              <a:ext uri="{FF2B5EF4-FFF2-40B4-BE49-F238E27FC236}">
                <a16:creationId xmlns:a16="http://schemas.microsoft.com/office/drawing/2014/main" id="{EBBEF689-5D24-4198-9F55-DB2131615433}"/>
              </a:ext>
            </a:extLst>
          </p:cNvPr>
          <p:cNvSpPr txBox="1">
            <a:spLocks/>
          </p:cNvSpPr>
          <p:nvPr/>
        </p:nvSpPr>
        <p:spPr>
          <a:xfrm>
            <a:off x="1118896" y="1611063"/>
            <a:ext cx="2034851" cy="276192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Веб-сайт 1</a:t>
            </a:r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id="{DDBD2EEF-F2F5-4589-B79A-B8B613825110}"/>
              </a:ext>
            </a:extLst>
          </p:cNvPr>
          <p:cNvSpPr txBox="1">
            <a:spLocks/>
          </p:cNvSpPr>
          <p:nvPr/>
        </p:nvSpPr>
        <p:spPr>
          <a:xfrm>
            <a:off x="3539021" y="1611063"/>
            <a:ext cx="2034851" cy="276192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Веб-сайт 2</a:t>
            </a:r>
          </a:p>
        </p:txBody>
      </p:sp>
      <p:sp>
        <p:nvSpPr>
          <p:cNvPr id="16" name="Объект 2">
            <a:extLst>
              <a:ext uri="{FF2B5EF4-FFF2-40B4-BE49-F238E27FC236}">
                <a16:creationId xmlns:a16="http://schemas.microsoft.com/office/drawing/2014/main" id="{A94A374D-EF10-460A-B4CB-176365B04599}"/>
              </a:ext>
            </a:extLst>
          </p:cNvPr>
          <p:cNvSpPr txBox="1">
            <a:spLocks/>
          </p:cNvSpPr>
          <p:nvPr/>
        </p:nvSpPr>
        <p:spPr>
          <a:xfrm>
            <a:off x="2286000" y="5236337"/>
            <a:ext cx="2034851" cy="276192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/>
              <a:t>Мешапное</a:t>
            </a:r>
            <a:r>
              <a:rPr lang="ru-RU" dirty="0"/>
              <a:t> приложение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1EFE4373-6B2A-481B-A90F-C3A63BEE1BD4}"/>
              </a:ext>
            </a:extLst>
          </p:cNvPr>
          <p:cNvSpPr/>
          <p:nvPr/>
        </p:nvSpPr>
        <p:spPr>
          <a:xfrm>
            <a:off x="656253" y="5439746"/>
            <a:ext cx="10515599" cy="13255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DDCFF1-61BC-4FB6-8E06-68E61E9F140A}"/>
              </a:ext>
            </a:extLst>
          </p:cNvPr>
          <p:cNvSpPr txBox="1"/>
          <p:nvPr/>
        </p:nvSpPr>
        <p:spPr>
          <a:xfrm>
            <a:off x="839755" y="5502363"/>
            <a:ext cx="90662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/>
              <a:t>Геомешап </a:t>
            </a:r>
            <a:r>
              <a:rPr lang="ru-RU" sz="2400" dirty="0"/>
              <a:t>– это такой </a:t>
            </a:r>
            <a:r>
              <a:rPr lang="ru-RU" sz="2400" dirty="0" err="1"/>
              <a:t>мешап</a:t>
            </a:r>
            <a:r>
              <a:rPr lang="ru-RU" sz="2400" dirty="0"/>
              <a:t>, в котором содержимое или функции по крайней мере одного из веб</a:t>
            </a:r>
            <a:r>
              <a:rPr lang="kk-KZ" sz="2400" dirty="0"/>
              <a:t>-сайтов имеют географическую привязку.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18753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Примеры </a:t>
            </a:r>
            <a:r>
              <a:rPr lang="ru-RU" dirty="0" err="1"/>
              <a:t>мешапа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https://www.makeuseof.com/tag/10-unique-google-maps-mashups-explore-information/</a:t>
            </a:r>
            <a:endParaRPr lang="ru-RU" dirty="0"/>
          </a:p>
          <a:p>
            <a:r>
              <a:rPr lang="en-US" dirty="0">
                <a:hlinkClick r:id="rId3"/>
              </a:rPr>
              <a:t>https://www.youtube.com/watch?v=zMZpgwUd6rY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0634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6047" y="256209"/>
            <a:ext cx="10515600" cy="1325563"/>
          </a:xfrm>
        </p:spPr>
        <p:txBody>
          <a:bodyPr/>
          <a:lstStyle/>
          <a:p>
            <a:pPr algn="ctr"/>
            <a:r>
              <a:rPr lang="ru-RU" dirty="0" err="1"/>
              <a:t>Мешапы</a:t>
            </a:r>
            <a:r>
              <a:rPr lang="ru-RU" dirty="0"/>
              <a:t> на стороне сервера и на стороне браузера</a:t>
            </a: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617A76C2-EF0D-47FA-977F-FA2773C13F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509" y="1667841"/>
            <a:ext cx="5701001" cy="4933950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CCC9EFD5-3E79-40CE-A29F-470D2F191C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6155" y="1595998"/>
            <a:ext cx="5545491" cy="4481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941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Новая структура приложений веб-ГИС</a:t>
            </a:r>
            <a:br>
              <a:rPr lang="ru-RU" dirty="0"/>
            </a:b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766899-EBC4-42A2-A940-6CE62B1E6E8D}"/>
              </a:ext>
            </a:extLst>
          </p:cNvPr>
          <p:cNvSpPr txBox="1"/>
          <p:nvPr/>
        </p:nvSpPr>
        <p:spPr>
          <a:xfrm>
            <a:off x="838200" y="1866122"/>
            <a:ext cx="1066333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/>
              <a:t>	Базовые карты обеспечивают географический контекст и привязку. Типичные примеры</a:t>
            </a:r>
            <a:r>
              <a:rPr lang="ru-RU" dirty="0"/>
              <a:t>- топографические карты, карты  дорог и фотокарты, составленные из комических и </a:t>
            </a:r>
            <a:r>
              <a:rPr lang="ru-RU" dirty="0" err="1"/>
              <a:t>аэроснимков</a:t>
            </a:r>
            <a:r>
              <a:rPr lang="ru-RU" dirty="0"/>
              <a:t>. Базовые карты часто берутся с веб-сайтов или веб-служб </a:t>
            </a:r>
            <a:r>
              <a:rPr lang="en-US" dirty="0"/>
              <a:t>Google, Microsoft, ArcGIS Online, Yahoo, </a:t>
            </a:r>
            <a:r>
              <a:rPr lang="en-US" dirty="0" err="1"/>
              <a:t>Mapquest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kk-KZ" dirty="0"/>
              <a:t>	Рабочие </a:t>
            </a:r>
            <a:r>
              <a:rPr lang="ru-RU" dirty="0"/>
              <a:t>(тематические) слои показывают поверх базовой карты интересующие нас – объекты – строения, места преступлений, природные достопримечательности.</a:t>
            </a:r>
          </a:p>
          <a:p>
            <a:endParaRPr lang="ru-RU" dirty="0"/>
          </a:p>
          <a:p>
            <a:r>
              <a:rPr lang="ru-RU" dirty="0"/>
              <a:t>	Инструменты могут реализовывать определенную бизнес- логику или </a:t>
            </a:r>
            <a:r>
              <a:rPr lang="ru-RU" dirty="0" err="1"/>
              <a:t>аналитеческие</a:t>
            </a:r>
            <a:r>
              <a:rPr lang="ru-RU" dirty="0"/>
              <a:t> функции, примерами чего могут служить функции «найти адрес» и «найти место» из предыдущих примеров </a:t>
            </a:r>
            <a:r>
              <a:rPr lang="ru-RU" dirty="0" err="1"/>
              <a:t>мешапов</a:t>
            </a:r>
            <a:r>
              <a:rPr lang="ru-RU" dirty="0"/>
              <a:t>. Корпоративные </a:t>
            </a:r>
            <a:r>
              <a:rPr lang="ru-RU" dirty="0" err="1"/>
              <a:t>мешапы</a:t>
            </a:r>
            <a:r>
              <a:rPr lang="ru-RU" dirty="0"/>
              <a:t> обычно могут выполнять более специализированные или более сложные задачи.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8115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Содержимое, функции и интерфейсы веба</a:t>
            </a:r>
            <a:br>
              <a:rPr lang="ru-RU" dirty="0"/>
            </a:br>
            <a:endParaRPr lang="ru-RU" dirty="0"/>
          </a:p>
        </p:txBody>
      </p:sp>
      <p:sp>
        <p:nvSpPr>
          <p:cNvPr id="6" name="Левая фигурная скобка 5">
            <a:extLst>
              <a:ext uri="{FF2B5EF4-FFF2-40B4-BE49-F238E27FC236}">
                <a16:creationId xmlns:a16="http://schemas.microsoft.com/office/drawing/2014/main" id="{EF9F15DB-7E4B-49B5-BC41-FD174A01F926}"/>
              </a:ext>
            </a:extLst>
          </p:cNvPr>
          <p:cNvSpPr/>
          <p:nvPr/>
        </p:nvSpPr>
        <p:spPr>
          <a:xfrm>
            <a:off x="3359020" y="1690688"/>
            <a:ext cx="457200" cy="147239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Левая фигурная скобка 7">
            <a:extLst>
              <a:ext uri="{FF2B5EF4-FFF2-40B4-BE49-F238E27FC236}">
                <a16:creationId xmlns:a16="http://schemas.microsoft.com/office/drawing/2014/main" id="{09252FE3-44F7-4950-83D0-B33D3B9C0A4D}"/>
              </a:ext>
            </a:extLst>
          </p:cNvPr>
          <p:cNvSpPr/>
          <p:nvPr/>
        </p:nvSpPr>
        <p:spPr>
          <a:xfrm>
            <a:off x="5629470" y="2426883"/>
            <a:ext cx="457200" cy="147239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Левая фигурная скобка 8">
            <a:extLst>
              <a:ext uri="{FF2B5EF4-FFF2-40B4-BE49-F238E27FC236}">
                <a16:creationId xmlns:a16="http://schemas.microsoft.com/office/drawing/2014/main" id="{2B14BBF3-6ED4-42AA-A80B-02C242BE2557}"/>
              </a:ext>
            </a:extLst>
          </p:cNvPr>
          <p:cNvSpPr/>
          <p:nvPr/>
        </p:nvSpPr>
        <p:spPr>
          <a:xfrm>
            <a:off x="8034435" y="2934769"/>
            <a:ext cx="457200" cy="147239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Левая фигурная скобка 9">
            <a:extLst>
              <a:ext uri="{FF2B5EF4-FFF2-40B4-BE49-F238E27FC236}">
                <a16:creationId xmlns:a16="http://schemas.microsoft.com/office/drawing/2014/main" id="{51E5D76D-939B-4EBB-B318-39E77F0F2750}"/>
              </a:ext>
            </a:extLst>
          </p:cNvPr>
          <p:cNvSpPr/>
          <p:nvPr/>
        </p:nvSpPr>
        <p:spPr>
          <a:xfrm>
            <a:off x="7981951" y="2002731"/>
            <a:ext cx="492189" cy="67491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ADDC9C2-14AF-4A6D-8AAE-FF1271E38AB4}"/>
              </a:ext>
            </a:extLst>
          </p:cNvPr>
          <p:cNvSpPr txBox="1"/>
          <p:nvPr/>
        </p:nvSpPr>
        <p:spPr>
          <a:xfrm>
            <a:off x="1411255" y="2169814"/>
            <a:ext cx="2175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Содержимое и функции в Вебе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B0AF3F7-65C8-4630-A296-7DEEEF597D83}"/>
              </a:ext>
            </a:extLst>
          </p:cNvPr>
          <p:cNvSpPr txBox="1"/>
          <p:nvPr/>
        </p:nvSpPr>
        <p:spPr>
          <a:xfrm>
            <a:off x="3816220" y="1389918"/>
            <a:ext cx="3060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Нет формальных </a:t>
            </a:r>
            <a:r>
              <a:rPr lang="en-US" dirty="0"/>
              <a:t>API</a:t>
            </a:r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A483F6-F7D8-4586-B7B3-110F367ECAF4}"/>
              </a:ext>
            </a:extLst>
          </p:cNvPr>
          <p:cNvSpPr txBox="1"/>
          <p:nvPr/>
        </p:nvSpPr>
        <p:spPr>
          <a:xfrm>
            <a:off x="3717082" y="2988241"/>
            <a:ext cx="3060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API </a:t>
            </a:r>
            <a:r>
              <a:rPr lang="ru-RU" dirty="0"/>
              <a:t>для </a:t>
            </a:r>
            <a:r>
              <a:rPr lang="en-US" dirty="0"/>
              <a:t>www</a:t>
            </a:r>
            <a:endParaRPr lang="ru-RU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E0E937C-BE45-496D-908E-020C9754666C}"/>
              </a:ext>
            </a:extLst>
          </p:cNvPr>
          <p:cNvSpPr txBox="1"/>
          <p:nvPr/>
        </p:nvSpPr>
        <p:spPr>
          <a:xfrm>
            <a:off x="6054789" y="2213851"/>
            <a:ext cx="3060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/>
              <a:t>Веб</a:t>
            </a:r>
            <a:r>
              <a:rPr lang="ru-RU" dirty="0"/>
              <a:t>- службы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ADAC119-1FFD-407E-AC09-4EE34F516B20}"/>
              </a:ext>
            </a:extLst>
          </p:cNvPr>
          <p:cNvSpPr txBox="1"/>
          <p:nvPr/>
        </p:nvSpPr>
        <p:spPr>
          <a:xfrm>
            <a:off x="3816220" y="1390196"/>
            <a:ext cx="3060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Нет формальных </a:t>
            </a:r>
            <a:r>
              <a:rPr lang="en-US" dirty="0"/>
              <a:t>API</a:t>
            </a:r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594C463-5A8D-4D73-9B52-F1FB1ABCA5D9}"/>
              </a:ext>
            </a:extLst>
          </p:cNvPr>
          <p:cNvSpPr txBox="1"/>
          <p:nvPr/>
        </p:nvSpPr>
        <p:spPr>
          <a:xfrm>
            <a:off x="6086670" y="3701764"/>
            <a:ext cx="3060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Браузерные </a:t>
            </a:r>
            <a:r>
              <a:rPr lang="en-US" dirty="0"/>
              <a:t>API</a:t>
            </a:r>
            <a:endParaRPr lang="ru-RU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676B877-47F9-4C40-9ACF-977C78B77723}"/>
              </a:ext>
            </a:extLst>
          </p:cNvPr>
          <p:cNvSpPr txBox="1"/>
          <p:nvPr/>
        </p:nvSpPr>
        <p:spPr>
          <a:xfrm>
            <a:off x="8491635" y="1857608"/>
            <a:ext cx="3060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На основе </a:t>
            </a:r>
            <a:r>
              <a:rPr lang="en-US" dirty="0"/>
              <a:t>SOAP</a:t>
            </a:r>
            <a:endParaRPr lang="ru-RU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351661B-2A9C-4ECD-BDE7-5E2298E68515}"/>
              </a:ext>
            </a:extLst>
          </p:cNvPr>
          <p:cNvSpPr txBox="1"/>
          <p:nvPr/>
        </p:nvSpPr>
        <p:spPr>
          <a:xfrm>
            <a:off x="8491634" y="2457683"/>
            <a:ext cx="3060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стиле </a:t>
            </a:r>
            <a:r>
              <a:rPr lang="en-US" dirty="0"/>
              <a:t>REST</a:t>
            </a:r>
            <a:endParaRPr lang="ru-RU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9917355-5F0C-4EF5-B1A0-73EC8397303F}"/>
              </a:ext>
            </a:extLst>
          </p:cNvPr>
          <p:cNvSpPr txBox="1"/>
          <p:nvPr/>
        </p:nvSpPr>
        <p:spPr>
          <a:xfrm>
            <a:off x="8408226" y="2769046"/>
            <a:ext cx="3060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API </a:t>
            </a:r>
            <a:r>
              <a:rPr lang="kk-KZ" dirty="0"/>
              <a:t>для </a:t>
            </a:r>
            <a:r>
              <a:rPr lang="en-US" dirty="0" err="1"/>
              <a:t>Javascript</a:t>
            </a:r>
            <a:r>
              <a:rPr lang="kk-KZ" dirty="0"/>
              <a:t> </a:t>
            </a:r>
            <a:endParaRPr lang="ru-RU" dirty="0"/>
          </a:p>
        </p:txBody>
      </p:sp>
      <p:sp>
        <p:nvSpPr>
          <p:cNvPr id="23" name="Объект 22">
            <a:extLst>
              <a:ext uri="{FF2B5EF4-FFF2-40B4-BE49-F238E27FC236}">
                <a16:creationId xmlns:a16="http://schemas.microsoft.com/office/drawing/2014/main" id="{04DB1CCB-6233-48EA-92A1-4820F7BB15D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925869" y="4754762"/>
            <a:ext cx="10515600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/>
              <a:t>Классификация содержимого и функций в Вебе по программным интерфейсам</a:t>
            </a:r>
            <a:endParaRPr lang="ru-RU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0FA1E8D-04E9-4170-A652-797396B26A84}"/>
              </a:ext>
            </a:extLst>
          </p:cNvPr>
          <p:cNvSpPr txBox="1"/>
          <p:nvPr/>
        </p:nvSpPr>
        <p:spPr>
          <a:xfrm>
            <a:off x="8403966" y="3642940"/>
            <a:ext cx="3037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API </a:t>
            </a:r>
            <a:r>
              <a:rPr lang="kk-KZ" dirty="0"/>
              <a:t>для </a:t>
            </a:r>
            <a:r>
              <a:rPr lang="en-US" dirty="0"/>
              <a:t>Silverlight</a:t>
            </a:r>
            <a:r>
              <a:rPr lang="kk-KZ" dirty="0"/>
              <a:t> </a:t>
            </a:r>
            <a:endParaRPr lang="ru-RU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C192AA8-15FD-4C38-AA7C-32DE37E9ECF2}"/>
              </a:ext>
            </a:extLst>
          </p:cNvPr>
          <p:cNvSpPr txBox="1"/>
          <p:nvPr/>
        </p:nvSpPr>
        <p:spPr>
          <a:xfrm>
            <a:off x="8403966" y="3219731"/>
            <a:ext cx="1881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API </a:t>
            </a:r>
            <a:r>
              <a:rPr lang="kk-KZ" dirty="0"/>
              <a:t>для </a:t>
            </a:r>
            <a:r>
              <a:rPr lang="en-US" dirty="0"/>
              <a:t>Flex</a:t>
            </a:r>
            <a:endParaRPr lang="ru-RU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7A2ED53-2D44-41A8-B5BB-AFA5E330D832}"/>
              </a:ext>
            </a:extLst>
          </p:cNvPr>
          <p:cNvSpPr txBox="1"/>
          <p:nvPr/>
        </p:nvSpPr>
        <p:spPr>
          <a:xfrm>
            <a:off x="8423988" y="4165885"/>
            <a:ext cx="1881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/>
              <a:t>Веб-виджеты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5225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1594A9-D3EC-4791-BD18-8EEEDF65F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/>
              <a:t>Прикладные интерфейсы на стороне браузера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E252F40E-F11B-43C1-B4B9-1E673D2F96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82098" y="-603785"/>
            <a:ext cx="4776251" cy="9365197"/>
          </a:xfrm>
        </p:spPr>
      </p:pic>
    </p:spTree>
    <p:extLst>
      <p:ext uri="{BB962C8B-B14F-4D97-AF65-F5344CB8AC3E}">
        <p14:creationId xmlns:p14="http://schemas.microsoft.com/office/powerpoint/2010/main" val="3941180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438F05-AEE9-4959-AD3C-9515DFFCE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03767" cy="1286393"/>
          </a:xfrm>
        </p:spPr>
        <p:txBody>
          <a:bodyPr/>
          <a:lstStyle/>
          <a:p>
            <a:r>
              <a:rPr lang="kk-KZ" dirty="0"/>
              <a:t>Веб-ресурсы без формальных интерфейсов</a:t>
            </a: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3B9942A-B418-4E6A-BE3D-8ADE54632A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34089" y="478249"/>
            <a:ext cx="5123822" cy="7150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0170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BF795F15542141824369FE9D58DC3E" ma:contentTypeVersion="8" ma:contentTypeDescription="Create a new document." ma:contentTypeScope="" ma:versionID="7a63c04c0a9d816f3918b963918d924a">
  <xsd:schema xmlns:xsd="http://www.w3.org/2001/XMLSchema" xmlns:xs="http://www.w3.org/2001/XMLSchema" xmlns:p="http://schemas.microsoft.com/office/2006/metadata/properties" xmlns:ns2="3a7d023b-a394-4eef-ab08-ab4b9ef0abbe" xmlns:ns3="14380480-35ea-44a1-a859-8044ff5bc3ee" targetNamespace="http://schemas.microsoft.com/office/2006/metadata/properties" ma:root="true" ma:fieldsID="f0755bcc49d79abdd7501a04534c4978" ns2:_="" ns3:_="">
    <xsd:import namespace="3a7d023b-a394-4eef-ab08-ab4b9ef0abbe"/>
    <xsd:import namespace="14380480-35ea-44a1-a859-8044ff5bc3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7d023b-a394-4eef-ab08-ab4b9ef0ab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03d16395-1252-47c5-9090-e7a8c613a04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380480-35ea-44a1-a859-8044ff5bc3ee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823f9312-3b84-4ee3-95bb-5eaa24f174cc}" ma:internalName="TaxCatchAll" ma:showField="CatchAllData" ma:web="14380480-35ea-44a1-a859-8044ff5bc3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a7d023b-a394-4eef-ab08-ab4b9ef0abbe">
      <Terms xmlns="http://schemas.microsoft.com/office/infopath/2007/PartnerControls"/>
    </lcf76f155ced4ddcb4097134ff3c332f>
    <TaxCatchAll xmlns="14380480-35ea-44a1-a859-8044ff5bc3ee" xsi:nil="true"/>
  </documentManagement>
</p:properties>
</file>

<file path=customXml/itemProps1.xml><?xml version="1.0" encoding="utf-8"?>
<ds:datastoreItem xmlns:ds="http://schemas.openxmlformats.org/officeDocument/2006/customXml" ds:itemID="{00A8D8F5-63B3-4263-AB24-9FFA1114713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F9EB375-5B4C-4D80-95D8-DC2763B183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7d023b-a394-4eef-ab08-ab4b9ef0abbe"/>
    <ds:schemaRef ds:uri="14380480-35ea-44a1-a859-8044ff5bc3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131350B-DFB9-4953-8673-2879E76CB7FB}">
  <ds:schemaRefs>
    <ds:schemaRef ds:uri="http://schemas.microsoft.com/office/2006/metadata/properties"/>
    <ds:schemaRef ds:uri="http://schemas.microsoft.com/office/infopath/2007/PartnerControls"/>
    <ds:schemaRef ds:uri="3a7d023b-a394-4eef-ab08-ab4b9ef0abbe"/>
    <ds:schemaRef ds:uri="14380480-35ea-44a1-a859-8044ff5bc3e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1752</TotalTime>
  <Words>342</Words>
  <Application>Microsoft Office PowerPoint</Application>
  <PresentationFormat>Широкоэкранный</PresentationFormat>
  <Paragraphs>59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Эволюция и значение</vt:lpstr>
      <vt:lpstr>Ремикширование веба</vt:lpstr>
      <vt:lpstr>Примеры мешапа</vt:lpstr>
      <vt:lpstr>Мешапы на стороне сервера и на стороне браузера</vt:lpstr>
      <vt:lpstr>Новая структура приложений веб-ГИС </vt:lpstr>
      <vt:lpstr>Содержимое, функции и интерфейсы веба </vt:lpstr>
      <vt:lpstr>Прикладные интерфейсы на стороне браузера</vt:lpstr>
      <vt:lpstr>Веб-ресурсы без формальных интерфейсов</vt:lpstr>
      <vt:lpstr>Дополнительные материалы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Elmira Orynbassarova</dc:creator>
  <cp:lastModifiedBy>Rustem Akhmetov</cp:lastModifiedBy>
  <cp:revision>64</cp:revision>
  <dcterms:created xsi:type="dcterms:W3CDTF">2022-02-01T04:59:18Z</dcterms:created>
  <dcterms:modified xsi:type="dcterms:W3CDTF">2022-10-31T09:04:41Z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0x010100D0BF795F15542141824369FE9D58DC3E</vt:lpwstr>
  </property>
  <property fmtid="{D5CDD505-2E9C-101B-9397-08002B2CF9AE}" pid="3" name="MediaServiceImageTags">
    <vt:lpwstr/>
  </property>
</Properties>
</file>