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6" r:id="rId4"/>
    <p:sldId id="275" r:id="rId5"/>
    <p:sldId id="272" r:id="rId6"/>
    <p:sldId id="279" r:id="rId7"/>
    <p:sldId id="277" r:id="rId8"/>
    <p:sldId id="278" r:id="rId9"/>
    <p:sldId id="281" r:id="rId10"/>
    <p:sldId id="280" r:id="rId11"/>
    <p:sldId id="283" r:id="rId12"/>
    <p:sldId id="282" r:id="rId13"/>
    <p:sldId id="285" r:id="rId14"/>
    <p:sldId id="287" r:id="rId15"/>
    <p:sldId id="286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5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905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12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7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11775"/>
            <a:ext cx="7766221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kk-K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Лекция 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</a:t>
            </a:r>
            <a:endParaRPr lang="ru-RU" sz="36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75" y="1532598"/>
            <a:ext cx="8245382" cy="450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0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75" y="1630017"/>
            <a:ext cx="7967086" cy="51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6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40" y="1537252"/>
            <a:ext cx="8232130" cy="492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3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83" y="1086677"/>
            <a:ext cx="8295860" cy="541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78" y="1378225"/>
            <a:ext cx="8351400" cy="469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983" y="2657562"/>
            <a:ext cx="5942033" cy="154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126" y="1212293"/>
            <a:ext cx="857504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Канал связи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3619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Линией связи называется среда, используемая для передачи сигналов от передатчика к приемнику. В системах электрической связи — это кабель или волновод, в системах радиосвязи — область пространства, в котором распространяются электромагнитные волны от передатчика к приемнику.</a:t>
            </a:r>
          </a:p>
          <a:p>
            <a:pPr indent="450215" algn="just">
              <a:spcAft>
                <a:spcPts val="0"/>
              </a:spcAft>
              <a:tabLst>
                <a:tab pos="470535" algn="l"/>
                <a:tab pos="47707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Каналом связи называется совокупность средств, обеспечивающих передачу сигнала от некоторой точки А системы до точки В (рис. 1.1). Точки А и В могут быть выбраны произвольно, лишь бы между ними проходил сигнал. Если сигналы, поступающие на вход канала и снимающиеся с его выхода, являются дискретными (по состояниям), то канал называется дискретным. Если входные и выходные сигналы канала являются непрерывными, то и канал называется непрерывным. Встречаются также дискретно-непрерывные и непрерывно-дискретные каналы, на вход которых поступают дискретные сигналы, а с выхода снимаются непрерывные, или наоборот. Видно, что канал может быть дискретным или непрерывным независимо от характера передаваемых сообщений. Более того, в одной и той же системе связи можно выделить как дискретный, так и непрерывный каналы. Все зависит от того, каким образом выбраны точки А и В входа и выхода канала.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53" y="1370252"/>
            <a:ext cx="8298390" cy="51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43" y="1495812"/>
            <a:ext cx="8179122" cy="436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8139" y="1443841"/>
            <a:ext cx="60098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Преобразование аналог-цифра состоит из трех операций (рис.2.2): сначала непрерывное сообщение подвергается дискретизации по времени через интервалы Δ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(рис.2.2, а); полученные отсчеты мгновенных значений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квантуются (рис.2.2,б); наконец, полученная последовательность квантованных значений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передаваемого сообщения представляется посредством кодирования в виде последовательности т-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ичных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кодовых комбинаций (рис.2.2,в). Такое преобразование называется импульсно-кодовой модуляцией.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1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3" y="1325217"/>
            <a:ext cx="8468138" cy="530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8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39" y="1208061"/>
            <a:ext cx="8020096" cy="51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85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2311</TotalTime>
  <Words>123</Words>
  <Application>Microsoft Office PowerPoint</Application>
  <PresentationFormat>Экран (4:3)</PresentationFormat>
  <Paragraphs>23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Проектирование радиотехнических и телекоммуникационных систем   Лекция 2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293</cp:revision>
  <dcterms:created xsi:type="dcterms:W3CDTF">2017-10-09T05:58:02Z</dcterms:created>
  <dcterms:modified xsi:type="dcterms:W3CDTF">2022-08-11T18:04:55Z</dcterms:modified>
</cp:coreProperties>
</file>