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6" r:id="rId4"/>
    <p:sldId id="275" r:id="rId5"/>
    <p:sldId id="272" r:id="rId6"/>
    <p:sldId id="295" r:id="rId7"/>
    <p:sldId id="294" r:id="rId8"/>
    <p:sldId id="293" r:id="rId9"/>
    <p:sldId id="292" r:id="rId10"/>
    <p:sldId id="279" r:id="rId11"/>
    <p:sldId id="282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4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494875"/>
            <a:ext cx="7766221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радиотехнических и телекоммуникационных систем  </a:t>
            </a:r>
            <a:b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kk-KZ" sz="3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2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72" y="180452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Куттыбаева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Айнур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Ермеккалиевна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старший преподаватель 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ainur_k_75@mail.ru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689112"/>
            <a:ext cx="7186831" cy="57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2257564"/>
            <a:ext cx="8573841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Понятие беспроводной связи</a:t>
            </a:r>
          </a:p>
          <a:p>
            <a:r>
              <a:rPr lang="ru-RU" sz="2000" i="1" dirty="0"/>
              <a:t> </a:t>
            </a:r>
            <a:r>
              <a:rPr lang="ru-RU" sz="2000" i="1" dirty="0" smtClean="0"/>
              <a:t>3 Эволюция связи.</a:t>
            </a:r>
            <a:endParaRPr lang="ru-RU" sz="2000" dirty="0"/>
          </a:p>
          <a:p>
            <a:r>
              <a:rPr lang="ru-RU" sz="2000" i="1" dirty="0" smtClean="0"/>
              <a:t>4. </a:t>
            </a:r>
            <a:r>
              <a:rPr lang="ru-RU" sz="2000" i="1" dirty="0"/>
              <a:t>Классификация </a:t>
            </a:r>
            <a:r>
              <a:rPr lang="ru-RU" sz="2000" i="1" dirty="0" smtClean="0"/>
              <a:t>.</a:t>
            </a:r>
            <a:endParaRPr lang="ru-RU" sz="2000" dirty="0"/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Теория такая то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Принципы такие то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такие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5" y="1201937"/>
            <a:ext cx="8376085" cy="47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344557"/>
            <a:ext cx="7800898" cy="63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418258"/>
            <a:ext cx="8324283" cy="47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4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501925"/>
            <a:ext cx="8087978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967409"/>
            <a:ext cx="7333721" cy="53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0"/>
            <a:ext cx="7580243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5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</TotalTime>
  <Words>47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Проектирование радиотехнических и телекоммуникационных систем   Практическая работа 2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297</cp:revision>
  <dcterms:created xsi:type="dcterms:W3CDTF">2017-10-09T05:58:02Z</dcterms:created>
  <dcterms:modified xsi:type="dcterms:W3CDTF">2022-09-05T17:56:13Z</dcterms:modified>
</cp:coreProperties>
</file>