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6" r:id="rId4"/>
    <p:sldId id="275" r:id="rId5"/>
    <p:sldId id="272" r:id="rId6"/>
    <p:sldId id="279" r:id="rId7"/>
    <p:sldId id="277" r:id="rId8"/>
    <p:sldId id="278" r:id="rId9"/>
    <p:sldId id="281" r:id="rId10"/>
    <p:sldId id="28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11775"/>
            <a:ext cx="7766221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kk-K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Лекция </a:t>
            </a: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</a:t>
            </a:r>
            <a:endParaRPr lang="ru-RU" sz="36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191" y="52198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04" y="1378226"/>
            <a:ext cx="8627165" cy="512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0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910" y="1180886"/>
            <a:ext cx="8349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</a:t>
            </a: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ИСТОЧНИКА СООБЩЕНИЙ И ПЕРВИЧНЫХ СИГНАЛОВ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79" y="2121068"/>
            <a:ext cx="8205625" cy="442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17" y="1391477"/>
            <a:ext cx="8165870" cy="469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01" y="1272209"/>
            <a:ext cx="8205625" cy="482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74" y="1136814"/>
            <a:ext cx="8536930" cy="55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1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31" y="1126435"/>
            <a:ext cx="8112860" cy="523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8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1" y="1789043"/>
            <a:ext cx="8415131" cy="470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85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2310</TotalTime>
  <Words>55</Words>
  <Application>Microsoft Office PowerPoint</Application>
  <PresentationFormat>Экран (4:3)</PresentationFormat>
  <Paragraphs>17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Проектирование радиотехнических и телекоммуникационных систем   Лекция 3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293</cp:revision>
  <dcterms:created xsi:type="dcterms:W3CDTF">2017-10-09T05:58:02Z</dcterms:created>
  <dcterms:modified xsi:type="dcterms:W3CDTF">2022-08-11T18:10:04Z</dcterms:modified>
</cp:coreProperties>
</file>