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76" r:id="rId4"/>
    <p:sldId id="275" r:id="rId5"/>
    <p:sldId id="272" r:id="rId6"/>
    <p:sldId id="295" r:id="rId7"/>
    <p:sldId id="294" r:id="rId8"/>
    <p:sldId id="293" r:id="rId9"/>
    <p:sldId id="292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6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7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oldabaeyva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094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494875"/>
            <a:ext cx="7766221" cy="150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радиотехнических и телекоммуникационных систем  </a:t>
            </a:r>
            <a:br>
              <a:rPr lang="kk-K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</a:t>
            </a:r>
            <a:r>
              <a:rPr lang="kk-KZ" sz="3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3</a:t>
            </a:r>
            <a:endParaRPr lang="ru-RU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172" y="180452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 </a:t>
            </a:r>
            <a:r>
              <a:rPr lang="ru-RU" b="1" dirty="0" err="1" smtClean="0">
                <a:solidFill>
                  <a:schemeClr val="bg1"/>
                </a:solidFill>
              </a:rPr>
              <a:t>Куттыбаева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Айнур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Ермеккалиевна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канд.наук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smtClean="0">
                <a:solidFill>
                  <a:schemeClr val="bg1"/>
                </a:solidFill>
              </a:rPr>
              <a:t>старший преподаватель  </a:t>
            </a:r>
            <a:r>
              <a:rPr lang="ru-RU" b="1" dirty="0">
                <a:solidFill>
                  <a:schemeClr val="bg1"/>
                </a:solidFill>
              </a:rPr>
              <a:t>Кафедры </a:t>
            </a:r>
            <a:r>
              <a:rPr lang="ru-RU" b="1" dirty="0" smtClean="0">
                <a:solidFill>
                  <a:schemeClr val="bg1"/>
                </a:solidFill>
              </a:rPr>
              <a:t>«Электроники, телекоммуникации и космических технологии»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>
                <a:hlinkClick r:id="rId4"/>
              </a:rPr>
              <a:t>ainur_k_75@mail.ru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619513"/>
            <a:ext cx="5401137" cy="17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536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Введение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Понятие беспроводной связи</a:t>
            </a:r>
          </a:p>
          <a:p>
            <a:r>
              <a:rPr lang="ru-RU" sz="2000" i="1" dirty="0"/>
              <a:t> </a:t>
            </a:r>
            <a:r>
              <a:rPr lang="ru-RU" sz="2000" i="1" dirty="0" smtClean="0"/>
              <a:t>3 Эволюция связи.</a:t>
            </a:r>
            <a:endParaRPr lang="ru-RU" sz="2000" dirty="0"/>
          </a:p>
          <a:p>
            <a:r>
              <a:rPr lang="ru-RU" sz="2000" i="1" dirty="0" smtClean="0"/>
              <a:t>4. </a:t>
            </a:r>
            <a:r>
              <a:rPr lang="ru-RU" sz="2000" i="1" dirty="0"/>
              <a:t>Классификация </a:t>
            </a:r>
            <a:r>
              <a:rPr lang="ru-RU" sz="2000" i="1" dirty="0" smtClean="0"/>
              <a:t>.</a:t>
            </a:r>
            <a:endParaRPr lang="ru-RU" sz="2000" dirty="0"/>
          </a:p>
          <a:p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Теория такая то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Принципы такие то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Инструменты такие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Введение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60658" y="1123986"/>
            <a:ext cx="39732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,Bold"/>
              </a:rPr>
              <a:t>РАСЧЕТ ПАРАМЕТРОВ СИГНАЛА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279" y="1493318"/>
            <a:ext cx="7806331" cy="514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09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087" y="1060174"/>
            <a:ext cx="7609783" cy="552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200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773" y="238539"/>
            <a:ext cx="8560905" cy="610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740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609" y="1286564"/>
            <a:ext cx="7598764" cy="508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303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78" y="861391"/>
            <a:ext cx="7780944" cy="540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060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70" y="375477"/>
            <a:ext cx="7690414" cy="635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8059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2336</TotalTime>
  <Words>49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Times New Roman,Bold</vt:lpstr>
      <vt:lpstr>Тема Office</vt:lpstr>
      <vt:lpstr>Проектирование радиотехнических и телекоммуникационных систем   Практическая работа 3</vt:lpstr>
      <vt:lpstr>Содержание</vt:lpstr>
      <vt:lpstr>По завершению урока Вы будете знать:</vt:lpstr>
      <vt:lpstr>Введение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299</cp:revision>
  <dcterms:created xsi:type="dcterms:W3CDTF">2017-10-09T05:58:02Z</dcterms:created>
  <dcterms:modified xsi:type="dcterms:W3CDTF">2022-09-06T01:26:15Z</dcterms:modified>
</cp:coreProperties>
</file>