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6" r:id="rId4"/>
    <p:sldId id="275" r:id="rId5"/>
    <p:sldId id="272" r:id="rId6"/>
    <p:sldId id="279" r:id="rId7"/>
    <p:sldId id="277" r:id="rId8"/>
    <p:sldId id="278" r:id="rId9"/>
    <p:sldId id="281" r:id="rId10"/>
    <p:sldId id="280" r:id="rId11"/>
    <p:sldId id="283" r:id="rId12"/>
    <p:sldId id="282" r:id="rId13"/>
    <p:sldId id="285" r:id="rId14"/>
    <p:sldId id="287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5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05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1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46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959535" y="1740817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21" y="38946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23" y="1484950"/>
            <a:ext cx="7688790" cy="479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0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44" y="1402205"/>
            <a:ext cx="8338147" cy="506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6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13" y="1364974"/>
            <a:ext cx="7887574" cy="48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3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96" y="1524000"/>
            <a:ext cx="8232130" cy="476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79" y="1286552"/>
            <a:ext cx="8232130" cy="557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83" y="1261265"/>
            <a:ext cx="8112860" cy="526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10" y="1364974"/>
            <a:ext cx="8310003" cy="528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52" y="1166191"/>
            <a:ext cx="8205626" cy="552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92" y="1384954"/>
            <a:ext cx="8444165" cy="498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13" y="1661171"/>
            <a:ext cx="8245383" cy="42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1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61" y="1600380"/>
            <a:ext cx="8205626" cy="450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8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22" y="1524001"/>
            <a:ext cx="8497174" cy="489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85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2312</TotalTime>
  <Words>49</Words>
  <Application>Microsoft Office PowerPoint</Application>
  <PresentationFormat>Экран (4:3)</PresentationFormat>
  <Paragraphs>17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Проектирование радиотехнических и телекоммуникационных систем   Лекция 4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294</cp:revision>
  <dcterms:created xsi:type="dcterms:W3CDTF">2017-10-09T05:58:02Z</dcterms:created>
  <dcterms:modified xsi:type="dcterms:W3CDTF">2022-08-11T18:14:31Z</dcterms:modified>
</cp:coreProperties>
</file>