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6" r:id="rId4"/>
    <p:sldId id="275" r:id="rId5"/>
    <p:sldId id="272" r:id="rId6"/>
    <p:sldId id="295" r:id="rId7"/>
    <p:sldId id="294" r:id="rId8"/>
    <p:sldId id="293" r:id="rId9"/>
    <p:sldId id="292" r:id="rId10"/>
    <p:sldId id="279" r:id="rId11"/>
    <p:sldId id="282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7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27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ldabaeyva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94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494875"/>
            <a:ext cx="7766221" cy="150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радиотехнических и телекоммуникационных систем  </a:t>
            </a:r>
            <a:b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</a:t>
            </a:r>
            <a:r>
              <a:rPr lang="kk-KZ" sz="3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4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172" y="180452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err="1" smtClean="0">
                <a:solidFill>
                  <a:schemeClr val="bg1"/>
                </a:solidFill>
              </a:rPr>
              <a:t>Куттыбаева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Айнур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Ермеккалиевна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smtClean="0">
                <a:solidFill>
                  <a:schemeClr val="bg1"/>
                </a:solidFill>
              </a:rPr>
              <a:t>старший преподаватель  </a:t>
            </a:r>
            <a:r>
              <a:rPr lang="ru-RU" b="1" dirty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«Электроники, телекоммуникации и космических технологии»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ainur_k_75@mail.ru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826" y="399221"/>
            <a:ext cx="8097077" cy="628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11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536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8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Понятие беспроводной связи</a:t>
            </a:r>
          </a:p>
          <a:p>
            <a:r>
              <a:rPr lang="ru-RU" sz="2000" i="1" dirty="0"/>
              <a:t> </a:t>
            </a:r>
            <a:r>
              <a:rPr lang="ru-RU" sz="2000" i="1" dirty="0" smtClean="0"/>
              <a:t>3 Эволюция связи.</a:t>
            </a:r>
            <a:endParaRPr lang="ru-RU" sz="2000" dirty="0"/>
          </a:p>
          <a:p>
            <a:r>
              <a:rPr lang="ru-RU" sz="2000" i="1" dirty="0" smtClean="0"/>
              <a:t>4. </a:t>
            </a:r>
            <a:r>
              <a:rPr lang="ru-RU" sz="2000" i="1" dirty="0"/>
              <a:t>Классификация </a:t>
            </a:r>
            <a:r>
              <a:rPr lang="ru-RU" sz="2000" i="1" dirty="0" smtClean="0"/>
              <a:t>.</a:t>
            </a:r>
            <a:endParaRPr lang="ru-RU" sz="2000" dirty="0"/>
          </a:p>
          <a:p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Теория такая то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Принципы такие то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такие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8261" y="11180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Times New Roman,Bold"/>
              </a:rPr>
              <a:t>РАСЧЕТ ИМПУЛЬСНОЙ МОЩНОСТИ ПЕРЕДАТЧИКА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10" y="1764339"/>
            <a:ext cx="8310003" cy="462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69" y="745986"/>
            <a:ext cx="8176592" cy="572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0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095" y="914399"/>
            <a:ext cx="7637404" cy="564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4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56" y="379066"/>
            <a:ext cx="7451873" cy="631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03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52" y="808383"/>
            <a:ext cx="8421516" cy="575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60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104" y="834887"/>
            <a:ext cx="7674928" cy="561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059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2332</TotalTime>
  <Words>51</Words>
  <Application>Microsoft Office PowerPoint</Application>
  <PresentationFormat>Экран (4:3)</PresentationFormat>
  <Paragraphs>16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Times New Roman,Bold</vt:lpstr>
      <vt:lpstr>Тема Office</vt:lpstr>
      <vt:lpstr>Проектирование радиотехнических и телекоммуникационных систем   Практическая работа 4</vt:lpstr>
      <vt:lpstr>Содержание</vt:lpstr>
      <vt:lpstr>По завершению урока Вы будете знать: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299</cp:revision>
  <dcterms:created xsi:type="dcterms:W3CDTF">2017-10-09T05:58:02Z</dcterms:created>
  <dcterms:modified xsi:type="dcterms:W3CDTF">2022-09-06T01:28:57Z</dcterms:modified>
</cp:coreProperties>
</file>