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6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959535" y="1740817"/>
            <a:ext cx="7766221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радиотехнических и телекоммуникационных систем  </a:t>
            </a:r>
            <a:b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3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21" y="38946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Куттыбаева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Айнур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Ермеккалиевна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канд.наук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старший преподаватель  </a:t>
            </a:r>
            <a:r>
              <a:rPr lang="ru-RU" b="1" dirty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ainur_k_75@mail.ru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pPr lvl="2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етоды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измерения скорости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218" y="3615096"/>
            <a:ext cx="5071254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138023" y="5771071"/>
            <a:ext cx="886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Структурная схема доплеровского измерителя скорости 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сноса (ДИСС)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98408" y="1337094"/>
            <a:ext cx="8773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основе схемы представленного ниже ,можно построить  ДИСС, определяющие путевую скорость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угол сноса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ЛА. Для одновременного определения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антенная система ДИСС должна формировать как минимум две узкие ДН, обеспечивающие наклонное облучение земной поверхности. При этом необходимо получить достаточно большие проекции вектора скорости ЛА на направление облучения и в то же время сохранить достаточно сильное отражение в направлении на ДИСС. Отражённые сигналы, поступающие по двум лучам, раздельно обрабатываются, измеряются их доплеровские смещения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д1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д2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однозначно связанные с путевой скоростью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углом сноса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Наибольшая точность определения путевой скорости и угла сноса обеспечивается в многолучевых ДИСС.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09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pPr lvl="2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Следящий измеритель дальности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557" y="1686464"/>
            <a:ext cx="708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64897" y="5616122"/>
            <a:ext cx="6047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Структурная схема следящего  измерителя дальности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40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pPr lvl="2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Следящие измерители скорости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156" y="1225689"/>
            <a:ext cx="87730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Следящий измеритель дальность (СИД) предназначен для автоматического измерения  времени запаздывания отражённых сигналов, пропорционального  текущей дальности до цели. СИД позволяет также реализовать разрешение целей по дальности. Он включает в себя кольцо слежения, состоящее из временного дискриминатора (ВД), экстраполятора и синтезатора задержки, а также схему поиска и захвата (СПЗ) и другие элементы РЛС (рис. 2.24).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СИД протекает в тесном взаимодействии с основными элементами приёмо-передающего тракта РЛС. Под воздействием запускающих импульсов (ЗИ), поступающих от синхронизатора РЛС, передатчик излучает зондирующие колебания. Эти колебания после отражения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переизлучения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их целью становятся сигналом, который обычно через антенну поступает на вход приёмника РЛС. Отражённые импульсы (ОИ) очень слабы и искажены шумом. Их временное положение относительно запускающих импульсов, пропорциональное дальности цели, испытывает случайные колебания относительно истинного значения. Поэтому непосредственный отсчёт дальности по отражённым импульсам приводит к ошибкам.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Задачей СИД является формирование следящих импульсов (СИ), временное положение которых отображает лишь плавное закономерное изменение дальности и почти не изменяется под воздействием хаотических шумовых возмущений. Отсчёт дальности по положению следящих импульсов СИД обеспечивает высокую точность измерений.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95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9" y="1661004"/>
            <a:ext cx="87376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35501" y="5296619"/>
            <a:ext cx="6927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 с УГ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характеристика дискриминатора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8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Структурная схема цифрового измерителя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64" y="1475536"/>
            <a:ext cx="8211208" cy="460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5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96" y="1259457"/>
            <a:ext cx="8798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Цифровые измерители дальности в импульсных РЛС и РНС строятся на основе преобразования временного интервала, пропорционального дальности, в код, используемый в ЭВМ. Как правило, этот код двоичный. Структурная схема цифрового измерителя представлена на рис. 2.26. Импульс синхронизатора запускает генератор строба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на время, равное 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отпирает каскад совпадения для прохождения счётных импульсов с генератора масштабных импульсов ГМИ, который также запускается импульсом синхронизатора. После окончания импульса строба счёт прекращается и счётчик возвращается в исходное состояние. Считывание текущей дальности происходит в момент поступления импульса цели на генератор импульсов считывания (ГИС). Этот генератор представляет собой комбинацию RS-триггера и каскада совпадения. Импульсы цели проходят в схему съёма кода лишь по окончании переходных процессов в триггерах счётчика. Для этого импульс цели запускает RS-триггер, импульс которого совпадает со счётными лишь после задержки в линии задержки на время, равное длительности переходных процессов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Импульс на выходе каскада совпадения ГИС переводит его триггер в исходное состояние и одновременно воздействует на каскады совпадения схемы съёма кода. Последняя выдаёт число, соответствующее дальности до цели.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число в двоичном коде может поступить в блок памяти ЭВМ. При этом процесс счёта не прекращается и с приходом другого импульса цели выдаётся другое значение дальности.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6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14" y="1508964"/>
            <a:ext cx="7962181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1034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Расположение приёмных антенн при фазовом методе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487" y="1310616"/>
            <a:ext cx="84137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298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Приёмный тракт с </a:t>
            </a:r>
            <a:r>
              <a:rPr lang="ru-RU" sz="2000" b="1" dirty="0" err="1" smtClean="0">
                <a:solidFill>
                  <a:schemeClr val="bg1"/>
                </a:solidFill>
              </a:rPr>
              <a:t>фазовращателем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542" y="1483744"/>
            <a:ext cx="5523602" cy="406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5225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Структурная схема следящего измерителя угловых координат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74800"/>
            <a:ext cx="885825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081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Понятие беспроводной связи</a:t>
            </a:r>
          </a:p>
          <a:p>
            <a:r>
              <a:rPr lang="ru-RU" sz="2000" i="1" dirty="0"/>
              <a:t> </a:t>
            </a:r>
            <a:r>
              <a:rPr lang="ru-RU" sz="2000" i="1" dirty="0" smtClean="0"/>
              <a:t>3 Эволюция связи.</a:t>
            </a:r>
            <a:endParaRPr lang="ru-RU" sz="2000" dirty="0"/>
          </a:p>
          <a:p>
            <a:r>
              <a:rPr lang="ru-RU" sz="2000" i="1" dirty="0" smtClean="0"/>
              <a:t>4. </a:t>
            </a:r>
            <a:r>
              <a:rPr lang="ru-RU" sz="2000" i="1" dirty="0"/>
              <a:t>Классификация </a:t>
            </a:r>
            <a:r>
              <a:rPr lang="ru-RU" sz="2000" i="1" dirty="0" smtClean="0"/>
              <a:t>.</a:t>
            </a:r>
            <a:endParaRPr lang="ru-RU" sz="2000" dirty="0"/>
          </a:p>
          <a:p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9" y="328757"/>
            <a:ext cx="7886700" cy="55105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измерения дальности и скорости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Импульсный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Частотный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Фазовый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Следящий измеритель дальности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Следящие измерители скорости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Приёмный тракт с </a:t>
            </a:r>
            <a:r>
              <a:rPr lang="ru-RU" sz="2400" b="1" dirty="0" err="1" smtClean="0">
                <a:solidFill>
                  <a:schemeClr val="bg1"/>
                </a:solidFill>
              </a:rPr>
              <a:t>фазовращателем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26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завершению урока Вы будете знать: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измерения дальности и скорости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Импульсный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Частотный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Фазовый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Следящий измеритель дальности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Следящие измерители скорости</a:t>
            </a:r>
          </a:p>
        </p:txBody>
      </p:sp>
    </p:spTree>
    <p:extLst>
      <p:ext uri="{BB962C8B-B14F-4D97-AF65-F5344CB8AC3E}">
        <p14:creationId xmlns:p14="http://schemas.microsoft.com/office/powerpoint/2010/main" val="185777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09" y="320130"/>
            <a:ext cx="8279373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Методы измерения дальности и скорости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63" y="1358600"/>
            <a:ext cx="822097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761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09" y="320130"/>
            <a:ext cx="8279373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Структурная схема (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 эпюры работы (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импульсного дальномера.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Импульсный метод измерения дальности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404" y="1474684"/>
            <a:ext cx="4776339" cy="365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1155" y="5443268"/>
            <a:ext cx="882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Импульсный метод радиодальнометрии основан на непосредственном измерении времени запаздывания принимаемого радиоимпульса относительно излученного.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Структурная схема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60" y="1414732"/>
            <a:ext cx="8721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Передатчик, запускаемый импульсами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синхронизатора С, генерирует радиоимпульсы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длительностью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периодом повторения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Антенный переключатель АП подключает антенну к передатчику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РПдУ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время генерации импульса и к приёмнику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РПрУ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время до начала генерации следующего импульса. На вход приёмника поступают ослабленные зондирующие импульсы и отражённый от объекта сигнал, запаздывающий на время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относительно зондирующего импульса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Если в качестве выходного устройства ВУ используется электроннолучевая трубка, то к её вертикально отклоняющим пластинам подводится напряжение с выхода приёмника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а к горизонтально отклоняющим пластинам – пилообразное напряжение развёртки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Передатчик и схема формирования развёрток запускаются одновременно импульсами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поэтому одновременно с излучением радиоимпульса начинается горизонтальное перемещение светящегося пятна по экрану трубки со скоростью развёртки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Расстояние, на которое сместится пятно к моменту прихода отражённого импульса.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49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Частотный метод измерения дальности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469" y="1388852"/>
            <a:ext cx="5400101" cy="40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6982" y="5391509"/>
            <a:ext cx="78327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Структурная схема передатчика ЧМ 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симметричной пилообразный закон модуляции 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068" y="5727940"/>
            <a:ext cx="834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частотном методе дальнометрии излучается непрерывное частотно-модулированное колебание; время запаздывания определяется путём измерения частоты биений между излучаемым и принимаемыми сигналами.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7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Фазовый метод измерения дальности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02" y="1328469"/>
            <a:ext cx="8980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Фазовый метод радиодальнометрии основан на измерении разности фаз излучаемых и принимаемых колебаний. Генератор масштабной частоты ГМЧ (рис.4.5) модулирует по амплитуде колебания генератора высокой частоты ГВЧ, которые излучаются в пространство.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082" y="2702727"/>
            <a:ext cx="4018759" cy="236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8687" y="5538158"/>
            <a:ext cx="673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генератора масштабной частоты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50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938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Проектирование радиотехнических и телекоммуникационных систем   Лекция 5</vt:lpstr>
      <vt:lpstr>Содержание</vt:lpstr>
      <vt:lpstr>Содержание</vt:lpstr>
      <vt:lpstr>По завершению урока Вы будете знать:</vt:lpstr>
      <vt:lpstr>Методы измерения дальности и скорости</vt:lpstr>
      <vt:lpstr>Структурная схема (а) и эпюры работы (б) импульсного дальномера. Импульсный метод измерения дальности  </vt:lpstr>
      <vt:lpstr>Структурная схема</vt:lpstr>
      <vt:lpstr>Частотный метод измерения дальности</vt:lpstr>
      <vt:lpstr>Фазовый метод измерения дальности</vt:lpstr>
      <vt:lpstr>Mетоды измерения скорости</vt:lpstr>
      <vt:lpstr>Следящий измеритель дальности </vt:lpstr>
      <vt:lpstr>Следящие измерители скорости</vt:lpstr>
      <vt:lpstr>Введение</vt:lpstr>
      <vt:lpstr>Структурная схема цифрового измерителя</vt:lpstr>
      <vt:lpstr>Презентация PowerPoint</vt:lpstr>
      <vt:lpstr>Презентация PowerPoint</vt:lpstr>
      <vt:lpstr>Расположение приёмных антенн при фазовом методе</vt:lpstr>
      <vt:lpstr>Приёмный тракт с фазовращателем</vt:lpstr>
      <vt:lpstr>Структурная схема следящего измерителя угловых координат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295</cp:revision>
  <dcterms:created xsi:type="dcterms:W3CDTF">2017-10-09T05:58:02Z</dcterms:created>
  <dcterms:modified xsi:type="dcterms:W3CDTF">2022-09-05T17:26:56Z</dcterms:modified>
</cp:coreProperties>
</file>