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5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8649" y="1231174"/>
            <a:ext cx="7886700" cy="551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Выбор сигнала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7" y="1930183"/>
            <a:ext cx="8335619" cy="471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78" y="1192695"/>
            <a:ext cx="8362122" cy="491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" y="804516"/>
            <a:ext cx="8097079" cy="546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7" y="1205948"/>
            <a:ext cx="8615832" cy="489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277190"/>
            <a:ext cx="7885044" cy="601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</TotalTime>
  <Words>49</Words>
  <Application>Microsoft Office PowerPoint</Application>
  <PresentationFormat>Экран (4:3)</PresentationFormat>
  <Paragraphs>16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Практическая работа 5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300</cp:revision>
  <dcterms:created xsi:type="dcterms:W3CDTF">2017-10-09T05:58:02Z</dcterms:created>
  <dcterms:modified xsi:type="dcterms:W3CDTF">2022-09-06T01:31:55Z</dcterms:modified>
</cp:coreProperties>
</file>