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56" r:id="rId2"/>
    <p:sldId id="292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291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4" autoAdjust="0"/>
    <p:restoredTop sz="94660"/>
  </p:normalViewPr>
  <p:slideViewPr>
    <p:cSldViewPr snapToGrid="0">
      <p:cViewPr varScale="1">
        <p:scale>
          <a:sx n="58" d="100"/>
          <a:sy n="58" d="100"/>
        </p:scale>
        <p:origin x="77" y="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C778A-3B52-400E-B8B8-FCF0BB0568DE}" type="datetimeFigureOut">
              <a:rPr lang="en-US" smtClean="0"/>
              <a:t>9/5/2022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0CA834-C85D-4321-A26E-942F650E8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52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6EC7E3-7CCD-42DE-BBD8-CF3883B2786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27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314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5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80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27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7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163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32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876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08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165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08CAD-A79B-4FF2-A2AD-8FFCB2A3D2EB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96E53A-6968-4272-8BC2-4567D025D9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555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oldabaeyva@gmail.com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46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959535" y="1740817"/>
            <a:ext cx="7766221" cy="150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радиотехнических и телекоммуникационных систем  </a:t>
            </a:r>
            <a:b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k-KZ" sz="3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</a:t>
            </a:r>
            <a:r>
              <a:rPr lang="en-US" sz="34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21" y="38946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  <a:cs typeface="Times New Roman" panose="02020603050405020304" pitchFamily="18" charset="0"/>
              </a:rPr>
              <a:t>Преподаватель: </a:t>
            </a:r>
            <a:r>
              <a:rPr lang="ru-RU" b="1" dirty="0" err="1" smtClean="0">
                <a:solidFill>
                  <a:schemeClr val="bg1"/>
                </a:solidFill>
              </a:rPr>
              <a:t>Куттыбаева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Айнур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Ермеккалиевна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канд.наук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старший преподаватель  </a:t>
            </a:r>
            <a:r>
              <a:rPr lang="ru-RU" b="1" dirty="0">
                <a:solidFill>
                  <a:schemeClr val="bg1"/>
                </a:solidFill>
              </a:rPr>
              <a:t>Кафедры </a:t>
            </a:r>
            <a:r>
              <a:rPr lang="ru-RU" b="1" dirty="0" smtClean="0">
                <a:solidFill>
                  <a:schemeClr val="bg1"/>
                </a:solidFill>
              </a:rPr>
              <a:t>«Электроники, телекоммуникации и космических технологии»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/>
            </a:r>
            <a:br>
              <a:rPr lang="ru-RU" b="1" dirty="0"/>
            </a:br>
            <a:r>
              <a:rPr lang="en-US" b="1" dirty="0" smtClean="0">
                <a:hlinkClick r:id="rId4"/>
              </a:rPr>
              <a:t>ainur_k_75@mail.ru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58793" y="3026461"/>
            <a:ext cx="8626414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№6. </a:t>
            </a:r>
            <a:r>
              <a:rPr lang="en-GB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Цифровые измерители дальности в импульсных РЛС и РНС</a:t>
            </a:r>
            <a: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840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Приёмный тракт с </a:t>
            </a:r>
            <a:r>
              <a:rPr lang="ru-RU" sz="2000" b="1" dirty="0" err="1" smtClean="0">
                <a:solidFill>
                  <a:schemeClr val="bg1"/>
                </a:solidFill>
              </a:rPr>
              <a:t>фазовращателем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8907" y="1398378"/>
            <a:ext cx="7581900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74560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442" y="1337095"/>
            <a:ext cx="7637521" cy="504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71956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1167" y="1242203"/>
            <a:ext cx="8301127" cy="53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11591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343" y="1302588"/>
            <a:ext cx="7435970" cy="485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3109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480" y="1268083"/>
            <a:ext cx="7448459" cy="515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72170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6225" y="1386068"/>
            <a:ext cx="8591550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81061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6519" y="1410329"/>
            <a:ext cx="7686675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40239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38" y="1371599"/>
            <a:ext cx="7560603" cy="4762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66167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93" y="1432345"/>
            <a:ext cx="776287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96727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686" y="1418596"/>
            <a:ext cx="82486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1715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Заголовок 5"/>
          <p:cNvSpPr txBox="1">
            <a:spLocks noGrp="1"/>
          </p:cNvSpPr>
          <p:nvPr>
            <p:ph type="ctrTitle"/>
          </p:nvPr>
        </p:nvSpPr>
        <p:spPr>
          <a:xfrm>
            <a:off x="353684" y="2784054"/>
            <a:ext cx="8626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Лекция №6.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Цифровые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измерители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дальности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импульсных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РЛС и РНС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0" y="785554"/>
            <a:ext cx="4178893" cy="9478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9899" y="3999902"/>
            <a:ext cx="620549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Преподаватель: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Джунусов Нуридин Ауелович, лектор. 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Электро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ники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телекоммуникации</a:t>
            </a:r>
            <a:r>
              <a:rPr lang="en-GB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космическ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en-GB" sz="2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технологи</a:t>
            </a:r>
            <a:r>
              <a:rPr lang="kk-KZ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n.aueluly@gmail.com</a:t>
            </a:r>
            <a:r>
              <a:rPr lang="en-US" b="1" dirty="0"/>
              <a:t/>
            </a:r>
            <a:br>
              <a:rPr lang="en-US" b="1" dirty="0"/>
            </a:br>
            <a:endParaRPr lang="ru-RU" dirty="0"/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47542" y="1923691"/>
            <a:ext cx="80600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«Проектирование радиотехнических и телекоммуникационных систем»</a:t>
            </a:r>
            <a:endParaRPr kumimoji="0" lang="ru-RU" sz="2000" i="0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0873" y="2217791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(дисциплина)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16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0294" y="1627337"/>
            <a:ext cx="79438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693733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732" y="1385529"/>
            <a:ext cx="809625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2157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9536" y="1216324"/>
            <a:ext cx="7847701" cy="5477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8537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1438276"/>
            <a:ext cx="7740231" cy="497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258074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759" y="1396042"/>
            <a:ext cx="7886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411837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364" y="1500995"/>
            <a:ext cx="8010525" cy="516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1537584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894" y="1449238"/>
            <a:ext cx="7823619" cy="514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04780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9613" y="1404938"/>
            <a:ext cx="82867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9839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073" y="1285876"/>
            <a:ext cx="7742297" cy="5183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488270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812" y="1242203"/>
            <a:ext cx="7785789" cy="531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02028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89" y="328757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измерения дальности и скорости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Импульсный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Частотный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Фазовый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Следящий измеритель дальности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Следящие измерители скорости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chemeClr val="bg1"/>
                </a:solidFill>
              </a:rPr>
              <a:t>Приёмный тракт с </a:t>
            </a:r>
            <a:r>
              <a:rPr lang="ru-RU" sz="2400" b="1" dirty="0" err="1" smtClean="0">
                <a:solidFill>
                  <a:schemeClr val="bg1"/>
                </a:solidFill>
              </a:rPr>
              <a:t>фазовращателем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/>
            <a:endParaRPr lang="ru-RU" sz="2000" b="1" dirty="0">
              <a:solidFill>
                <a:schemeClr val="accent5">
                  <a:lumMod val="75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6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5602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109" y="1276709"/>
            <a:ext cx="7513877" cy="5188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47039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1011" y="1388853"/>
            <a:ext cx="7788755" cy="5018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07238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8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завершению урока Вы будете знать: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3910" y="1527274"/>
            <a:ext cx="830743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Методы измерения дальности и скорости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Импульсный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Частотный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Фазовый метод измерения дальности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Следящий измеритель дальности 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Следящие измерители скорости</a:t>
            </a:r>
          </a:p>
        </p:txBody>
      </p:sp>
    </p:spTree>
    <p:extLst>
      <p:ext uri="{BB962C8B-B14F-4D97-AF65-F5344CB8AC3E}">
        <p14:creationId xmlns:p14="http://schemas.microsoft.com/office/powerpoint/2010/main" val="405063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396" y="1259457"/>
            <a:ext cx="879894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Цифровые измерители дальности в импульсных РЛС и РНС строятся на основе преобразования временного интервала, пропорционального дальности, в код, используемый в ЭВМ. Как правило, этот код двоичный. Структурная схема цифрового измерителя представлена на рис. 2.26. Импульс синхронизатора запускает генератор строба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который на время, равное 2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отпирает каскад совпадения для прохождения счётных импульсов с генератора масштабных импульсов ГМИ, который также запускается импульсом синхронизатора. После окончания импульса строба счёт прекращается и счётчик возвращается в исходное состояние. Считывание текущей дальности происходит в момент поступления импульса цели на генератор импульсов считывания (ГИС). Этот генератор представляет собой комбинацию RS-триггера и каскада совпадения. Импульсы цели проходят в схему съёма кода лишь по окончании переходных процессов в триггерах счётчика. Для этого импульс цели запускает RS-триггер, импульс которого совпадает со счётными лишь после задержки в линии задержки на время, равное длительности переходных процессов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Импульс на выходе каскада совпадения ГИС переводит его триггер в исходное состояние и одновременно воздействует на каскады совпадения схемы съёма кода. Последняя выдаёт число, соответствующее дальности до цели.</a:t>
            </a:r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число в двоичном коде может поступить в блок памяти ЭВМ. При этом процесс счёта не прекращается и с приходом другого импульса цели выдаётся другое значение дальности.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Структурная схема цифрового измерителя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64" y="1475536"/>
            <a:ext cx="8211208" cy="460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5655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14" y="1508964"/>
            <a:ext cx="7962181" cy="370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6511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5918" y="1422190"/>
            <a:ext cx="8248739" cy="429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552825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3910" y="320130"/>
            <a:ext cx="7886700" cy="55105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Приёмный тракт с </a:t>
            </a:r>
            <a:r>
              <a:rPr lang="ru-RU" sz="2000" b="1" dirty="0" err="1" smtClean="0">
                <a:solidFill>
                  <a:schemeClr val="bg1"/>
                </a:solidFill>
              </a:rPr>
              <a:t>фазовращателем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6542" y="1483744"/>
            <a:ext cx="5523602" cy="4060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97426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2309</TotalTime>
  <Words>367</Words>
  <Application>Microsoft Office PowerPoint</Application>
  <PresentationFormat>Экран (4:3)</PresentationFormat>
  <Paragraphs>27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Тема Office</vt:lpstr>
      <vt:lpstr>Проектирование радиотехнических и телекоммуникационных систем   Лекция 6</vt:lpstr>
      <vt:lpstr>Лекция №6. Цифровые измерители дальности в импульсных РЛС и РНС </vt:lpstr>
      <vt:lpstr>Содержание</vt:lpstr>
      <vt:lpstr>По завершению урока Вы будете знать:</vt:lpstr>
      <vt:lpstr>Презентация PowerPoint</vt:lpstr>
      <vt:lpstr>Структурная схема цифрового измерителя</vt:lpstr>
      <vt:lpstr>Презентация PowerPoint</vt:lpstr>
      <vt:lpstr>Презентация PowerPoint</vt:lpstr>
      <vt:lpstr>Приёмный тракт с фазовращателем</vt:lpstr>
      <vt:lpstr>Приёмный тракт с фазовращателем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Alisher Omar</dc:creator>
  <cp:lastModifiedBy>User</cp:lastModifiedBy>
  <cp:revision>296</cp:revision>
  <dcterms:created xsi:type="dcterms:W3CDTF">2017-10-09T05:58:02Z</dcterms:created>
  <dcterms:modified xsi:type="dcterms:W3CDTF">2022-09-05T17:28:29Z</dcterms:modified>
</cp:coreProperties>
</file>