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6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4132" y="1084230"/>
            <a:ext cx="3425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эффективности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10" y="1666604"/>
            <a:ext cx="8402768" cy="486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30" y="1246255"/>
            <a:ext cx="7799780" cy="505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" y="781878"/>
            <a:ext cx="8534400" cy="581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04" y="1348960"/>
            <a:ext cx="8097079" cy="490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08" y="856974"/>
            <a:ext cx="7811916" cy="581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60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2331</TotalTime>
  <Words>48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Проектирование радиотехнических и телекоммуникационных систем   Практическая работа 6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301</cp:revision>
  <dcterms:created xsi:type="dcterms:W3CDTF">2017-10-09T05:58:02Z</dcterms:created>
  <dcterms:modified xsi:type="dcterms:W3CDTF">2022-09-06T01:34:40Z</dcterms:modified>
</cp:coreProperties>
</file>