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76" r:id="rId4"/>
    <p:sldId id="275" r:id="rId5"/>
    <p:sldId id="272" r:id="rId6"/>
    <p:sldId id="295" r:id="rId7"/>
    <p:sldId id="294" r:id="rId8"/>
    <p:sldId id="293" r:id="rId9"/>
    <p:sldId id="292" r:id="rId10"/>
    <p:sldId id="279" r:id="rId11"/>
    <p:sldId id="282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4" autoAdjust="0"/>
    <p:restoredTop sz="94660"/>
  </p:normalViewPr>
  <p:slideViewPr>
    <p:cSldViewPr snapToGrid="0">
      <p:cViewPr varScale="1">
        <p:scale>
          <a:sx n="58" d="100"/>
          <a:sy n="58" d="100"/>
        </p:scale>
        <p:origin x="77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6EC7E3-7CCD-42DE-BBD8-CF3883B2786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27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moldabaeyva@gmail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94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494875"/>
            <a:ext cx="7766221" cy="150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радиотехнических и телекоммуникационных систем  </a:t>
            </a:r>
            <a:b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</a:t>
            </a:r>
            <a:r>
              <a:rPr lang="kk-KZ" sz="3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7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172" y="180452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Преподаватель: </a:t>
            </a:r>
            <a:r>
              <a:rPr lang="ru-RU" b="1" dirty="0" err="1" smtClean="0">
                <a:solidFill>
                  <a:schemeClr val="bg1"/>
                </a:solidFill>
              </a:rPr>
              <a:t>Куттыбаева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Айнур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Ермеккалиевна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канд.наук</a:t>
            </a:r>
            <a:r>
              <a:rPr lang="ru-RU" b="1" dirty="0">
                <a:solidFill>
                  <a:schemeClr val="bg1"/>
                </a:solidFill>
              </a:rPr>
              <a:t>, </a:t>
            </a:r>
            <a:r>
              <a:rPr lang="ru-RU" b="1" dirty="0" smtClean="0">
                <a:solidFill>
                  <a:schemeClr val="bg1"/>
                </a:solidFill>
              </a:rPr>
              <a:t>старший преподаватель  </a:t>
            </a:r>
            <a:r>
              <a:rPr lang="ru-RU" b="1" dirty="0">
                <a:solidFill>
                  <a:schemeClr val="bg1"/>
                </a:solidFill>
              </a:rPr>
              <a:t>Кафедры </a:t>
            </a:r>
            <a:r>
              <a:rPr lang="ru-RU" b="1" dirty="0" smtClean="0">
                <a:solidFill>
                  <a:schemeClr val="bg1"/>
                </a:solidFill>
              </a:rPr>
              <a:t>«Электроники, телекоммуникации и космических технологии»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ainur_k_75@mail.ru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322" y="1431235"/>
            <a:ext cx="8242852" cy="514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1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92" y="662609"/>
            <a:ext cx="8724081" cy="565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36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582" y="1364973"/>
            <a:ext cx="8176592" cy="504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Содержание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Введение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Понятие беспроводной связи</a:t>
            </a:r>
          </a:p>
          <a:p>
            <a:r>
              <a:rPr lang="ru-RU" sz="2000" i="1" dirty="0"/>
              <a:t> </a:t>
            </a:r>
            <a:r>
              <a:rPr lang="ru-RU" sz="2000" i="1" dirty="0" smtClean="0"/>
              <a:t>3 Эволюция связи.</a:t>
            </a:r>
            <a:endParaRPr lang="ru-RU" sz="2000" dirty="0"/>
          </a:p>
          <a:p>
            <a:r>
              <a:rPr lang="ru-RU" sz="2000" i="1" dirty="0" smtClean="0"/>
              <a:t>4. </a:t>
            </a:r>
            <a:r>
              <a:rPr lang="ru-RU" sz="2000" i="1" dirty="0"/>
              <a:t>Классификация </a:t>
            </a:r>
            <a:r>
              <a:rPr lang="ru-RU" sz="2000" i="1" dirty="0" smtClean="0"/>
              <a:t>.</a:t>
            </a:r>
            <a:endParaRPr lang="ru-RU" sz="2000" dirty="0"/>
          </a:p>
          <a:p>
            <a:endParaRPr lang="ru-RU" sz="2000" b="1" dirty="0" smtClean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74207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По завершению урока Вы будете знать: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03910" y="1527274"/>
            <a:ext cx="830743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Теория такая то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Принципы такие то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Инструменты такие </a:t>
            </a:r>
          </a:p>
          <a:p>
            <a:pPr marL="457200" indent="-457200">
              <a:buAutoNum type="arabicPeriod"/>
            </a:pP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…</a:t>
            </a:r>
          </a:p>
          <a:p>
            <a:pPr marL="457200" indent="-457200">
              <a:buAutoNum type="arabicPeriod"/>
            </a:pPr>
            <a:endParaRPr lang="ru-RU" sz="2000" b="1" dirty="0">
              <a:solidFill>
                <a:schemeClr val="accent5">
                  <a:lumMod val="75000"/>
                </a:schemeClr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600" b="1" dirty="0">
              <a:solidFill>
                <a:schemeClr val="accent5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190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910" y="320130"/>
            <a:ext cx="7886700" cy="55105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Введение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3217" y="1197522"/>
            <a:ext cx="84747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,Bold"/>
              </a:rPr>
              <a:t>РАСЧЕТ ЗОНЫ ВИДИМОСТИ РЛС В СВОБОДНОМ ПРОСТРАНСТВЕ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217" y="1866684"/>
            <a:ext cx="7786529" cy="404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096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573" y="874643"/>
            <a:ext cx="8481391" cy="571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20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86" y="1113183"/>
            <a:ext cx="8136836" cy="545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74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391" y="1007166"/>
            <a:ext cx="7751089" cy="5390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0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538" y="556591"/>
            <a:ext cx="8441635" cy="595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60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70" y="1152939"/>
            <a:ext cx="7598764" cy="4993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8059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2338</TotalTime>
  <Words>54</Words>
  <Application>Microsoft Office PowerPoint</Application>
  <PresentationFormat>Экран (4:3)</PresentationFormat>
  <Paragraphs>16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Times New Roman,Bold</vt:lpstr>
      <vt:lpstr>Тема Office</vt:lpstr>
      <vt:lpstr>Проектирование радиотехнических и телекоммуникационных систем   Практическая работа 7</vt:lpstr>
      <vt:lpstr>Содержание</vt:lpstr>
      <vt:lpstr>По завершению урока Вы будете знать:</vt:lpstr>
      <vt:lpstr>Введение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</cp:lastModifiedBy>
  <cp:revision>303</cp:revision>
  <dcterms:created xsi:type="dcterms:W3CDTF">2017-10-09T05:58:02Z</dcterms:created>
  <dcterms:modified xsi:type="dcterms:W3CDTF">2022-09-06T01:43:04Z</dcterms:modified>
</cp:coreProperties>
</file>