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8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3035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,Bold"/>
              </a:rPr>
              <a:t>РАСЧЕТ ЗОНЫ ВИДИМОСТИ РЛС В СВОБОДНОМ ПРОСТРАНСТВЕ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49871"/>
            <a:ext cx="8620539" cy="436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524000"/>
            <a:ext cx="827542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1" y="1778276"/>
            <a:ext cx="7119452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86" y="2261706"/>
            <a:ext cx="7399982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</TotalTime>
  <Words>53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8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303</cp:revision>
  <dcterms:created xsi:type="dcterms:W3CDTF">2017-10-09T05:58:02Z</dcterms:created>
  <dcterms:modified xsi:type="dcterms:W3CDTF">2022-09-06T01:44:52Z</dcterms:modified>
</cp:coreProperties>
</file>