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  <p:sldId id="293" r:id="rId9"/>
    <p:sldId id="292" r:id="rId10"/>
    <p:sldId id="279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7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kk-KZ" sz="3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9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96" y="1643269"/>
            <a:ext cx="8295861" cy="451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5983" y="1343296"/>
            <a:ext cx="7984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,Bold"/>
              </a:rPr>
              <a:t>МОДЕЛИРОВАНИЕ РАДИОЛОКАЦИОННЫХ ИЗМЕРЕНИЙ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09" y="1898158"/>
            <a:ext cx="8336507" cy="482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56" y="1673639"/>
            <a:ext cx="8004314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6" y="1510748"/>
            <a:ext cx="8468138" cy="484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3" y="1444487"/>
            <a:ext cx="7848322" cy="521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10" y="1391478"/>
            <a:ext cx="8627164" cy="492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6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55" y="592482"/>
            <a:ext cx="7787647" cy="615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05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2332</TotalTime>
  <Words>50</Words>
  <Application>Microsoft Office PowerPoint</Application>
  <PresentationFormat>Экран (4:3)</PresentationFormat>
  <Paragraphs>16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Times New Roman,Bold</vt:lpstr>
      <vt:lpstr>Тема Office</vt:lpstr>
      <vt:lpstr>Проектирование радиотехнических и телекоммуникационных систем   Практическая работа 9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304</cp:revision>
  <dcterms:created xsi:type="dcterms:W3CDTF">2017-10-09T05:58:02Z</dcterms:created>
  <dcterms:modified xsi:type="dcterms:W3CDTF">2022-09-06T01:47:22Z</dcterms:modified>
</cp:coreProperties>
</file>