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kk-KZ" sz="3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10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4279" y="1284309"/>
            <a:ext cx="7070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,Bold"/>
              </a:rPr>
              <a:t>ФИЛЬТРАЦИЯ ПАРАМЕТРОВ </a:t>
            </a:r>
            <a:r>
              <a:rPr lang="ru-RU" b="1" dirty="0" smtClean="0">
                <a:latin typeface="Times New Roman,Bold"/>
              </a:rPr>
              <a:t>ТРАЕКТОРИИ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38" y="1948070"/>
            <a:ext cx="8163339" cy="425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" y="1325217"/>
            <a:ext cx="8357024" cy="477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7" y="1550504"/>
            <a:ext cx="8428384" cy="46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781" y="795131"/>
            <a:ext cx="9139502" cy="532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2332</TotalTime>
  <Words>49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Times New Roman,Bold</vt:lpstr>
      <vt:lpstr>Тема Office</vt:lpstr>
      <vt:lpstr>Проектирование радиотехнических и телекоммуникационных систем   Практическая работа 10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305</cp:revision>
  <dcterms:created xsi:type="dcterms:W3CDTF">2017-10-09T05:58:02Z</dcterms:created>
  <dcterms:modified xsi:type="dcterms:W3CDTF">2022-09-06T01:49:29Z</dcterms:modified>
</cp:coreProperties>
</file>