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64" autoAdjust="0"/>
    <p:restoredTop sz="94660"/>
  </p:normalViewPr>
  <p:slideViewPr>
    <p:cSldViewPr snapToGrid="0">
      <p:cViewPr varScale="1">
        <p:scale>
          <a:sx n="58" d="100"/>
          <a:sy n="58" d="100"/>
        </p:scale>
        <p:origin x="77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oldabaeyva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46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959535" y="1740817"/>
            <a:ext cx="7766221" cy="150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радиотехнических и телекоммуникационных систем  </a:t>
            </a:r>
            <a:br>
              <a:rPr lang="kk-KZ" sz="3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  <a:r>
              <a:rPr lang="en-US" sz="3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21" y="38946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9899" y="3999902"/>
            <a:ext cx="62054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 err="1" smtClean="0">
                <a:solidFill>
                  <a:schemeClr val="bg1"/>
                </a:solidFill>
              </a:rPr>
              <a:t>Куттыбаева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Айнур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Ермеккалиевна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канд.наук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smtClean="0">
                <a:solidFill>
                  <a:schemeClr val="bg1"/>
                </a:solidFill>
              </a:rPr>
              <a:t>старший преподаватель  </a:t>
            </a:r>
            <a:r>
              <a:rPr lang="ru-RU" b="1" dirty="0">
                <a:solidFill>
                  <a:schemeClr val="bg1"/>
                </a:solidFill>
              </a:rPr>
              <a:t>Кафедры </a:t>
            </a:r>
            <a:r>
              <a:rPr lang="ru-RU" b="1" dirty="0" smtClean="0">
                <a:solidFill>
                  <a:schemeClr val="bg1"/>
                </a:solidFill>
              </a:rPr>
              <a:t>«Электроники, телекоммуникации и космических технологии»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smtClean="0">
                <a:hlinkClick r:id="rId4"/>
              </a:rPr>
              <a:t>ainur_k_75@mail.ru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51617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Лекция 12.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Основы проектирования сетей и систем абонентского доступа (СД)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84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Скорость для различных видов среды передачи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183" y="1085581"/>
            <a:ext cx="76771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4124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Скорость для различных видов среды передачи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9869" y="894092"/>
            <a:ext cx="71532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5319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39750" y="1412875"/>
            <a:ext cx="8229600" cy="2592388"/>
          </a:xfrm>
        </p:spPr>
        <p:txBody>
          <a:bodyPr/>
          <a:lstStyle/>
          <a:p>
            <a:pPr eaLnBrk="1" hangingPunct="1"/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02639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Скорость для различных видов среды передачи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858" y="337060"/>
            <a:ext cx="6960168" cy="468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5442" y="4949785"/>
            <a:ext cx="841938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Абонентская сеть в простейшем случае состоит из трех основных элементов:</a:t>
            </a:r>
          </a:p>
          <a:p>
            <a:r>
              <a:rPr lang="ru-RU" sz="2000" dirty="0" smtClean="0"/>
              <a:t>- абонентского (пользовательского) терминала (AT);</a:t>
            </a:r>
          </a:p>
          <a:p>
            <a:r>
              <a:rPr lang="ru-RU" sz="2000" dirty="0" smtClean="0"/>
              <a:t>- абонентской (пользовательской) линии (АЛ);</a:t>
            </a:r>
          </a:p>
          <a:p>
            <a:r>
              <a:rPr lang="ru-RU" sz="2000" dirty="0" smtClean="0"/>
              <a:t>- узла коммутации (УК).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42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Скорость для различных видов среды передачи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706" y="353683"/>
            <a:ext cx="8203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рис. 2 представлена модель САД, основанная на новых подходах к ее построению. В соответствии с этой моделью, САД состоит из двух узловых элементов. </a:t>
            </a:r>
            <a:r>
              <a:rPr lang="ru-RU" i="1" dirty="0" smtClean="0"/>
              <a:t>Первый представляет собой совокупность подсетей АЛ, образующих сеть АЛ, а второй – непосредственно подсеть доступа (именуемую еще базовой сетью, распределительной сетью или сетью перенос</a:t>
            </a:r>
            <a:r>
              <a:rPr lang="ru-RU" dirty="0" smtClean="0"/>
              <a:t>а). Каждая подсеть АЛ обеспечивает подключение абонентов (пользователей) к узлу доступа (УД) или УК непосредственно или через мультиплексор.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918" y="2797654"/>
            <a:ext cx="6831941" cy="368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8472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Скорость для различных видов среды передачи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103" y="573028"/>
            <a:ext cx="77343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88" y="3747369"/>
            <a:ext cx="75152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32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Скорость для различных видов среды передачи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707" y="748792"/>
            <a:ext cx="74390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789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Скорость для различных видов среды передачи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673" y="1312025"/>
            <a:ext cx="75628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8063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Скорость для различных видов среды передачи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143" y="1013424"/>
            <a:ext cx="77914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11338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Скорость для различных видов среды передачи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551" y="974785"/>
            <a:ext cx="7872951" cy="423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8268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Скорость для различных видов среды передачи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573" y="960318"/>
            <a:ext cx="76676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408064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2311</TotalTime>
  <Words>212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Проектирование радиотехнических и телекоммуникационных систем   Лекция 12</vt:lpstr>
      <vt:lpstr>Скорость для различных видов среды передачи</vt:lpstr>
      <vt:lpstr>Скорость для различных видов среды передачи</vt:lpstr>
      <vt:lpstr>Скорость для различных видов среды передачи</vt:lpstr>
      <vt:lpstr>Скорость для различных видов среды передачи</vt:lpstr>
      <vt:lpstr>Скорость для различных видов среды передачи</vt:lpstr>
      <vt:lpstr>Скорость для различных видов среды передачи</vt:lpstr>
      <vt:lpstr>Скорость для различных видов среды передачи</vt:lpstr>
      <vt:lpstr>Скорость для различных видов среды передачи</vt:lpstr>
      <vt:lpstr>Скорость для различных видов среды передачи</vt:lpstr>
      <vt:lpstr>Скорость для различных видов среды передачи</vt:lpstr>
      <vt:lpstr> Спасибо за внимание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User</cp:lastModifiedBy>
  <cp:revision>302</cp:revision>
  <dcterms:created xsi:type="dcterms:W3CDTF">2017-10-09T05:58:02Z</dcterms:created>
  <dcterms:modified xsi:type="dcterms:W3CDTF">2022-09-05T17:35:41Z</dcterms:modified>
</cp:coreProperties>
</file>