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4" r:id="rId2"/>
    <p:sldId id="257" r:id="rId3"/>
    <p:sldId id="276" r:id="rId4"/>
    <p:sldId id="295" r:id="rId5"/>
    <p:sldId id="296" r:id="rId6"/>
    <p:sldId id="302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</a:t>
            </a:r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7777163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23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8569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Лазеры - это генераторы и усилители когерентного излучения в оптическом диапазоне, действие которых основано на индуцированном (вызванном полем световой волны) излучении квантовых систем - атомов, ионов, молекул, находящихся в состояниях, существенно отличных от термодинамического равновесия. Лазеры, как и мазеры, генераторы и усилители СВЧ диапазона, называют еще квантовыми генераторами (усилителями), поскольку поведение участвующих в их работе частиц описывается законами квантовой механики. Принципиальным отличием лазеров от всех других источников света (тепловых, газоразрядных и др.), представляющих собой по сути дела источники оптического шума, является высокая степень когерентности лазерного излучения. С созданием лазеров в оптическом диапазоне появились источники излучения, аналогичные привычным в радиодиапазоне генераторам когерентных сигналов, способные успешно использоваться для целей связи и передачи информации, а по многим своим свойствам - направленности излучения, полосе передаваемых частот, низкому уровню шумов, концентрации энергии во времени и т.д. - превосходящие классические устройства радиодиапазона.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3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323850" y="-100013"/>
            <a:ext cx="8496300" cy="23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t>Лазеры</a:t>
            </a:r>
          </a:p>
          <a:p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altLang="ru-RU">
                <a:solidFill>
                  <a:srgbClr val="666666"/>
                </a:solidFill>
                <a:latin typeface="Arial" panose="020B0604020202020204" pitchFamily="34" charset="0"/>
              </a:rPr>
              <a:t>ЛАЗЕР (оптический квантовый генератор, аббревиатура слов англ. фразы: Light Ampflication by Stimulated Emission of Radiation, что означает "усиление света вынужденным излучением") - устройство, преобразующее разл. виды энергии (электрическую, световую, химическую, тепловую и т. д.) в энергию когерентного электромагнитного излучения оптического диапазона.</a:t>
            </a:r>
          </a:p>
          <a:p>
            <a:r>
              <a:rPr lang="ru-RU" altLang="ru-RU">
                <a:solidFill>
                  <a:srgbClr val="666666"/>
                </a:solidFill>
                <a:latin typeface="Arial" panose="020B0604020202020204" pitchFamily="34" charset="0"/>
              </a:rPr>
              <a:t>Области применения лазеров весьма разнообразны. </a:t>
            </a: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468313" y="2420938"/>
            <a:ext cx="7704137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t>Лазеры в области коммуникаций</a:t>
            </a:r>
          </a:p>
          <a:p>
            <a:r>
              <a:rPr lang="ru-RU" altLang="ru-RU">
                <a:solidFill>
                  <a:srgbClr val="666666"/>
                </a:solidFill>
                <a:latin typeface="Arial" panose="020B0604020202020204" pitchFamily="34" charset="0"/>
              </a:rPr>
              <a:t>Волоконно-оптическая связь, широко используемая в частности для передачи данных на дальние расстояния, в основном основывается на распространении лазерного света в оптических волокнах. Коммуникация в космическом пространстве, например, по спутниковой связи, основана на повышенной мощности лазеров, генерации коллимированных (параллельных) лазерных лучей, которые распространяются на большие расстояния с малой расходимостью луча.</a:t>
            </a:r>
          </a:p>
        </p:txBody>
      </p:sp>
    </p:spTree>
    <p:extLst>
      <p:ext uri="{BB962C8B-B14F-4D97-AF65-F5344CB8AC3E}">
        <p14:creationId xmlns:p14="http://schemas.microsoft.com/office/powerpoint/2010/main" val="28898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7772400" cy="27368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/>
              <a:t>Лекция </a:t>
            </a:r>
            <a:r>
              <a:rPr lang="en-US" altLang="ru-RU" sz="3600" dirty="0" smtClean="0"/>
              <a:t>3</a:t>
            </a:r>
            <a:r>
              <a:rPr lang="ru-RU" altLang="ru-RU" sz="3600" dirty="0" smtClean="0"/>
              <a:t>. </a:t>
            </a:r>
            <a:r>
              <a:rPr lang="kk-KZ" altLang="ru-RU" sz="3600" dirty="0" smtClean="0"/>
              <a:t>Электромагнитные излучения в ОС. Типы и принцип работы лазеров, применение</a:t>
            </a:r>
            <a:endParaRPr lang="ru-RU" altLang="ru-RU" sz="36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6700"/>
            <a:ext cx="6400800" cy="15621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лекции: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kk-KZ" altLang="ru-RU" dirty="0"/>
              <a:t>Типы и принцип работы </a:t>
            </a:r>
            <a:r>
              <a:rPr lang="kk-KZ" altLang="ru-RU" dirty="0" smtClean="0"/>
              <a:t>лазеров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kk-KZ" altLang="ru-RU" dirty="0" smtClean="0"/>
              <a:t>Показатели преломления;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kk-KZ" altLang="ru-RU" dirty="0" smtClean="0"/>
              <a:t>3. Применение лазеров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9296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87338" y="620713"/>
            <a:ext cx="88566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ПРИНЦИП РАБОТЫ И УСТРОЙСТВО ЛАЗЕРА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Как уже отмечалось, генерация в лазере достигается за счет индуцированного излучения на некотором переходе между уровнями квантовой системы. Рисунок 1 демонстрирует возможные переходы в простейшей двухуровневой системе, как вызванные полем (поглощение и индуцированное излучение), так и не зависящие от него (спонтанное излучение и безизлучательная релаксация).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В отсутствие внешнего поля спонтанное излучение и безизлучательные релаксационные процессы определяют время жизни частицы в возбужденном состоянии (t2 и t1 на рис. 1) Из-за конечности этого времени (и из-за других причин, например доплеровского смещения частоты для движущихся микрочастиц) линия излучения, соответствующая переходу, оказывается уширенной [2].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Обозначенные на рисунке 1 вероятности имеют вид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W12 = B21rS(n), W21 = B12rS(n)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и зависят как от свойств квантовой системы (через коэффициенты Эйнштейна B21 и B12), так и от приложенного поля - объемной плотности его энергии r и совпадения частоты поля n с центральной частотой перехода n0 , что учитывается специальной функцией S(n). При одинаковой степени вырождения уровней B21 = B12 , W21 = W12 [2]. При этом, чтобы вынужденное излучение преобладало над поглощением, то есть число переходов вниз W21n2 было больше числа переходов вверх W12n1 , необходимо, чтобы n2 &gt; n1 : на верхнем уровне частиц должно быть больше, чем на нижнем.</a:t>
            </a:r>
          </a:p>
        </p:txBody>
      </p:sp>
    </p:spTree>
    <p:extLst>
      <p:ext uri="{BB962C8B-B14F-4D97-AF65-F5344CB8AC3E}">
        <p14:creationId xmlns:p14="http://schemas.microsoft.com/office/powerpoint/2010/main" val="17951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-15875" y="836613"/>
            <a:ext cx="8640763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Среда, для которой выполняется условие n2 &gt; n1 , называется средой с инвертированной населенностью, и условие инверсии n2 &gt; n1 является необходимым условием для усиления волны средой и работы лазера.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Ясно, что при термодинамическом равновесии инверсия существовать не может, поскольку, согласно закону Больцмана,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и на верхнем уровне частиц меньше, чем на нижнем. Поэтому для получения инверсии среду нужно увести от состояния равновесия.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Инверсия населенностей в лазерах достигается в результате совместного действия процессов заселения (накачки) соответствующих уровней и их дезактивации (очистки)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рисунку 1, для достижения стационарной инверсии необходимо выполнение соотношения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F2t2 &gt; F1t1 ,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то есть произведение скорости накачки на время релаксации для верхнего уровня должно быть больше, чем для нижнего. Из этого следует, что предпочтительной является селективная накачка и что инверсия может быть достигнута не только за счет преимущественного заселения верхнего лазерного уровня, но и за счет высокой скорости очистки нижнего.</a:t>
            </a:r>
          </a:p>
        </p:txBody>
      </p:sp>
    </p:spTree>
    <p:extLst>
      <p:ext uri="{BB962C8B-B14F-4D97-AF65-F5344CB8AC3E}">
        <p14:creationId xmlns:p14="http://schemas.microsoft.com/office/powerpoint/2010/main" val="178339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640762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Заселение уровней в лазерах может осуществляться [3, 4]: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- за счет поглощения света (оптическая накачка). Подбирая источник света с соответствующим спектром, можно обеспечить высокую селективность накачки. Наиболее успешно этот вид накачки используется в твердотельных (на кристаллах и стеклах) лазерах и в лазерах на красителях.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- в неупругих столкновениях атомов и молекул со свободными электронами, при которых часть энергии электрона идет на возбуждение атома или молекулы. Свободные электроны могут создаваться или в газовом разряде, или вводиться в газ в виде пучка, сформированного в ускорителе.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- за счет неупругих столкновений атомов рабочего вещества с возбужденными атомами или ионами вспомогательного газа с передачей энергии возбуждения от них рабочему веществу. В некоторых типах столкновений передача энергии носит резонансный характер и достигается высокая степень селективности заселения уровней.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- в процессе специально подобранных химических реакций (химическая накачка); при этом возбуждаются колебательные уровни молекул, причем возбуждение может быть селективным.</a:t>
            </a: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- за счет нагрева (тепловая накачка). Этот метод используется для накачки колебательных уровней в молекулах, инверсия на переходах между которыми осуществляется за счет различных времен релаксации для верхнего и нижнего лазерных уровней при быстром адиабатическом расширении газа. На этом принципе основана работа газодинамических лазеров.</a:t>
            </a:r>
          </a:p>
        </p:txBody>
      </p:sp>
    </p:spTree>
    <p:extLst>
      <p:ext uri="{BB962C8B-B14F-4D97-AF65-F5344CB8AC3E}">
        <p14:creationId xmlns:p14="http://schemas.microsoft.com/office/powerpoint/2010/main" val="3309948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2325</TotalTime>
  <Words>968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Технология оптической связи Лекция 3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Лекция 3. Электромагнитные излучения в ОС. Типы и принцип работы лазеров, применение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297</cp:revision>
  <dcterms:created xsi:type="dcterms:W3CDTF">2017-10-09T05:58:02Z</dcterms:created>
  <dcterms:modified xsi:type="dcterms:W3CDTF">2022-08-13T15:01:25Z</dcterms:modified>
</cp:coreProperties>
</file>