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91" r:id="rId5"/>
    <p:sldId id="292" r:id="rId6"/>
    <p:sldId id="293" r:id="rId7"/>
    <p:sldId id="297" r:id="rId8"/>
    <p:sldId id="298" r:id="rId9"/>
    <p:sldId id="299" r:id="rId10"/>
    <p:sldId id="300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smtClean="0"/>
              <a:t>Расчет волоконных </a:t>
            </a:r>
            <a:r>
              <a:rPr lang="ru-RU" sz="4400" b="1" dirty="0" err="1"/>
              <a:t>световодов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kk-KZ" b="1" dirty="0" smtClean="0">
                <a:solidFill>
                  <a:schemeClr val="bg1"/>
                </a:solidFill>
              </a:rPr>
              <a:t>сениор-</a:t>
            </a:r>
            <a:r>
              <a:rPr lang="ru-RU" b="1" dirty="0" smtClean="0">
                <a:solidFill>
                  <a:schemeClr val="bg1"/>
                </a:solidFill>
              </a:rPr>
              <a:t>лектор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62" y="1135033"/>
            <a:ext cx="8106937" cy="541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8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468313" y="-4763"/>
            <a:ext cx="82248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ИНСТИТУТ ДИСТАНЦИОННОГО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4079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ru-RU" altLang="ru-RU" smtClean="0"/>
              <a:t>Спасибо за  внимание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68313" y="-4763"/>
            <a:ext cx="82248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ИНСТИТУТ ДИСТАНЦИОННОГО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2341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468313" y="-4763"/>
            <a:ext cx="82248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ИНСТИТУТ ДИСТАНЦИОННОГО ОБРАЗОВАНИЯ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1313230"/>
            <a:ext cx="8224837" cy="52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7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468313" y="-4763"/>
            <a:ext cx="82248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ИНСТИТУТ ДИСТАНЦИОННОГО ОБРАЗОВАНИЯ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39" y="1288471"/>
            <a:ext cx="7966811" cy="53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5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468313" y="-4763"/>
            <a:ext cx="82248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970213" algn="ctr"/>
                <a:tab pos="59404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">
                <a:solidFill>
                  <a:schemeClr val="accent2"/>
                </a:solidFill>
              </a:rPr>
              <a:t>ИНСТИТУТ ДИСТАНЦИОННОГО ОБРАЗОВАНИЯ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87" y="1276872"/>
            <a:ext cx="7980063" cy="53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3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37" y="1388986"/>
            <a:ext cx="8452624" cy="521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3" y="1230360"/>
            <a:ext cx="8428580" cy="525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9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" y="1393902"/>
            <a:ext cx="8600031" cy="52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55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</TotalTime>
  <Words>569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Практическая работа №4  Расчет волоконных световодов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289</cp:revision>
  <dcterms:created xsi:type="dcterms:W3CDTF">2017-10-09T05:58:02Z</dcterms:created>
  <dcterms:modified xsi:type="dcterms:W3CDTF">2022-08-13T16:54:18Z</dcterms:modified>
</cp:coreProperties>
</file>