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4" r:id="rId2"/>
    <p:sldId id="257" r:id="rId3"/>
    <p:sldId id="276" r:id="rId4"/>
    <p:sldId id="275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75D10-661C-4F45-B0F7-698D039394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48A64F-9AE7-40E1-811D-EF0FAEC2A578}">
      <dgm:prSet phldrT="[Текст]" custT="1"/>
      <dgm:spPr>
        <a:solidFill>
          <a:schemeClr val="tx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ru-RU" sz="4000" dirty="0" smtClean="0"/>
            <a:t>Лазеры</a:t>
          </a:r>
          <a:endParaRPr lang="ru-RU" sz="2000" dirty="0"/>
        </a:p>
      </dgm:t>
    </dgm:pt>
    <dgm:pt modelId="{3CC7C95E-03D1-4E4A-9187-A4BB2A51EA7F}" type="parTrans" cxnId="{44B1370A-7010-4D90-A997-388E59F39101}">
      <dgm:prSet/>
      <dgm:spPr/>
      <dgm:t>
        <a:bodyPr/>
        <a:lstStyle/>
        <a:p>
          <a:pPr algn="ctr"/>
          <a:endParaRPr lang="ru-RU"/>
        </a:p>
      </dgm:t>
    </dgm:pt>
    <dgm:pt modelId="{6566D564-D976-4E4D-A5F6-3F7EBB3960BC}" type="sibTrans" cxnId="{44B1370A-7010-4D90-A997-388E59F39101}">
      <dgm:prSet/>
      <dgm:spPr/>
      <dgm:t>
        <a:bodyPr/>
        <a:lstStyle/>
        <a:p>
          <a:pPr algn="ctr"/>
          <a:endParaRPr lang="ru-RU"/>
        </a:p>
      </dgm:t>
    </dgm:pt>
    <dgm:pt modelId="{133CB8AD-88FB-4DF2-B7D9-E1D8A005AA34}">
      <dgm:prSet phldrT="[Текст]" custT="1"/>
      <dgm:spPr>
        <a:solidFill>
          <a:schemeClr val="bg2">
            <a:lumMod val="2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Твердотельные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516D14-BFD2-4753-B176-3016083B40CE}" type="parTrans" cxnId="{5EFC8FD0-72D4-4D22-A293-DA1C1899C689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ru-RU"/>
        </a:p>
      </dgm:t>
    </dgm:pt>
    <dgm:pt modelId="{7AFC4867-E58C-4FF5-9F56-3FC7B852C836}" type="sibTrans" cxnId="{5EFC8FD0-72D4-4D22-A293-DA1C1899C689}">
      <dgm:prSet/>
      <dgm:spPr/>
      <dgm:t>
        <a:bodyPr/>
        <a:lstStyle/>
        <a:p>
          <a:pPr algn="ctr"/>
          <a:endParaRPr lang="ru-RU"/>
        </a:p>
      </dgm:t>
    </dgm:pt>
    <dgm:pt modelId="{2B4D2C94-5FA1-43AC-8608-BF189A9C468C}">
      <dgm:prSet phldrT="[Текст]" custT="1"/>
      <dgm:spPr>
        <a:solidFill>
          <a:schemeClr val="accent3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Жидкостные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531E39-FD7A-4A7C-86E9-588B4AB8CE08}" type="parTrans" cxnId="{B0DDB037-2BE1-4B0A-B00D-DE16C7D7303B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ru-RU"/>
        </a:p>
      </dgm:t>
    </dgm:pt>
    <dgm:pt modelId="{98203E6F-F33A-4A18-A4CF-EC95E0B03EB9}" type="sibTrans" cxnId="{B0DDB037-2BE1-4B0A-B00D-DE16C7D7303B}">
      <dgm:prSet/>
      <dgm:spPr/>
      <dgm:t>
        <a:bodyPr/>
        <a:lstStyle/>
        <a:p>
          <a:pPr algn="ctr"/>
          <a:endParaRPr lang="ru-RU"/>
        </a:p>
      </dgm:t>
    </dgm:pt>
    <dgm:pt modelId="{ECC23F73-D2F1-4DAC-A621-1CFC55CBC192}">
      <dgm:prSet phldrT="[Текст]" custT="1"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Газовые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B3B928-B4C1-4966-A4B8-A19F55F8FEC7}" type="parTrans" cxnId="{BA8B6B09-2B3F-4824-BDE3-97267BABB2B0}">
      <dgm:prSet/>
      <dgm:spPr>
        <a:ln w="28575">
          <a:solidFill>
            <a:schemeClr val="tx1"/>
          </a:solidFill>
        </a:ln>
      </dgm:spPr>
      <dgm:t>
        <a:bodyPr/>
        <a:lstStyle/>
        <a:p>
          <a:pPr algn="ctr"/>
          <a:endParaRPr lang="ru-RU"/>
        </a:p>
      </dgm:t>
    </dgm:pt>
    <dgm:pt modelId="{AEAF9761-ECD6-4105-918B-70F951DFB840}" type="sibTrans" cxnId="{BA8B6B09-2B3F-4824-BDE3-97267BABB2B0}">
      <dgm:prSet/>
      <dgm:spPr/>
      <dgm:t>
        <a:bodyPr/>
        <a:lstStyle/>
        <a:p>
          <a:pPr algn="ctr"/>
          <a:endParaRPr lang="ru-RU"/>
        </a:p>
      </dgm:t>
    </dgm:pt>
    <dgm:pt modelId="{3C4F5CB1-515D-408C-A049-C1DA4B8585F7}">
      <dgm:prSet phldrT="[Текст]" custT="1"/>
      <dgm:spPr>
        <a:solidFill>
          <a:schemeClr val="bg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Полупроводниковые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758FD-0231-411A-9454-6D0748EA6FC1}" type="parTrans" cxnId="{D2A208FC-032C-43A1-9D57-936E7CC510E4}">
      <dgm:prSet/>
      <dgm:spPr>
        <a:ln w="28575"/>
      </dgm:spPr>
      <dgm:t>
        <a:bodyPr/>
        <a:lstStyle/>
        <a:p>
          <a:endParaRPr lang="ru-RU"/>
        </a:p>
      </dgm:t>
    </dgm:pt>
    <dgm:pt modelId="{D5C4553E-14BD-4484-B7D1-0C4096244508}" type="sibTrans" cxnId="{D2A208FC-032C-43A1-9D57-936E7CC510E4}">
      <dgm:prSet/>
      <dgm:spPr/>
      <dgm:t>
        <a:bodyPr/>
        <a:lstStyle/>
        <a:p>
          <a:endParaRPr lang="ru-RU"/>
        </a:p>
      </dgm:t>
    </dgm:pt>
    <dgm:pt modelId="{A0D28344-FF10-4EC8-9DDE-B0B70E0190F4}">
      <dgm:prSet custT="1"/>
      <dgm:spPr>
        <a:solidFill>
          <a:srgbClr val="00206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800" b="0" i="0" dirty="0" smtClean="0"/>
            <a:t>на арсениде алюминия-галлия</a:t>
          </a:r>
          <a:r>
            <a:rPr lang="en-US" sz="1800" b="0" i="0" dirty="0" smtClean="0"/>
            <a:t> (</a:t>
          </a:r>
          <a:r>
            <a:rPr lang="en-US" sz="1800" b="0" i="0" dirty="0" err="1" smtClean="0"/>
            <a:t>AlGaAs</a:t>
          </a:r>
          <a:r>
            <a:rPr lang="en-US" sz="1800" b="0" i="0" dirty="0" smtClean="0"/>
            <a:t>)</a:t>
          </a:r>
          <a:endParaRPr lang="ru-RU" sz="1800" dirty="0"/>
        </a:p>
      </dgm:t>
    </dgm:pt>
    <dgm:pt modelId="{ED1A4961-2C99-45D2-AD25-09011229AB5A}" type="parTrans" cxnId="{D4AC3309-2DB2-4DA2-A010-004C75545444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 sz="2400"/>
        </a:p>
      </dgm:t>
    </dgm:pt>
    <dgm:pt modelId="{286E5DCA-98E2-418A-BBAA-0A1DB1379AB3}" type="sibTrans" cxnId="{D4AC3309-2DB2-4DA2-A010-004C75545444}">
      <dgm:prSet/>
      <dgm:spPr/>
      <dgm:t>
        <a:bodyPr/>
        <a:lstStyle/>
        <a:p>
          <a:endParaRPr lang="ru-RU"/>
        </a:p>
      </dgm:t>
    </dgm:pt>
    <dgm:pt modelId="{5762F54F-571D-463E-B385-509C5BCE3268}">
      <dgm:prSet custT="1"/>
      <dgm:spPr>
        <a:solidFill>
          <a:srgbClr val="00206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800" b="0" i="0" dirty="0" smtClean="0"/>
            <a:t>на фосфиде арсенида галлия-индия </a:t>
          </a:r>
          <a:r>
            <a:rPr lang="en-US" sz="1800" b="0" i="0" dirty="0" smtClean="0"/>
            <a:t>(</a:t>
          </a:r>
          <a:r>
            <a:rPr lang="en-US" sz="1800" b="0" i="0" dirty="0" err="1" smtClean="0"/>
            <a:t>InGaAsP</a:t>
          </a:r>
          <a:r>
            <a:rPr lang="en-US" sz="1800" b="0" i="0" dirty="0" smtClean="0"/>
            <a:t>)</a:t>
          </a:r>
          <a:endParaRPr lang="en-US" sz="1800" b="0" i="0" dirty="0"/>
        </a:p>
      </dgm:t>
    </dgm:pt>
    <dgm:pt modelId="{6EB4BBD3-2865-4FCE-BDEB-E1371DEF3C9D}" type="parTrans" cxnId="{A40A81D8-ADC3-4558-8AB8-58A33C20DE96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 sz="2400"/>
        </a:p>
      </dgm:t>
    </dgm:pt>
    <dgm:pt modelId="{493B9F95-9888-49CD-B43B-FFA5ACF56DA3}" type="sibTrans" cxnId="{A40A81D8-ADC3-4558-8AB8-58A33C20DE96}">
      <dgm:prSet/>
      <dgm:spPr/>
      <dgm:t>
        <a:bodyPr/>
        <a:lstStyle/>
        <a:p>
          <a:endParaRPr lang="ru-RU"/>
        </a:p>
      </dgm:t>
    </dgm:pt>
    <dgm:pt modelId="{796E675D-326E-4FDD-A8EB-403CB5F22D4E}">
      <dgm:prSet custT="1"/>
      <dgm:spPr>
        <a:solidFill>
          <a:srgbClr val="00206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800" b="0" i="0" dirty="0" smtClean="0"/>
            <a:t>на фосфиде алюминия-галлия-индия</a:t>
          </a:r>
          <a:r>
            <a:rPr lang="pt-BR" sz="1800" b="0" i="0" dirty="0" smtClean="0"/>
            <a:t> (AlGaInP)</a:t>
          </a:r>
          <a:endParaRPr lang="pt-BR" sz="1800" b="0" i="0" dirty="0"/>
        </a:p>
      </dgm:t>
    </dgm:pt>
    <dgm:pt modelId="{C95047AE-7239-41F1-B75D-8DF86572A3A6}" type="parTrans" cxnId="{12923ED9-8F15-4EEB-B799-F1949C6C3535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 sz="2400"/>
        </a:p>
      </dgm:t>
    </dgm:pt>
    <dgm:pt modelId="{778474B4-44A0-422E-93EE-B6CF80392949}" type="sibTrans" cxnId="{12923ED9-8F15-4EEB-B799-F1949C6C3535}">
      <dgm:prSet/>
      <dgm:spPr/>
      <dgm:t>
        <a:bodyPr/>
        <a:lstStyle/>
        <a:p>
          <a:endParaRPr lang="ru-RU"/>
        </a:p>
      </dgm:t>
    </dgm:pt>
    <dgm:pt modelId="{BA11BC7C-27FC-4E0C-A66E-45BF2937F3A4}">
      <dgm:prSet custT="1"/>
      <dgm:spPr>
        <a:solidFill>
          <a:srgbClr val="00206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800" b="0" i="0" dirty="0" smtClean="0"/>
            <a:t>на нитриде галлия </a:t>
          </a:r>
          <a:r>
            <a:rPr lang="en-US" sz="1800" b="0" i="0" dirty="0" smtClean="0"/>
            <a:t>(</a:t>
          </a:r>
          <a:r>
            <a:rPr lang="en-US" sz="1800" b="0" i="0" dirty="0" err="1" smtClean="0"/>
            <a:t>GaN</a:t>
          </a:r>
          <a:r>
            <a:rPr lang="en-US" sz="1800" b="0" i="0" dirty="0" smtClean="0"/>
            <a:t>)</a:t>
          </a:r>
          <a:endParaRPr lang="en-US" sz="1800" b="0" i="0" dirty="0"/>
        </a:p>
      </dgm:t>
    </dgm:pt>
    <dgm:pt modelId="{D82F5C3B-562B-493E-8F0A-1D0A713415C0}" type="parTrans" cxnId="{792D133C-46A7-4486-BF30-C4A9B6F65FDD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 sz="2400"/>
        </a:p>
      </dgm:t>
    </dgm:pt>
    <dgm:pt modelId="{610BA490-AF37-4D93-B2DA-87376C6FEFF2}" type="sibTrans" cxnId="{792D133C-46A7-4486-BF30-C4A9B6F65FDD}">
      <dgm:prSet/>
      <dgm:spPr/>
      <dgm:t>
        <a:bodyPr/>
        <a:lstStyle/>
        <a:p>
          <a:endParaRPr lang="ru-RU"/>
        </a:p>
      </dgm:t>
    </dgm:pt>
    <dgm:pt modelId="{188C6215-B209-4AB6-A54C-F97AF3E791DA}">
      <dgm:prSet custT="1"/>
      <dgm:spPr>
        <a:solidFill>
          <a:schemeClr val="accent5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800" b="0" i="0" dirty="0" smtClean="0"/>
            <a:t>гелий-неоновый</a:t>
          </a:r>
          <a:r>
            <a:rPr lang="en-US" sz="1800" b="0" i="0" dirty="0" smtClean="0"/>
            <a:t> (He-Ne)</a:t>
          </a:r>
          <a:endParaRPr lang="ru-RU" sz="1800" dirty="0"/>
        </a:p>
      </dgm:t>
    </dgm:pt>
    <dgm:pt modelId="{BC468615-3501-48A5-94F7-7C9548E27FD3}" type="parTrans" cxnId="{F44EB840-741E-4FF4-91BD-3035D45B1032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 sz="2400"/>
        </a:p>
      </dgm:t>
    </dgm:pt>
    <dgm:pt modelId="{4DE206B7-DBCA-4481-A188-A9B6166B155D}" type="sibTrans" cxnId="{F44EB840-741E-4FF4-91BD-3035D45B1032}">
      <dgm:prSet/>
      <dgm:spPr/>
      <dgm:t>
        <a:bodyPr/>
        <a:lstStyle/>
        <a:p>
          <a:endParaRPr lang="ru-RU"/>
        </a:p>
      </dgm:t>
    </dgm:pt>
    <dgm:pt modelId="{156B6345-A35A-47F2-875E-D6EFDE7F2C5F}">
      <dgm:prSet custT="1"/>
      <dgm:spPr>
        <a:solidFill>
          <a:schemeClr val="accent5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800" b="0" i="0" dirty="0" smtClean="0"/>
            <a:t>аргоновый</a:t>
          </a:r>
          <a:r>
            <a:rPr lang="en-US" sz="1800" b="0" i="0" dirty="0" smtClean="0"/>
            <a:t> (</a:t>
          </a:r>
          <a:r>
            <a:rPr lang="en-US" sz="1800" b="0" i="0" dirty="0" err="1" smtClean="0"/>
            <a:t>Ar</a:t>
          </a:r>
          <a:r>
            <a:rPr lang="en-US" sz="1800" b="0" i="0" dirty="0" smtClean="0"/>
            <a:t>)</a:t>
          </a:r>
          <a:endParaRPr lang="en-US" sz="1800" b="0" i="0" dirty="0"/>
        </a:p>
      </dgm:t>
    </dgm:pt>
    <dgm:pt modelId="{6CAD5CAE-C7B7-4AB6-B890-4162E3AD389F}" type="parTrans" cxnId="{3496BE99-5907-4AD6-8C8B-1E50AA8FD748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 sz="2400"/>
        </a:p>
      </dgm:t>
    </dgm:pt>
    <dgm:pt modelId="{527EF6F1-F0E9-4D86-BDBF-1AAD788383CD}" type="sibTrans" cxnId="{3496BE99-5907-4AD6-8C8B-1E50AA8FD748}">
      <dgm:prSet/>
      <dgm:spPr/>
      <dgm:t>
        <a:bodyPr/>
        <a:lstStyle/>
        <a:p>
          <a:endParaRPr lang="ru-RU"/>
        </a:p>
      </dgm:t>
    </dgm:pt>
    <dgm:pt modelId="{9320CD55-9794-4351-B83D-E99E3E80827D}">
      <dgm:prSet custT="1"/>
      <dgm:spPr>
        <a:solidFill>
          <a:schemeClr val="accent5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800" b="0" i="0" dirty="0" smtClean="0"/>
            <a:t>на углекислом газе </a:t>
          </a:r>
          <a:r>
            <a:rPr lang="en-US" sz="1800" b="0" i="0" dirty="0" smtClean="0"/>
            <a:t>(CO</a:t>
          </a:r>
          <a:r>
            <a:rPr lang="en-US" sz="1800" b="0" i="0" baseline="-25000" dirty="0" smtClean="0"/>
            <a:t>2</a:t>
          </a:r>
          <a:r>
            <a:rPr lang="en-US" sz="1800" b="0" i="0" dirty="0" smtClean="0"/>
            <a:t>)</a:t>
          </a:r>
          <a:endParaRPr lang="en-US" sz="1800" b="0" i="0" dirty="0"/>
        </a:p>
      </dgm:t>
    </dgm:pt>
    <dgm:pt modelId="{3B7A7F1D-59E0-43FC-8598-CD0C0286F872}" type="parTrans" cxnId="{2E664C7A-A0D7-45E1-B0EE-FE30AA34C1B6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 sz="2400"/>
        </a:p>
      </dgm:t>
    </dgm:pt>
    <dgm:pt modelId="{3C8CF032-F7FE-4C85-B7B6-2BF3C5B28C57}" type="sibTrans" cxnId="{2E664C7A-A0D7-45E1-B0EE-FE30AA34C1B6}">
      <dgm:prSet/>
      <dgm:spPr/>
      <dgm:t>
        <a:bodyPr/>
        <a:lstStyle/>
        <a:p>
          <a:endParaRPr lang="ru-RU"/>
        </a:p>
      </dgm:t>
    </dgm:pt>
    <dgm:pt modelId="{4301DEAC-B04A-4E5B-B4CB-1754E6A2F23D}">
      <dgm:prSet custT="1"/>
      <dgm:spPr>
        <a:solidFill>
          <a:schemeClr val="accent5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800" b="0" i="0" dirty="0" smtClean="0"/>
            <a:t>эксимерный</a:t>
          </a:r>
          <a:endParaRPr lang="en-US" sz="1800" b="0" i="0" dirty="0"/>
        </a:p>
      </dgm:t>
    </dgm:pt>
    <dgm:pt modelId="{30E8CE2F-46A5-4CA7-9FE2-FDFE7049C27F}" type="parTrans" cxnId="{C65E5AFF-93E3-4B07-9120-975CA336D653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 sz="2400"/>
        </a:p>
      </dgm:t>
    </dgm:pt>
    <dgm:pt modelId="{1ECFCB4D-BFC7-4B29-84EB-4F80A88747E5}" type="sibTrans" cxnId="{C65E5AFF-93E3-4B07-9120-975CA336D653}">
      <dgm:prSet/>
      <dgm:spPr/>
      <dgm:t>
        <a:bodyPr/>
        <a:lstStyle/>
        <a:p>
          <a:endParaRPr lang="ru-RU"/>
        </a:p>
      </dgm:t>
    </dgm:pt>
    <dgm:pt modelId="{6C23A012-9A83-4565-95A2-A52DC4BCB1E0}">
      <dgm:prSet custT="1"/>
      <dgm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800" b="0" i="0" dirty="0" smtClean="0"/>
            <a:t>рубиновый</a:t>
          </a:r>
          <a:endParaRPr lang="ru-RU" sz="1800" dirty="0"/>
        </a:p>
      </dgm:t>
    </dgm:pt>
    <dgm:pt modelId="{79A6C857-F78A-49D2-8A98-7A30FFAC04F1}" type="parTrans" cxnId="{669A00B9-20E7-49AF-AFE8-38A352024559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 sz="2400"/>
        </a:p>
      </dgm:t>
    </dgm:pt>
    <dgm:pt modelId="{33328E16-44D5-479A-AD89-0F857918FBAE}" type="sibTrans" cxnId="{669A00B9-20E7-49AF-AFE8-38A352024559}">
      <dgm:prSet/>
      <dgm:spPr/>
      <dgm:t>
        <a:bodyPr/>
        <a:lstStyle/>
        <a:p>
          <a:endParaRPr lang="ru-RU"/>
        </a:p>
      </dgm:t>
    </dgm:pt>
    <dgm:pt modelId="{577E0734-C950-41D4-8B5B-9A37C0B7700B}">
      <dgm:prSet custT="1"/>
      <dgm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800" b="0" i="0" dirty="0" smtClean="0"/>
            <a:t>на стекле</a:t>
          </a:r>
          <a:endParaRPr lang="en-US" sz="1800" b="0" i="0" dirty="0"/>
        </a:p>
      </dgm:t>
    </dgm:pt>
    <dgm:pt modelId="{537E601A-9BDF-4CFF-A4D9-D918A2CEC652}" type="parTrans" cxnId="{C424A2D4-4005-43EF-B8E0-F7F6F2279CDE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 sz="2400"/>
        </a:p>
      </dgm:t>
    </dgm:pt>
    <dgm:pt modelId="{26ABF339-6FAE-4FF8-99CD-3DA4DD72F1EE}" type="sibTrans" cxnId="{C424A2D4-4005-43EF-B8E0-F7F6F2279CDE}">
      <dgm:prSet/>
      <dgm:spPr/>
      <dgm:t>
        <a:bodyPr/>
        <a:lstStyle/>
        <a:p>
          <a:endParaRPr lang="ru-RU"/>
        </a:p>
      </dgm:t>
    </dgm:pt>
    <dgm:pt modelId="{685177EB-9D9D-4C8D-BC60-9B8C2D8BE98E}">
      <dgm:prSet custT="1"/>
      <dgm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800" b="0" i="0" dirty="0" smtClean="0"/>
            <a:t>на гранате (</a:t>
          </a:r>
          <a:r>
            <a:rPr lang="en-US" sz="1800" b="0" i="0" dirty="0" smtClean="0"/>
            <a:t>YAG</a:t>
          </a:r>
          <a:r>
            <a:rPr lang="ru-RU" sz="1800" b="0" i="0" dirty="0" smtClean="0"/>
            <a:t>)</a:t>
          </a:r>
          <a:endParaRPr lang="en-US" sz="1800" b="0" i="0" dirty="0"/>
        </a:p>
      </dgm:t>
    </dgm:pt>
    <dgm:pt modelId="{72BD1E01-A1E3-405B-881A-E77BBFFB0CCB}" type="parTrans" cxnId="{EA7C6AA0-CF41-44E2-BB3E-AC0BC71F2A69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 sz="2400"/>
        </a:p>
      </dgm:t>
    </dgm:pt>
    <dgm:pt modelId="{123FB865-7C7D-4D52-9F71-2E4A8403F965}" type="sibTrans" cxnId="{EA7C6AA0-CF41-44E2-BB3E-AC0BC71F2A69}">
      <dgm:prSet/>
      <dgm:spPr/>
      <dgm:t>
        <a:bodyPr/>
        <a:lstStyle/>
        <a:p>
          <a:endParaRPr lang="ru-RU"/>
        </a:p>
      </dgm:t>
    </dgm:pt>
    <dgm:pt modelId="{D79CE170-30F8-4381-B576-0D11712AD568}">
      <dgm:prSet custT="1"/>
      <dgm:spPr>
        <a:solidFill>
          <a:schemeClr val="accent4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800" b="0" i="0" dirty="0" smtClean="0"/>
            <a:t>на красителях</a:t>
          </a:r>
          <a:endParaRPr lang="ru-RU" sz="1800" dirty="0"/>
        </a:p>
      </dgm:t>
    </dgm:pt>
    <dgm:pt modelId="{AA2C77BF-3967-414F-8B51-22848DA4289F}" type="parTrans" cxnId="{11CA57ED-588A-47FC-8A26-0AE64AB839CE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 sz="2400"/>
        </a:p>
      </dgm:t>
    </dgm:pt>
    <dgm:pt modelId="{D1DA17AC-26B1-4992-910A-27B0F933A72E}" type="sibTrans" cxnId="{11CA57ED-588A-47FC-8A26-0AE64AB839CE}">
      <dgm:prSet/>
      <dgm:spPr/>
      <dgm:t>
        <a:bodyPr/>
        <a:lstStyle/>
        <a:p>
          <a:endParaRPr lang="ru-RU"/>
        </a:p>
      </dgm:t>
    </dgm:pt>
    <dgm:pt modelId="{0EB1AB4D-0BC2-4B8C-9AA8-399A3E1B3918}" type="pres">
      <dgm:prSet presAssocID="{04B75D10-661C-4F45-B0F7-698D039394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56B6D7-08C2-4743-800C-9E2A42F13B35}" type="pres">
      <dgm:prSet presAssocID="{B948A64F-9AE7-40E1-811D-EF0FAEC2A578}" presName="hierRoot1" presStyleCnt="0">
        <dgm:presLayoutVars>
          <dgm:hierBranch val="init"/>
        </dgm:presLayoutVars>
      </dgm:prSet>
      <dgm:spPr/>
    </dgm:pt>
    <dgm:pt modelId="{7DA94C7F-DF4B-4377-B349-2186B2A98F6B}" type="pres">
      <dgm:prSet presAssocID="{B948A64F-9AE7-40E1-811D-EF0FAEC2A578}" presName="rootComposite1" presStyleCnt="0"/>
      <dgm:spPr/>
    </dgm:pt>
    <dgm:pt modelId="{166454D6-17EB-44DB-8545-864F1E08E97D}" type="pres">
      <dgm:prSet presAssocID="{B948A64F-9AE7-40E1-811D-EF0FAEC2A578}" presName="rootText1" presStyleLbl="node0" presStyleIdx="0" presStyleCnt="1" custScaleX="193142" custScaleY="121932" custLinFactNeighborY="-7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714D8D-FD3E-4FE3-B57C-1E2F54010F35}" type="pres">
      <dgm:prSet presAssocID="{B948A64F-9AE7-40E1-811D-EF0FAEC2A57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B21B25B-343F-4655-9E5C-4CBAD9135CFB}" type="pres">
      <dgm:prSet presAssocID="{B948A64F-9AE7-40E1-811D-EF0FAEC2A578}" presName="hierChild2" presStyleCnt="0"/>
      <dgm:spPr/>
    </dgm:pt>
    <dgm:pt modelId="{D46DA079-4A3A-4ACD-AA94-7B6DCAA0814F}" type="pres">
      <dgm:prSet presAssocID="{60516D14-BFD2-4753-B176-3016083B40CE}" presName="Name37" presStyleLbl="parChTrans1D2" presStyleIdx="0" presStyleCnt="4"/>
      <dgm:spPr/>
      <dgm:t>
        <a:bodyPr/>
        <a:lstStyle/>
        <a:p>
          <a:endParaRPr lang="ru-RU"/>
        </a:p>
      </dgm:t>
    </dgm:pt>
    <dgm:pt modelId="{E86CDE6F-EB69-4353-B07E-C08E39F435C7}" type="pres">
      <dgm:prSet presAssocID="{133CB8AD-88FB-4DF2-B7D9-E1D8A005AA34}" presName="hierRoot2" presStyleCnt="0">
        <dgm:presLayoutVars>
          <dgm:hierBranch val="init"/>
        </dgm:presLayoutVars>
      </dgm:prSet>
      <dgm:spPr/>
    </dgm:pt>
    <dgm:pt modelId="{614FA467-3799-456C-9E8A-5C1304930B6D}" type="pres">
      <dgm:prSet presAssocID="{133CB8AD-88FB-4DF2-B7D9-E1D8A005AA34}" presName="rootComposite" presStyleCnt="0"/>
      <dgm:spPr/>
    </dgm:pt>
    <dgm:pt modelId="{6F0326CB-0530-49AB-95A6-27A1C0F858B1}" type="pres">
      <dgm:prSet presAssocID="{133CB8AD-88FB-4DF2-B7D9-E1D8A005AA34}" presName="rootText" presStyleLbl="node2" presStyleIdx="0" presStyleCnt="4" custScaleX="193142" custScaleY="1219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BCA220-2BF1-4EDC-9385-A2A74BD34DE7}" type="pres">
      <dgm:prSet presAssocID="{133CB8AD-88FB-4DF2-B7D9-E1D8A005AA34}" presName="rootConnector" presStyleLbl="node2" presStyleIdx="0" presStyleCnt="4"/>
      <dgm:spPr/>
      <dgm:t>
        <a:bodyPr/>
        <a:lstStyle/>
        <a:p>
          <a:endParaRPr lang="ru-RU"/>
        </a:p>
      </dgm:t>
    </dgm:pt>
    <dgm:pt modelId="{78E80F86-B06A-4EF6-97DD-9E3830F16EEC}" type="pres">
      <dgm:prSet presAssocID="{133CB8AD-88FB-4DF2-B7D9-E1D8A005AA34}" presName="hierChild4" presStyleCnt="0"/>
      <dgm:spPr/>
    </dgm:pt>
    <dgm:pt modelId="{CC8719F2-8859-4F5F-BFE7-C03ADCA975E0}" type="pres">
      <dgm:prSet presAssocID="{79A6C857-F78A-49D2-8A98-7A30FFAC04F1}" presName="Name37" presStyleLbl="parChTrans1D3" presStyleIdx="0" presStyleCnt="12"/>
      <dgm:spPr/>
      <dgm:t>
        <a:bodyPr/>
        <a:lstStyle/>
        <a:p>
          <a:endParaRPr lang="ru-RU"/>
        </a:p>
      </dgm:t>
    </dgm:pt>
    <dgm:pt modelId="{A09FB1A5-C9E9-46C1-9178-14BBCE363533}" type="pres">
      <dgm:prSet presAssocID="{6C23A012-9A83-4565-95A2-A52DC4BCB1E0}" presName="hierRoot2" presStyleCnt="0">
        <dgm:presLayoutVars>
          <dgm:hierBranch val="init"/>
        </dgm:presLayoutVars>
      </dgm:prSet>
      <dgm:spPr/>
    </dgm:pt>
    <dgm:pt modelId="{7104CDC8-28F5-4038-A187-1E10EA459C67}" type="pres">
      <dgm:prSet presAssocID="{6C23A012-9A83-4565-95A2-A52DC4BCB1E0}" presName="rootComposite" presStyleCnt="0"/>
      <dgm:spPr/>
    </dgm:pt>
    <dgm:pt modelId="{4C51C89E-9844-498E-82E5-BC3CFD2B548D}" type="pres">
      <dgm:prSet presAssocID="{6C23A012-9A83-4565-95A2-A52DC4BCB1E0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5B0742-F108-4954-A869-CB2A95F2CD66}" type="pres">
      <dgm:prSet presAssocID="{6C23A012-9A83-4565-95A2-A52DC4BCB1E0}" presName="rootConnector" presStyleLbl="node3" presStyleIdx="0" presStyleCnt="12"/>
      <dgm:spPr/>
      <dgm:t>
        <a:bodyPr/>
        <a:lstStyle/>
        <a:p>
          <a:endParaRPr lang="ru-RU"/>
        </a:p>
      </dgm:t>
    </dgm:pt>
    <dgm:pt modelId="{14A2400B-DC73-4841-8FE2-348B0A49797D}" type="pres">
      <dgm:prSet presAssocID="{6C23A012-9A83-4565-95A2-A52DC4BCB1E0}" presName="hierChild4" presStyleCnt="0"/>
      <dgm:spPr/>
    </dgm:pt>
    <dgm:pt modelId="{295618DA-30DD-495F-B632-D43AC61E3AB6}" type="pres">
      <dgm:prSet presAssocID="{6C23A012-9A83-4565-95A2-A52DC4BCB1E0}" presName="hierChild5" presStyleCnt="0"/>
      <dgm:spPr/>
    </dgm:pt>
    <dgm:pt modelId="{299AF27C-DB13-4D63-9919-16759A644F7E}" type="pres">
      <dgm:prSet presAssocID="{537E601A-9BDF-4CFF-A4D9-D918A2CEC652}" presName="Name37" presStyleLbl="parChTrans1D3" presStyleIdx="1" presStyleCnt="12"/>
      <dgm:spPr/>
      <dgm:t>
        <a:bodyPr/>
        <a:lstStyle/>
        <a:p>
          <a:endParaRPr lang="ru-RU"/>
        </a:p>
      </dgm:t>
    </dgm:pt>
    <dgm:pt modelId="{C7026F94-BA38-4DE0-8D14-84B7DD5EF0B3}" type="pres">
      <dgm:prSet presAssocID="{577E0734-C950-41D4-8B5B-9A37C0B7700B}" presName="hierRoot2" presStyleCnt="0">
        <dgm:presLayoutVars>
          <dgm:hierBranch val="init"/>
        </dgm:presLayoutVars>
      </dgm:prSet>
      <dgm:spPr/>
    </dgm:pt>
    <dgm:pt modelId="{C222BA57-F2D1-4F0C-A32D-B4A72E0F9024}" type="pres">
      <dgm:prSet presAssocID="{577E0734-C950-41D4-8B5B-9A37C0B7700B}" presName="rootComposite" presStyleCnt="0"/>
      <dgm:spPr/>
    </dgm:pt>
    <dgm:pt modelId="{CC752B84-02CD-434A-A37C-841E0E39F42A}" type="pres">
      <dgm:prSet presAssocID="{577E0734-C950-41D4-8B5B-9A37C0B7700B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4BFE22-7A0B-4FE6-847A-B5D5A55F113E}" type="pres">
      <dgm:prSet presAssocID="{577E0734-C950-41D4-8B5B-9A37C0B7700B}" presName="rootConnector" presStyleLbl="node3" presStyleIdx="1" presStyleCnt="12"/>
      <dgm:spPr/>
      <dgm:t>
        <a:bodyPr/>
        <a:lstStyle/>
        <a:p>
          <a:endParaRPr lang="ru-RU"/>
        </a:p>
      </dgm:t>
    </dgm:pt>
    <dgm:pt modelId="{248BEB50-539C-4459-A838-E2C7B0546712}" type="pres">
      <dgm:prSet presAssocID="{577E0734-C950-41D4-8B5B-9A37C0B7700B}" presName="hierChild4" presStyleCnt="0"/>
      <dgm:spPr/>
    </dgm:pt>
    <dgm:pt modelId="{87D99F3A-634C-49FC-93A6-0965CE00D4C3}" type="pres">
      <dgm:prSet presAssocID="{577E0734-C950-41D4-8B5B-9A37C0B7700B}" presName="hierChild5" presStyleCnt="0"/>
      <dgm:spPr/>
    </dgm:pt>
    <dgm:pt modelId="{E1DB529A-4187-469D-9E2E-43527C5EE812}" type="pres">
      <dgm:prSet presAssocID="{72BD1E01-A1E3-405B-881A-E77BBFFB0CCB}" presName="Name37" presStyleLbl="parChTrans1D3" presStyleIdx="2" presStyleCnt="12"/>
      <dgm:spPr/>
      <dgm:t>
        <a:bodyPr/>
        <a:lstStyle/>
        <a:p>
          <a:endParaRPr lang="ru-RU"/>
        </a:p>
      </dgm:t>
    </dgm:pt>
    <dgm:pt modelId="{79333905-DAD0-453F-B578-F67E13AED7B3}" type="pres">
      <dgm:prSet presAssocID="{685177EB-9D9D-4C8D-BC60-9B8C2D8BE98E}" presName="hierRoot2" presStyleCnt="0">
        <dgm:presLayoutVars>
          <dgm:hierBranch val="init"/>
        </dgm:presLayoutVars>
      </dgm:prSet>
      <dgm:spPr/>
    </dgm:pt>
    <dgm:pt modelId="{20E32EB4-D307-4F40-B10E-0F47C955DAB2}" type="pres">
      <dgm:prSet presAssocID="{685177EB-9D9D-4C8D-BC60-9B8C2D8BE98E}" presName="rootComposite" presStyleCnt="0"/>
      <dgm:spPr/>
    </dgm:pt>
    <dgm:pt modelId="{AC0B7052-79ED-440B-8C56-F3FA65966B1F}" type="pres">
      <dgm:prSet presAssocID="{685177EB-9D9D-4C8D-BC60-9B8C2D8BE98E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594913-274B-42DF-BF8C-F75B4F5162F4}" type="pres">
      <dgm:prSet presAssocID="{685177EB-9D9D-4C8D-BC60-9B8C2D8BE98E}" presName="rootConnector" presStyleLbl="node3" presStyleIdx="2" presStyleCnt="12"/>
      <dgm:spPr/>
      <dgm:t>
        <a:bodyPr/>
        <a:lstStyle/>
        <a:p>
          <a:endParaRPr lang="ru-RU"/>
        </a:p>
      </dgm:t>
    </dgm:pt>
    <dgm:pt modelId="{65289F4C-3273-4ACC-B25A-22B0BD776035}" type="pres">
      <dgm:prSet presAssocID="{685177EB-9D9D-4C8D-BC60-9B8C2D8BE98E}" presName="hierChild4" presStyleCnt="0"/>
      <dgm:spPr/>
    </dgm:pt>
    <dgm:pt modelId="{7BB2EF00-61E0-46C7-9217-29859104F39B}" type="pres">
      <dgm:prSet presAssocID="{685177EB-9D9D-4C8D-BC60-9B8C2D8BE98E}" presName="hierChild5" presStyleCnt="0"/>
      <dgm:spPr/>
    </dgm:pt>
    <dgm:pt modelId="{E2BBFC14-7051-4318-B1E1-070523E05EA0}" type="pres">
      <dgm:prSet presAssocID="{133CB8AD-88FB-4DF2-B7D9-E1D8A005AA34}" presName="hierChild5" presStyleCnt="0"/>
      <dgm:spPr/>
    </dgm:pt>
    <dgm:pt modelId="{76200361-2FD1-4F88-AC2F-C016C670EAE8}" type="pres">
      <dgm:prSet presAssocID="{08531E39-FD7A-4A7C-86E9-588B4AB8CE08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D61E575-EDEF-4C01-9FF6-E2B7D6E1EEBD}" type="pres">
      <dgm:prSet presAssocID="{2B4D2C94-5FA1-43AC-8608-BF189A9C468C}" presName="hierRoot2" presStyleCnt="0">
        <dgm:presLayoutVars>
          <dgm:hierBranch val="init"/>
        </dgm:presLayoutVars>
      </dgm:prSet>
      <dgm:spPr/>
    </dgm:pt>
    <dgm:pt modelId="{AD679128-3874-43F8-B8D8-04458DD71D1B}" type="pres">
      <dgm:prSet presAssocID="{2B4D2C94-5FA1-43AC-8608-BF189A9C468C}" presName="rootComposite" presStyleCnt="0"/>
      <dgm:spPr/>
    </dgm:pt>
    <dgm:pt modelId="{AEB45397-F334-4149-B97C-113ACCF894E8}" type="pres">
      <dgm:prSet presAssocID="{2B4D2C94-5FA1-43AC-8608-BF189A9C468C}" presName="rootText" presStyleLbl="node2" presStyleIdx="1" presStyleCnt="4" custScaleX="193142" custScaleY="1219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FB58B4-18DC-4804-8825-D4DB8EC244BA}" type="pres">
      <dgm:prSet presAssocID="{2B4D2C94-5FA1-43AC-8608-BF189A9C468C}" presName="rootConnector" presStyleLbl="node2" presStyleIdx="1" presStyleCnt="4"/>
      <dgm:spPr/>
      <dgm:t>
        <a:bodyPr/>
        <a:lstStyle/>
        <a:p>
          <a:endParaRPr lang="ru-RU"/>
        </a:p>
      </dgm:t>
    </dgm:pt>
    <dgm:pt modelId="{D0A06332-4D91-40B4-B766-917B3D8031C8}" type="pres">
      <dgm:prSet presAssocID="{2B4D2C94-5FA1-43AC-8608-BF189A9C468C}" presName="hierChild4" presStyleCnt="0"/>
      <dgm:spPr/>
    </dgm:pt>
    <dgm:pt modelId="{233C2C8E-D948-4B0C-BF92-A31E1FF6D367}" type="pres">
      <dgm:prSet presAssocID="{AA2C77BF-3967-414F-8B51-22848DA4289F}" presName="Name37" presStyleLbl="parChTrans1D3" presStyleIdx="3" presStyleCnt="12"/>
      <dgm:spPr/>
      <dgm:t>
        <a:bodyPr/>
        <a:lstStyle/>
        <a:p>
          <a:endParaRPr lang="ru-RU"/>
        </a:p>
      </dgm:t>
    </dgm:pt>
    <dgm:pt modelId="{91E36D22-5FF4-4047-A052-90A4930A8571}" type="pres">
      <dgm:prSet presAssocID="{D79CE170-30F8-4381-B576-0D11712AD568}" presName="hierRoot2" presStyleCnt="0">
        <dgm:presLayoutVars>
          <dgm:hierBranch val="init"/>
        </dgm:presLayoutVars>
      </dgm:prSet>
      <dgm:spPr/>
    </dgm:pt>
    <dgm:pt modelId="{986A7F44-6A70-4851-B7EF-804276B2868A}" type="pres">
      <dgm:prSet presAssocID="{D79CE170-30F8-4381-B576-0D11712AD568}" presName="rootComposite" presStyleCnt="0"/>
      <dgm:spPr/>
    </dgm:pt>
    <dgm:pt modelId="{F63C3304-9DB2-4370-9496-07C222604550}" type="pres">
      <dgm:prSet presAssocID="{D79CE170-30F8-4381-B576-0D11712AD568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9F9A80-6F1A-4152-BB42-BBEE1F27F3C5}" type="pres">
      <dgm:prSet presAssocID="{D79CE170-30F8-4381-B576-0D11712AD568}" presName="rootConnector" presStyleLbl="node3" presStyleIdx="3" presStyleCnt="12"/>
      <dgm:spPr/>
      <dgm:t>
        <a:bodyPr/>
        <a:lstStyle/>
        <a:p>
          <a:endParaRPr lang="ru-RU"/>
        </a:p>
      </dgm:t>
    </dgm:pt>
    <dgm:pt modelId="{E0EFF7E5-0552-447D-955D-2A30BE6AE722}" type="pres">
      <dgm:prSet presAssocID="{D79CE170-30F8-4381-B576-0D11712AD568}" presName="hierChild4" presStyleCnt="0"/>
      <dgm:spPr/>
    </dgm:pt>
    <dgm:pt modelId="{21B3D775-8045-4212-8AD2-4C2E8F300FB5}" type="pres">
      <dgm:prSet presAssocID="{D79CE170-30F8-4381-B576-0D11712AD568}" presName="hierChild5" presStyleCnt="0"/>
      <dgm:spPr/>
    </dgm:pt>
    <dgm:pt modelId="{7E4D8BA1-6984-43B7-8FEB-754E6FC4F8C2}" type="pres">
      <dgm:prSet presAssocID="{2B4D2C94-5FA1-43AC-8608-BF189A9C468C}" presName="hierChild5" presStyleCnt="0"/>
      <dgm:spPr/>
    </dgm:pt>
    <dgm:pt modelId="{A5C3DDC4-4EB9-4DFC-9A1D-D792E25B1063}" type="pres">
      <dgm:prSet presAssocID="{5DB3B928-B4C1-4966-A4B8-A19F55F8FEC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A580E686-2B01-4746-8F81-FEBCC3CDD234}" type="pres">
      <dgm:prSet presAssocID="{ECC23F73-D2F1-4DAC-A621-1CFC55CBC192}" presName="hierRoot2" presStyleCnt="0">
        <dgm:presLayoutVars>
          <dgm:hierBranch val="init"/>
        </dgm:presLayoutVars>
      </dgm:prSet>
      <dgm:spPr/>
    </dgm:pt>
    <dgm:pt modelId="{2F6542C6-7D51-4AB6-A48D-AB9F31B6FAC4}" type="pres">
      <dgm:prSet presAssocID="{ECC23F73-D2F1-4DAC-A621-1CFC55CBC192}" presName="rootComposite" presStyleCnt="0"/>
      <dgm:spPr/>
    </dgm:pt>
    <dgm:pt modelId="{BD555B5A-437A-4B20-BA38-306FBE89CCA7}" type="pres">
      <dgm:prSet presAssocID="{ECC23F73-D2F1-4DAC-A621-1CFC55CBC192}" presName="rootText" presStyleLbl="node2" presStyleIdx="2" presStyleCnt="4" custScaleX="193142" custScaleY="1219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59CD01-6A9F-41F3-AEB2-5C8DE226C50D}" type="pres">
      <dgm:prSet presAssocID="{ECC23F73-D2F1-4DAC-A621-1CFC55CBC192}" presName="rootConnector" presStyleLbl="node2" presStyleIdx="2" presStyleCnt="4"/>
      <dgm:spPr/>
      <dgm:t>
        <a:bodyPr/>
        <a:lstStyle/>
        <a:p>
          <a:endParaRPr lang="ru-RU"/>
        </a:p>
      </dgm:t>
    </dgm:pt>
    <dgm:pt modelId="{C7EB71E4-C808-4D61-BF3D-6F0A3B7E1F58}" type="pres">
      <dgm:prSet presAssocID="{ECC23F73-D2F1-4DAC-A621-1CFC55CBC192}" presName="hierChild4" presStyleCnt="0"/>
      <dgm:spPr/>
    </dgm:pt>
    <dgm:pt modelId="{FE79D7A3-AC15-4C63-ACA7-6769D726F420}" type="pres">
      <dgm:prSet presAssocID="{BC468615-3501-48A5-94F7-7C9548E27FD3}" presName="Name37" presStyleLbl="parChTrans1D3" presStyleIdx="4" presStyleCnt="12"/>
      <dgm:spPr/>
      <dgm:t>
        <a:bodyPr/>
        <a:lstStyle/>
        <a:p>
          <a:endParaRPr lang="ru-RU"/>
        </a:p>
      </dgm:t>
    </dgm:pt>
    <dgm:pt modelId="{8ADE360E-7DD5-4E23-BC4A-D5F90665A181}" type="pres">
      <dgm:prSet presAssocID="{188C6215-B209-4AB6-A54C-F97AF3E791DA}" presName="hierRoot2" presStyleCnt="0">
        <dgm:presLayoutVars>
          <dgm:hierBranch val="init"/>
        </dgm:presLayoutVars>
      </dgm:prSet>
      <dgm:spPr/>
    </dgm:pt>
    <dgm:pt modelId="{FFC9C306-A0DF-464B-BFD8-52D2610FDBB2}" type="pres">
      <dgm:prSet presAssocID="{188C6215-B209-4AB6-A54C-F97AF3E791DA}" presName="rootComposite" presStyleCnt="0"/>
      <dgm:spPr/>
    </dgm:pt>
    <dgm:pt modelId="{26941280-B301-4CBD-842D-016DD4E7F210}" type="pres">
      <dgm:prSet presAssocID="{188C6215-B209-4AB6-A54C-F97AF3E791DA}" presName="rootText" presStyleLbl="node3" presStyleIdx="4" presStyleCnt="12" custScaleY="133185" custLinFactNeighborY="-19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A7C36E-FD8B-4C16-9AC2-ECA68C85110A}" type="pres">
      <dgm:prSet presAssocID="{188C6215-B209-4AB6-A54C-F97AF3E791DA}" presName="rootConnector" presStyleLbl="node3" presStyleIdx="4" presStyleCnt="12"/>
      <dgm:spPr/>
      <dgm:t>
        <a:bodyPr/>
        <a:lstStyle/>
        <a:p>
          <a:endParaRPr lang="ru-RU"/>
        </a:p>
      </dgm:t>
    </dgm:pt>
    <dgm:pt modelId="{735DA189-223B-447A-BEB3-A385E0023E5A}" type="pres">
      <dgm:prSet presAssocID="{188C6215-B209-4AB6-A54C-F97AF3E791DA}" presName="hierChild4" presStyleCnt="0"/>
      <dgm:spPr/>
    </dgm:pt>
    <dgm:pt modelId="{B8D9091A-BA1F-4DC1-BB33-86511ECA78B3}" type="pres">
      <dgm:prSet presAssocID="{188C6215-B209-4AB6-A54C-F97AF3E791DA}" presName="hierChild5" presStyleCnt="0"/>
      <dgm:spPr/>
    </dgm:pt>
    <dgm:pt modelId="{EFD56853-00DC-4177-8C57-D36462056930}" type="pres">
      <dgm:prSet presAssocID="{6CAD5CAE-C7B7-4AB6-B890-4162E3AD389F}" presName="Name37" presStyleLbl="parChTrans1D3" presStyleIdx="5" presStyleCnt="12"/>
      <dgm:spPr/>
      <dgm:t>
        <a:bodyPr/>
        <a:lstStyle/>
        <a:p>
          <a:endParaRPr lang="ru-RU"/>
        </a:p>
      </dgm:t>
    </dgm:pt>
    <dgm:pt modelId="{30B02CD9-2918-448F-96B5-100A78474FB6}" type="pres">
      <dgm:prSet presAssocID="{156B6345-A35A-47F2-875E-D6EFDE7F2C5F}" presName="hierRoot2" presStyleCnt="0">
        <dgm:presLayoutVars>
          <dgm:hierBranch val="init"/>
        </dgm:presLayoutVars>
      </dgm:prSet>
      <dgm:spPr/>
    </dgm:pt>
    <dgm:pt modelId="{B266AF3C-774C-4763-97CA-C73FEA227F5B}" type="pres">
      <dgm:prSet presAssocID="{156B6345-A35A-47F2-875E-D6EFDE7F2C5F}" presName="rootComposite" presStyleCnt="0"/>
      <dgm:spPr/>
    </dgm:pt>
    <dgm:pt modelId="{69F60C9D-DB63-4FEB-9D24-4D2CD2AC5DDC}" type="pres">
      <dgm:prSet presAssocID="{156B6345-A35A-47F2-875E-D6EFDE7F2C5F}" presName="rootText" presStyleLbl="node3" presStyleIdx="5" presStyleCnt="12" custLinFactNeighborY="-25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AD31F-2312-4D86-8335-5D8D14762944}" type="pres">
      <dgm:prSet presAssocID="{156B6345-A35A-47F2-875E-D6EFDE7F2C5F}" presName="rootConnector" presStyleLbl="node3" presStyleIdx="5" presStyleCnt="12"/>
      <dgm:spPr/>
      <dgm:t>
        <a:bodyPr/>
        <a:lstStyle/>
        <a:p>
          <a:endParaRPr lang="ru-RU"/>
        </a:p>
      </dgm:t>
    </dgm:pt>
    <dgm:pt modelId="{AE981779-00C9-49CF-BFFA-59626EE19DC6}" type="pres">
      <dgm:prSet presAssocID="{156B6345-A35A-47F2-875E-D6EFDE7F2C5F}" presName="hierChild4" presStyleCnt="0"/>
      <dgm:spPr/>
    </dgm:pt>
    <dgm:pt modelId="{C3CEE89D-6E00-479A-AD3C-AAC5C7386C86}" type="pres">
      <dgm:prSet presAssocID="{156B6345-A35A-47F2-875E-D6EFDE7F2C5F}" presName="hierChild5" presStyleCnt="0"/>
      <dgm:spPr/>
    </dgm:pt>
    <dgm:pt modelId="{45967197-22E0-4472-9AA5-ACCEAC3E18E5}" type="pres">
      <dgm:prSet presAssocID="{3B7A7F1D-59E0-43FC-8598-CD0C0286F872}" presName="Name37" presStyleLbl="parChTrans1D3" presStyleIdx="6" presStyleCnt="12"/>
      <dgm:spPr/>
      <dgm:t>
        <a:bodyPr/>
        <a:lstStyle/>
        <a:p>
          <a:endParaRPr lang="ru-RU"/>
        </a:p>
      </dgm:t>
    </dgm:pt>
    <dgm:pt modelId="{17D895A3-A10E-4281-A562-4FD8D81A7399}" type="pres">
      <dgm:prSet presAssocID="{9320CD55-9794-4351-B83D-E99E3E80827D}" presName="hierRoot2" presStyleCnt="0">
        <dgm:presLayoutVars>
          <dgm:hierBranch val="init"/>
        </dgm:presLayoutVars>
      </dgm:prSet>
      <dgm:spPr/>
    </dgm:pt>
    <dgm:pt modelId="{076710FA-CDDF-4354-8E78-28ADBA74C23E}" type="pres">
      <dgm:prSet presAssocID="{9320CD55-9794-4351-B83D-E99E3E80827D}" presName="rootComposite" presStyleCnt="0"/>
      <dgm:spPr/>
    </dgm:pt>
    <dgm:pt modelId="{305746DD-1611-4509-A6DB-F2D096B4E988}" type="pres">
      <dgm:prSet presAssocID="{9320CD55-9794-4351-B83D-E99E3E80827D}" presName="rootText" presStyleLbl="node3" presStyleIdx="6" presStyleCnt="12" custScaleY="119302" custLinFactNeighborY="-332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F6165-1E8B-4A9D-8104-4B5D8C678439}" type="pres">
      <dgm:prSet presAssocID="{9320CD55-9794-4351-B83D-E99E3E80827D}" presName="rootConnector" presStyleLbl="node3" presStyleIdx="6" presStyleCnt="12"/>
      <dgm:spPr/>
      <dgm:t>
        <a:bodyPr/>
        <a:lstStyle/>
        <a:p>
          <a:endParaRPr lang="ru-RU"/>
        </a:p>
      </dgm:t>
    </dgm:pt>
    <dgm:pt modelId="{BDA4EF6C-C018-4678-8041-297CC0804C0B}" type="pres">
      <dgm:prSet presAssocID="{9320CD55-9794-4351-B83D-E99E3E80827D}" presName="hierChild4" presStyleCnt="0"/>
      <dgm:spPr/>
    </dgm:pt>
    <dgm:pt modelId="{63BC50E8-65EC-414D-AFC6-43F854C3ACA3}" type="pres">
      <dgm:prSet presAssocID="{9320CD55-9794-4351-B83D-E99E3E80827D}" presName="hierChild5" presStyleCnt="0"/>
      <dgm:spPr/>
    </dgm:pt>
    <dgm:pt modelId="{E4122671-2BB0-4553-8386-4B324DF020DE}" type="pres">
      <dgm:prSet presAssocID="{30E8CE2F-46A5-4CA7-9FE2-FDFE7049C27F}" presName="Name37" presStyleLbl="parChTrans1D3" presStyleIdx="7" presStyleCnt="12"/>
      <dgm:spPr/>
      <dgm:t>
        <a:bodyPr/>
        <a:lstStyle/>
        <a:p>
          <a:endParaRPr lang="ru-RU"/>
        </a:p>
      </dgm:t>
    </dgm:pt>
    <dgm:pt modelId="{D37B3EB3-14E6-4FB2-9461-596CA9716727}" type="pres">
      <dgm:prSet presAssocID="{4301DEAC-B04A-4E5B-B4CB-1754E6A2F23D}" presName="hierRoot2" presStyleCnt="0">
        <dgm:presLayoutVars>
          <dgm:hierBranch val="init"/>
        </dgm:presLayoutVars>
      </dgm:prSet>
      <dgm:spPr/>
    </dgm:pt>
    <dgm:pt modelId="{96AB9719-AC04-4874-9E20-4DDB7DA82C47}" type="pres">
      <dgm:prSet presAssocID="{4301DEAC-B04A-4E5B-B4CB-1754E6A2F23D}" presName="rootComposite" presStyleCnt="0"/>
      <dgm:spPr/>
    </dgm:pt>
    <dgm:pt modelId="{B83D06B5-2D90-463F-BAF7-AD643F0D85A3}" type="pres">
      <dgm:prSet presAssocID="{4301DEAC-B04A-4E5B-B4CB-1754E6A2F23D}" presName="rootText" presStyleLbl="node3" presStyleIdx="7" presStyleCnt="12" custLinFactNeighborY="-35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34E7A0-3B12-4D91-91EF-B5E9FFFA96E1}" type="pres">
      <dgm:prSet presAssocID="{4301DEAC-B04A-4E5B-B4CB-1754E6A2F23D}" presName="rootConnector" presStyleLbl="node3" presStyleIdx="7" presStyleCnt="12"/>
      <dgm:spPr/>
      <dgm:t>
        <a:bodyPr/>
        <a:lstStyle/>
        <a:p>
          <a:endParaRPr lang="ru-RU"/>
        </a:p>
      </dgm:t>
    </dgm:pt>
    <dgm:pt modelId="{57A8ECD7-1C48-434E-BD54-607BA2A184B2}" type="pres">
      <dgm:prSet presAssocID="{4301DEAC-B04A-4E5B-B4CB-1754E6A2F23D}" presName="hierChild4" presStyleCnt="0"/>
      <dgm:spPr/>
    </dgm:pt>
    <dgm:pt modelId="{D8577578-6321-495C-8DBA-9F91A1A9404B}" type="pres">
      <dgm:prSet presAssocID="{4301DEAC-B04A-4E5B-B4CB-1754E6A2F23D}" presName="hierChild5" presStyleCnt="0"/>
      <dgm:spPr/>
    </dgm:pt>
    <dgm:pt modelId="{887903B4-B43F-491D-B3DD-75228FFABB63}" type="pres">
      <dgm:prSet presAssocID="{ECC23F73-D2F1-4DAC-A621-1CFC55CBC192}" presName="hierChild5" presStyleCnt="0"/>
      <dgm:spPr/>
    </dgm:pt>
    <dgm:pt modelId="{474988D7-E357-40AC-89EC-EF98C8AC7518}" type="pres">
      <dgm:prSet presAssocID="{84D758FD-0231-411A-9454-6D0748EA6FC1}" presName="Name37" presStyleLbl="parChTrans1D2" presStyleIdx="3" presStyleCnt="4"/>
      <dgm:spPr/>
      <dgm:t>
        <a:bodyPr/>
        <a:lstStyle/>
        <a:p>
          <a:endParaRPr lang="ru-RU"/>
        </a:p>
      </dgm:t>
    </dgm:pt>
    <dgm:pt modelId="{EAD6FD4E-CBBC-4F5D-B55F-DFD0F8A684C5}" type="pres">
      <dgm:prSet presAssocID="{3C4F5CB1-515D-408C-A049-C1DA4B8585F7}" presName="hierRoot2" presStyleCnt="0">
        <dgm:presLayoutVars>
          <dgm:hierBranch val="r"/>
        </dgm:presLayoutVars>
      </dgm:prSet>
      <dgm:spPr/>
    </dgm:pt>
    <dgm:pt modelId="{6041D0FD-585E-409E-AC03-846FE8E80986}" type="pres">
      <dgm:prSet presAssocID="{3C4F5CB1-515D-408C-A049-C1DA4B8585F7}" presName="rootComposite" presStyleCnt="0"/>
      <dgm:spPr/>
    </dgm:pt>
    <dgm:pt modelId="{5BAEFA3E-9FF6-431B-BE39-EFADC004CD78}" type="pres">
      <dgm:prSet presAssocID="{3C4F5CB1-515D-408C-A049-C1DA4B8585F7}" presName="rootText" presStyleLbl="node2" presStyleIdx="3" presStyleCnt="4" custScaleX="223165" custScaleY="1219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9AA215-6435-4A72-8D13-41E143D1481D}" type="pres">
      <dgm:prSet presAssocID="{3C4F5CB1-515D-408C-A049-C1DA4B8585F7}" presName="rootConnector" presStyleLbl="node2" presStyleIdx="3" presStyleCnt="4"/>
      <dgm:spPr/>
      <dgm:t>
        <a:bodyPr/>
        <a:lstStyle/>
        <a:p>
          <a:endParaRPr lang="ru-RU"/>
        </a:p>
      </dgm:t>
    </dgm:pt>
    <dgm:pt modelId="{F5BD7731-DFFA-4AE3-BB07-E6069F525075}" type="pres">
      <dgm:prSet presAssocID="{3C4F5CB1-515D-408C-A049-C1DA4B8585F7}" presName="hierChild4" presStyleCnt="0"/>
      <dgm:spPr/>
    </dgm:pt>
    <dgm:pt modelId="{310507E7-9676-4EA6-8E31-23C93FD0F6DA}" type="pres">
      <dgm:prSet presAssocID="{ED1A4961-2C99-45D2-AD25-09011229AB5A}" presName="Name50" presStyleLbl="parChTrans1D3" presStyleIdx="8" presStyleCnt="12"/>
      <dgm:spPr/>
      <dgm:t>
        <a:bodyPr/>
        <a:lstStyle/>
        <a:p>
          <a:endParaRPr lang="ru-RU"/>
        </a:p>
      </dgm:t>
    </dgm:pt>
    <dgm:pt modelId="{1F1D466F-DF5B-4692-9221-675D03732E29}" type="pres">
      <dgm:prSet presAssocID="{A0D28344-FF10-4EC8-9DDE-B0B70E0190F4}" presName="hierRoot2" presStyleCnt="0">
        <dgm:presLayoutVars>
          <dgm:hierBranch val="init"/>
        </dgm:presLayoutVars>
      </dgm:prSet>
      <dgm:spPr/>
    </dgm:pt>
    <dgm:pt modelId="{6A45A094-6CAB-4729-9767-F574204AC20F}" type="pres">
      <dgm:prSet presAssocID="{A0D28344-FF10-4EC8-9DDE-B0B70E0190F4}" presName="rootComposite" presStyleCnt="0"/>
      <dgm:spPr/>
    </dgm:pt>
    <dgm:pt modelId="{AD5114F4-7BEB-4471-924C-FA3349B50DB4}" type="pres">
      <dgm:prSet presAssocID="{A0D28344-FF10-4EC8-9DDE-B0B70E0190F4}" presName="rootText" presStyleLbl="node3" presStyleIdx="8" presStyleCnt="12" custScaleX="193003" custScaleY="103119" custLinFactNeighborX="-6083" custLinFactNeighborY="-21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A5CE73-5CF8-4D36-95CA-05E2E1876024}" type="pres">
      <dgm:prSet presAssocID="{A0D28344-FF10-4EC8-9DDE-B0B70E0190F4}" presName="rootConnector" presStyleLbl="node3" presStyleIdx="8" presStyleCnt="12"/>
      <dgm:spPr/>
      <dgm:t>
        <a:bodyPr/>
        <a:lstStyle/>
        <a:p>
          <a:endParaRPr lang="ru-RU"/>
        </a:p>
      </dgm:t>
    </dgm:pt>
    <dgm:pt modelId="{E2D6FD42-0DED-432C-9BA5-15EDD59BAC24}" type="pres">
      <dgm:prSet presAssocID="{A0D28344-FF10-4EC8-9DDE-B0B70E0190F4}" presName="hierChild4" presStyleCnt="0"/>
      <dgm:spPr/>
    </dgm:pt>
    <dgm:pt modelId="{EF07D84E-408F-4F35-AD5F-77A51C2A327E}" type="pres">
      <dgm:prSet presAssocID="{A0D28344-FF10-4EC8-9DDE-B0B70E0190F4}" presName="hierChild5" presStyleCnt="0"/>
      <dgm:spPr/>
    </dgm:pt>
    <dgm:pt modelId="{41993751-7F04-4459-B7CE-9C66BC4CD7B2}" type="pres">
      <dgm:prSet presAssocID="{6EB4BBD3-2865-4FCE-BDEB-E1371DEF3C9D}" presName="Name50" presStyleLbl="parChTrans1D3" presStyleIdx="9" presStyleCnt="12"/>
      <dgm:spPr/>
      <dgm:t>
        <a:bodyPr/>
        <a:lstStyle/>
        <a:p>
          <a:endParaRPr lang="ru-RU"/>
        </a:p>
      </dgm:t>
    </dgm:pt>
    <dgm:pt modelId="{AE5918EB-ECF3-4A96-8AA4-393AA0EDBC78}" type="pres">
      <dgm:prSet presAssocID="{5762F54F-571D-463E-B385-509C5BCE3268}" presName="hierRoot2" presStyleCnt="0">
        <dgm:presLayoutVars>
          <dgm:hierBranch val="init"/>
        </dgm:presLayoutVars>
      </dgm:prSet>
      <dgm:spPr/>
    </dgm:pt>
    <dgm:pt modelId="{62688D3B-993B-4176-A900-93FCDE66FE5B}" type="pres">
      <dgm:prSet presAssocID="{5762F54F-571D-463E-B385-509C5BCE3268}" presName="rootComposite" presStyleCnt="0"/>
      <dgm:spPr/>
    </dgm:pt>
    <dgm:pt modelId="{B7FCE02F-69EC-461A-82E6-3E7BDF6AC072}" type="pres">
      <dgm:prSet presAssocID="{5762F54F-571D-463E-B385-509C5BCE3268}" presName="rootText" presStyleLbl="node3" presStyleIdx="9" presStyleCnt="12" custScaleX="193003" custScaleY="103119" custLinFactNeighborX="-6083" custLinFactNeighborY="-21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222DE8-CBA0-4378-8B24-4021638F6234}" type="pres">
      <dgm:prSet presAssocID="{5762F54F-571D-463E-B385-509C5BCE3268}" presName="rootConnector" presStyleLbl="node3" presStyleIdx="9" presStyleCnt="12"/>
      <dgm:spPr/>
      <dgm:t>
        <a:bodyPr/>
        <a:lstStyle/>
        <a:p>
          <a:endParaRPr lang="ru-RU"/>
        </a:p>
      </dgm:t>
    </dgm:pt>
    <dgm:pt modelId="{64420B91-01BF-486A-BD8C-3E577B49C90D}" type="pres">
      <dgm:prSet presAssocID="{5762F54F-571D-463E-B385-509C5BCE3268}" presName="hierChild4" presStyleCnt="0"/>
      <dgm:spPr/>
    </dgm:pt>
    <dgm:pt modelId="{89BC53E7-D160-41E6-AE33-5B32C468220F}" type="pres">
      <dgm:prSet presAssocID="{5762F54F-571D-463E-B385-509C5BCE3268}" presName="hierChild5" presStyleCnt="0"/>
      <dgm:spPr/>
    </dgm:pt>
    <dgm:pt modelId="{16A54525-133F-4675-B347-78E8B3E97EC5}" type="pres">
      <dgm:prSet presAssocID="{C95047AE-7239-41F1-B75D-8DF86572A3A6}" presName="Name50" presStyleLbl="parChTrans1D3" presStyleIdx="10" presStyleCnt="12"/>
      <dgm:spPr/>
      <dgm:t>
        <a:bodyPr/>
        <a:lstStyle/>
        <a:p>
          <a:endParaRPr lang="ru-RU"/>
        </a:p>
      </dgm:t>
    </dgm:pt>
    <dgm:pt modelId="{94748EBB-267B-4C15-98A2-6B1CA8DDA51E}" type="pres">
      <dgm:prSet presAssocID="{796E675D-326E-4FDD-A8EB-403CB5F22D4E}" presName="hierRoot2" presStyleCnt="0">
        <dgm:presLayoutVars>
          <dgm:hierBranch val="init"/>
        </dgm:presLayoutVars>
      </dgm:prSet>
      <dgm:spPr/>
    </dgm:pt>
    <dgm:pt modelId="{5BCB5563-FE40-4068-BE72-124FDAF00198}" type="pres">
      <dgm:prSet presAssocID="{796E675D-326E-4FDD-A8EB-403CB5F22D4E}" presName="rootComposite" presStyleCnt="0"/>
      <dgm:spPr/>
    </dgm:pt>
    <dgm:pt modelId="{382DBACD-4EB5-4234-80EB-EB7D9AA901DC}" type="pres">
      <dgm:prSet presAssocID="{796E675D-326E-4FDD-A8EB-403CB5F22D4E}" presName="rootText" presStyleLbl="node3" presStyleIdx="10" presStyleCnt="12" custScaleX="193003" custScaleY="103119" custLinFactNeighborX="-6083" custLinFactNeighborY="-21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7C900B-BB17-430B-ADD9-2CBC35FF577B}" type="pres">
      <dgm:prSet presAssocID="{796E675D-326E-4FDD-A8EB-403CB5F22D4E}" presName="rootConnector" presStyleLbl="node3" presStyleIdx="10" presStyleCnt="12"/>
      <dgm:spPr/>
      <dgm:t>
        <a:bodyPr/>
        <a:lstStyle/>
        <a:p>
          <a:endParaRPr lang="ru-RU"/>
        </a:p>
      </dgm:t>
    </dgm:pt>
    <dgm:pt modelId="{7B466E5E-6139-495A-880F-EE74E2F35C63}" type="pres">
      <dgm:prSet presAssocID="{796E675D-326E-4FDD-A8EB-403CB5F22D4E}" presName="hierChild4" presStyleCnt="0"/>
      <dgm:spPr/>
    </dgm:pt>
    <dgm:pt modelId="{8C318A6B-2060-421D-8A1C-1E8A1A0820A5}" type="pres">
      <dgm:prSet presAssocID="{796E675D-326E-4FDD-A8EB-403CB5F22D4E}" presName="hierChild5" presStyleCnt="0"/>
      <dgm:spPr/>
    </dgm:pt>
    <dgm:pt modelId="{0047B9AF-3739-4CAE-AC5A-FB9C0F408846}" type="pres">
      <dgm:prSet presAssocID="{D82F5C3B-562B-493E-8F0A-1D0A713415C0}" presName="Name50" presStyleLbl="parChTrans1D3" presStyleIdx="11" presStyleCnt="12"/>
      <dgm:spPr/>
      <dgm:t>
        <a:bodyPr/>
        <a:lstStyle/>
        <a:p>
          <a:endParaRPr lang="ru-RU"/>
        </a:p>
      </dgm:t>
    </dgm:pt>
    <dgm:pt modelId="{8A5377BA-1FB1-4ECB-BA03-C7C4EA7BACEB}" type="pres">
      <dgm:prSet presAssocID="{BA11BC7C-27FC-4E0C-A66E-45BF2937F3A4}" presName="hierRoot2" presStyleCnt="0">
        <dgm:presLayoutVars>
          <dgm:hierBranch val="init"/>
        </dgm:presLayoutVars>
      </dgm:prSet>
      <dgm:spPr/>
    </dgm:pt>
    <dgm:pt modelId="{F5896723-4D9F-4C14-802C-0F0D2CDAE23B}" type="pres">
      <dgm:prSet presAssocID="{BA11BC7C-27FC-4E0C-A66E-45BF2937F3A4}" presName="rootComposite" presStyleCnt="0"/>
      <dgm:spPr/>
    </dgm:pt>
    <dgm:pt modelId="{5C69034B-A48B-4D91-8BB6-4FB111531299}" type="pres">
      <dgm:prSet presAssocID="{BA11BC7C-27FC-4E0C-A66E-45BF2937F3A4}" presName="rootText" presStyleLbl="node3" presStyleIdx="11" presStyleCnt="12" custScaleX="193003" custScaleY="103119" custLinFactNeighborX="-6083" custLinFactNeighborY="-21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360BF7-7CEE-463B-ADE3-F198308C1FF5}" type="pres">
      <dgm:prSet presAssocID="{BA11BC7C-27FC-4E0C-A66E-45BF2937F3A4}" presName="rootConnector" presStyleLbl="node3" presStyleIdx="11" presStyleCnt="12"/>
      <dgm:spPr/>
      <dgm:t>
        <a:bodyPr/>
        <a:lstStyle/>
        <a:p>
          <a:endParaRPr lang="ru-RU"/>
        </a:p>
      </dgm:t>
    </dgm:pt>
    <dgm:pt modelId="{0EBBFCC5-1BA3-47EB-A1E0-23A570A9FCCE}" type="pres">
      <dgm:prSet presAssocID="{BA11BC7C-27FC-4E0C-A66E-45BF2937F3A4}" presName="hierChild4" presStyleCnt="0"/>
      <dgm:spPr/>
    </dgm:pt>
    <dgm:pt modelId="{BE0E80E4-FED4-4E48-85CC-68B9417BEDBF}" type="pres">
      <dgm:prSet presAssocID="{BA11BC7C-27FC-4E0C-A66E-45BF2937F3A4}" presName="hierChild5" presStyleCnt="0"/>
      <dgm:spPr/>
    </dgm:pt>
    <dgm:pt modelId="{0A3364C2-AE8E-49AB-BBC6-7A129C1915AB}" type="pres">
      <dgm:prSet presAssocID="{3C4F5CB1-515D-408C-A049-C1DA4B8585F7}" presName="hierChild5" presStyleCnt="0"/>
      <dgm:spPr/>
    </dgm:pt>
    <dgm:pt modelId="{6EC4DFD8-34B0-4518-83F2-DB8355845D48}" type="pres">
      <dgm:prSet presAssocID="{B948A64F-9AE7-40E1-811D-EF0FAEC2A578}" presName="hierChild3" presStyleCnt="0"/>
      <dgm:spPr/>
    </dgm:pt>
  </dgm:ptLst>
  <dgm:cxnLst>
    <dgm:cxn modelId="{9E589EB1-DE3A-420A-AE4C-4349FBF1877E}" type="presOf" srcId="{685177EB-9D9D-4C8D-BC60-9B8C2D8BE98E}" destId="{AC0B7052-79ED-440B-8C56-F3FA65966B1F}" srcOrd="0" destOrd="0" presId="urn:microsoft.com/office/officeart/2005/8/layout/orgChart1"/>
    <dgm:cxn modelId="{8924D5B4-C5BD-448F-8E3A-A8DF17836049}" type="presOf" srcId="{4301DEAC-B04A-4E5B-B4CB-1754E6A2F23D}" destId="{7E34E7A0-3B12-4D91-91EF-B5E9FFFA96E1}" srcOrd="1" destOrd="0" presId="urn:microsoft.com/office/officeart/2005/8/layout/orgChart1"/>
    <dgm:cxn modelId="{BA8B6B09-2B3F-4824-BDE3-97267BABB2B0}" srcId="{B948A64F-9AE7-40E1-811D-EF0FAEC2A578}" destId="{ECC23F73-D2F1-4DAC-A621-1CFC55CBC192}" srcOrd="2" destOrd="0" parTransId="{5DB3B928-B4C1-4966-A4B8-A19F55F8FEC7}" sibTransId="{AEAF9761-ECD6-4105-918B-70F951DFB840}"/>
    <dgm:cxn modelId="{4A0D0578-F8E8-4C9B-A372-02E6C135C821}" type="presOf" srcId="{5DB3B928-B4C1-4966-A4B8-A19F55F8FEC7}" destId="{A5C3DDC4-4EB9-4DFC-9A1D-D792E25B1063}" srcOrd="0" destOrd="0" presId="urn:microsoft.com/office/officeart/2005/8/layout/orgChart1"/>
    <dgm:cxn modelId="{5EFC8FD0-72D4-4D22-A293-DA1C1899C689}" srcId="{B948A64F-9AE7-40E1-811D-EF0FAEC2A578}" destId="{133CB8AD-88FB-4DF2-B7D9-E1D8A005AA34}" srcOrd="0" destOrd="0" parTransId="{60516D14-BFD2-4753-B176-3016083B40CE}" sibTransId="{7AFC4867-E58C-4FF5-9F56-3FC7B852C836}"/>
    <dgm:cxn modelId="{7C607B1E-0C12-40A3-97E7-4481F80692C8}" type="presOf" srcId="{C95047AE-7239-41F1-B75D-8DF86572A3A6}" destId="{16A54525-133F-4675-B347-78E8B3E97EC5}" srcOrd="0" destOrd="0" presId="urn:microsoft.com/office/officeart/2005/8/layout/orgChart1"/>
    <dgm:cxn modelId="{BF6DD35C-1409-4B85-B86D-813C05C3C38B}" type="presOf" srcId="{ECC23F73-D2F1-4DAC-A621-1CFC55CBC192}" destId="{BD555B5A-437A-4B20-BA38-306FBE89CCA7}" srcOrd="0" destOrd="0" presId="urn:microsoft.com/office/officeart/2005/8/layout/orgChart1"/>
    <dgm:cxn modelId="{9F9F32DB-9A41-4133-9EFC-1EE8D7136E1D}" type="presOf" srcId="{B948A64F-9AE7-40E1-811D-EF0FAEC2A578}" destId="{166454D6-17EB-44DB-8545-864F1E08E97D}" srcOrd="0" destOrd="0" presId="urn:microsoft.com/office/officeart/2005/8/layout/orgChart1"/>
    <dgm:cxn modelId="{CEB16482-CEC9-417A-A8D7-EE7BC07CDA1E}" type="presOf" srcId="{685177EB-9D9D-4C8D-BC60-9B8C2D8BE98E}" destId="{0C594913-274B-42DF-BF8C-F75B4F5162F4}" srcOrd="1" destOrd="0" presId="urn:microsoft.com/office/officeart/2005/8/layout/orgChart1"/>
    <dgm:cxn modelId="{68A22F35-87E8-4A69-9900-2AEA84B5DA33}" type="presOf" srcId="{133CB8AD-88FB-4DF2-B7D9-E1D8A005AA34}" destId="{F2BCA220-2BF1-4EDC-9385-A2A74BD34DE7}" srcOrd="1" destOrd="0" presId="urn:microsoft.com/office/officeart/2005/8/layout/orgChart1"/>
    <dgm:cxn modelId="{E756A4A2-4D03-4979-826E-627DBE276CBF}" type="presOf" srcId="{5762F54F-571D-463E-B385-509C5BCE3268}" destId="{B7FCE02F-69EC-461A-82E6-3E7BDF6AC072}" srcOrd="0" destOrd="0" presId="urn:microsoft.com/office/officeart/2005/8/layout/orgChart1"/>
    <dgm:cxn modelId="{0F2337BC-0E8F-4779-8523-B6E3F0B9BD7C}" type="presOf" srcId="{2B4D2C94-5FA1-43AC-8608-BF189A9C468C}" destId="{AEB45397-F334-4149-B97C-113ACCF894E8}" srcOrd="0" destOrd="0" presId="urn:microsoft.com/office/officeart/2005/8/layout/orgChart1"/>
    <dgm:cxn modelId="{4197C150-902B-446A-B288-1D10055EE5FA}" type="presOf" srcId="{577E0734-C950-41D4-8B5B-9A37C0B7700B}" destId="{D24BFE22-7A0B-4FE6-847A-B5D5A55F113E}" srcOrd="1" destOrd="0" presId="urn:microsoft.com/office/officeart/2005/8/layout/orgChart1"/>
    <dgm:cxn modelId="{1C060BE5-BC53-4ED2-8ECA-B858B2953A66}" type="presOf" srcId="{9320CD55-9794-4351-B83D-E99E3E80827D}" destId="{EDEF6165-1E8B-4A9D-8104-4B5D8C678439}" srcOrd="1" destOrd="0" presId="urn:microsoft.com/office/officeart/2005/8/layout/orgChart1"/>
    <dgm:cxn modelId="{3496BE99-5907-4AD6-8C8B-1E50AA8FD748}" srcId="{ECC23F73-D2F1-4DAC-A621-1CFC55CBC192}" destId="{156B6345-A35A-47F2-875E-D6EFDE7F2C5F}" srcOrd="1" destOrd="0" parTransId="{6CAD5CAE-C7B7-4AB6-B890-4162E3AD389F}" sibTransId="{527EF6F1-F0E9-4D86-BDBF-1AAD788383CD}"/>
    <dgm:cxn modelId="{EE7D5795-A864-4D48-A782-EF13B4D885BF}" type="presOf" srcId="{3B7A7F1D-59E0-43FC-8598-CD0C0286F872}" destId="{45967197-22E0-4472-9AA5-ACCEAC3E18E5}" srcOrd="0" destOrd="0" presId="urn:microsoft.com/office/officeart/2005/8/layout/orgChart1"/>
    <dgm:cxn modelId="{40CB9441-0F1A-40D9-95BC-DE5C7F2B8C11}" type="presOf" srcId="{04B75D10-661C-4F45-B0F7-698D039394E5}" destId="{0EB1AB4D-0BC2-4B8C-9AA8-399A3E1B3918}" srcOrd="0" destOrd="0" presId="urn:microsoft.com/office/officeart/2005/8/layout/orgChart1"/>
    <dgm:cxn modelId="{7AF5F959-EBE9-49BF-8467-D6C8667FA208}" type="presOf" srcId="{ECC23F73-D2F1-4DAC-A621-1CFC55CBC192}" destId="{E559CD01-6A9F-41F3-AEB2-5C8DE226C50D}" srcOrd="1" destOrd="0" presId="urn:microsoft.com/office/officeart/2005/8/layout/orgChart1"/>
    <dgm:cxn modelId="{792D133C-46A7-4486-BF30-C4A9B6F65FDD}" srcId="{3C4F5CB1-515D-408C-A049-C1DA4B8585F7}" destId="{BA11BC7C-27FC-4E0C-A66E-45BF2937F3A4}" srcOrd="3" destOrd="0" parTransId="{D82F5C3B-562B-493E-8F0A-1D0A713415C0}" sibTransId="{610BA490-AF37-4D93-B2DA-87376C6FEFF2}"/>
    <dgm:cxn modelId="{9E9089A2-59CD-4DA5-9228-0C95F21F21DF}" type="presOf" srcId="{3C4F5CB1-515D-408C-A049-C1DA4B8585F7}" destId="{AA9AA215-6435-4A72-8D13-41E143D1481D}" srcOrd="1" destOrd="0" presId="urn:microsoft.com/office/officeart/2005/8/layout/orgChart1"/>
    <dgm:cxn modelId="{F2774F89-38F0-4603-8068-F9D53EECA508}" type="presOf" srcId="{537E601A-9BDF-4CFF-A4D9-D918A2CEC652}" destId="{299AF27C-DB13-4D63-9919-16759A644F7E}" srcOrd="0" destOrd="0" presId="urn:microsoft.com/office/officeart/2005/8/layout/orgChart1"/>
    <dgm:cxn modelId="{34CC441B-D3E3-4242-8A06-ED7BD512E8AA}" type="presOf" srcId="{6EB4BBD3-2865-4FCE-BDEB-E1371DEF3C9D}" destId="{41993751-7F04-4459-B7CE-9C66BC4CD7B2}" srcOrd="0" destOrd="0" presId="urn:microsoft.com/office/officeart/2005/8/layout/orgChart1"/>
    <dgm:cxn modelId="{91EA93A9-3285-4F6B-9336-36034AB25EE1}" type="presOf" srcId="{577E0734-C950-41D4-8B5B-9A37C0B7700B}" destId="{CC752B84-02CD-434A-A37C-841E0E39F42A}" srcOrd="0" destOrd="0" presId="urn:microsoft.com/office/officeart/2005/8/layout/orgChart1"/>
    <dgm:cxn modelId="{AA9233C9-E23D-4627-9216-20D84B6CCEB8}" type="presOf" srcId="{156B6345-A35A-47F2-875E-D6EFDE7F2C5F}" destId="{69F60C9D-DB63-4FEB-9D24-4D2CD2AC5DDC}" srcOrd="0" destOrd="0" presId="urn:microsoft.com/office/officeart/2005/8/layout/orgChart1"/>
    <dgm:cxn modelId="{23B03836-8DED-4516-AFEA-298A5C3B7CFE}" type="presOf" srcId="{84D758FD-0231-411A-9454-6D0748EA6FC1}" destId="{474988D7-E357-40AC-89EC-EF98C8AC7518}" srcOrd="0" destOrd="0" presId="urn:microsoft.com/office/officeart/2005/8/layout/orgChart1"/>
    <dgm:cxn modelId="{B0DDB037-2BE1-4B0A-B00D-DE16C7D7303B}" srcId="{B948A64F-9AE7-40E1-811D-EF0FAEC2A578}" destId="{2B4D2C94-5FA1-43AC-8608-BF189A9C468C}" srcOrd="1" destOrd="0" parTransId="{08531E39-FD7A-4A7C-86E9-588B4AB8CE08}" sibTransId="{98203E6F-F33A-4A18-A4CF-EC95E0B03EB9}"/>
    <dgm:cxn modelId="{565841C7-1E09-456C-BDD3-934E7773B6FA}" type="presOf" srcId="{BA11BC7C-27FC-4E0C-A66E-45BF2937F3A4}" destId="{1C360BF7-7CEE-463B-ADE3-F198308C1FF5}" srcOrd="1" destOrd="0" presId="urn:microsoft.com/office/officeart/2005/8/layout/orgChart1"/>
    <dgm:cxn modelId="{D2EF2762-BEA7-497E-B9F1-2D24D049F4A7}" type="presOf" srcId="{08531E39-FD7A-4A7C-86E9-588B4AB8CE08}" destId="{76200361-2FD1-4F88-AC2F-C016C670EAE8}" srcOrd="0" destOrd="0" presId="urn:microsoft.com/office/officeart/2005/8/layout/orgChart1"/>
    <dgm:cxn modelId="{67EBEEBC-C9F0-4946-A771-4BAFCCEBA09F}" type="presOf" srcId="{60516D14-BFD2-4753-B176-3016083B40CE}" destId="{D46DA079-4A3A-4ACD-AA94-7B6DCAA0814F}" srcOrd="0" destOrd="0" presId="urn:microsoft.com/office/officeart/2005/8/layout/orgChart1"/>
    <dgm:cxn modelId="{BE8EAAB5-0403-4E52-B8DF-18153F1E07A0}" type="presOf" srcId="{72BD1E01-A1E3-405B-881A-E77BBFFB0CCB}" destId="{E1DB529A-4187-469D-9E2E-43527C5EE812}" srcOrd="0" destOrd="0" presId="urn:microsoft.com/office/officeart/2005/8/layout/orgChart1"/>
    <dgm:cxn modelId="{92E32CF6-1909-423F-92F5-ABFE7D4D1B43}" type="presOf" srcId="{2B4D2C94-5FA1-43AC-8608-BF189A9C468C}" destId="{24FB58B4-18DC-4804-8825-D4DB8EC244BA}" srcOrd="1" destOrd="0" presId="urn:microsoft.com/office/officeart/2005/8/layout/orgChart1"/>
    <dgm:cxn modelId="{F96F32E0-B763-4E77-BEF7-8FAFFC7895F6}" type="presOf" srcId="{D82F5C3B-562B-493E-8F0A-1D0A713415C0}" destId="{0047B9AF-3739-4CAE-AC5A-FB9C0F408846}" srcOrd="0" destOrd="0" presId="urn:microsoft.com/office/officeart/2005/8/layout/orgChart1"/>
    <dgm:cxn modelId="{669A00B9-20E7-49AF-AFE8-38A352024559}" srcId="{133CB8AD-88FB-4DF2-B7D9-E1D8A005AA34}" destId="{6C23A012-9A83-4565-95A2-A52DC4BCB1E0}" srcOrd="0" destOrd="0" parTransId="{79A6C857-F78A-49D2-8A98-7A30FFAC04F1}" sibTransId="{33328E16-44D5-479A-AD89-0F857918FBAE}"/>
    <dgm:cxn modelId="{D2A208FC-032C-43A1-9D57-936E7CC510E4}" srcId="{B948A64F-9AE7-40E1-811D-EF0FAEC2A578}" destId="{3C4F5CB1-515D-408C-A049-C1DA4B8585F7}" srcOrd="3" destOrd="0" parTransId="{84D758FD-0231-411A-9454-6D0748EA6FC1}" sibTransId="{D5C4553E-14BD-4484-B7D1-0C4096244508}"/>
    <dgm:cxn modelId="{A8B6B0E5-7FC4-40CC-8552-39EF8CFCE497}" type="presOf" srcId="{188C6215-B209-4AB6-A54C-F97AF3E791DA}" destId="{AEA7C36E-FD8B-4C16-9AC2-ECA68C85110A}" srcOrd="1" destOrd="0" presId="urn:microsoft.com/office/officeart/2005/8/layout/orgChart1"/>
    <dgm:cxn modelId="{58A0FD3C-DA6A-4D9A-AE1D-43453DE139D4}" type="presOf" srcId="{9320CD55-9794-4351-B83D-E99E3E80827D}" destId="{305746DD-1611-4509-A6DB-F2D096B4E988}" srcOrd="0" destOrd="0" presId="urn:microsoft.com/office/officeart/2005/8/layout/orgChart1"/>
    <dgm:cxn modelId="{07A6A1D3-E94C-450A-A4CF-E64BDEACA188}" type="presOf" srcId="{A0D28344-FF10-4EC8-9DDE-B0B70E0190F4}" destId="{AD5114F4-7BEB-4471-924C-FA3349B50DB4}" srcOrd="0" destOrd="0" presId="urn:microsoft.com/office/officeart/2005/8/layout/orgChart1"/>
    <dgm:cxn modelId="{3E3A4129-D55E-4F27-B50E-B375F28BCAA5}" type="presOf" srcId="{188C6215-B209-4AB6-A54C-F97AF3E791DA}" destId="{26941280-B301-4CBD-842D-016DD4E7F210}" srcOrd="0" destOrd="0" presId="urn:microsoft.com/office/officeart/2005/8/layout/orgChart1"/>
    <dgm:cxn modelId="{C4A3E307-A750-4229-977E-E848A7073BF8}" type="presOf" srcId="{6C23A012-9A83-4565-95A2-A52DC4BCB1E0}" destId="{B15B0742-F108-4954-A869-CB2A95F2CD66}" srcOrd="1" destOrd="0" presId="urn:microsoft.com/office/officeart/2005/8/layout/orgChart1"/>
    <dgm:cxn modelId="{1B21F183-6B78-40A9-9766-E48B327882F7}" type="presOf" srcId="{30E8CE2F-46A5-4CA7-9FE2-FDFE7049C27F}" destId="{E4122671-2BB0-4553-8386-4B324DF020DE}" srcOrd="0" destOrd="0" presId="urn:microsoft.com/office/officeart/2005/8/layout/orgChart1"/>
    <dgm:cxn modelId="{FA130170-61FF-47A5-8635-569333AB0A6B}" type="presOf" srcId="{A0D28344-FF10-4EC8-9DDE-B0B70E0190F4}" destId="{D7A5CE73-5CF8-4D36-95CA-05E2E1876024}" srcOrd="1" destOrd="0" presId="urn:microsoft.com/office/officeart/2005/8/layout/orgChart1"/>
    <dgm:cxn modelId="{BF5D8F1B-EF5C-426C-8597-D9200AA1F8C1}" type="presOf" srcId="{156B6345-A35A-47F2-875E-D6EFDE7F2C5F}" destId="{68BAD31F-2312-4D86-8335-5D8D14762944}" srcOrd="1" destOrd="0" presId="urn:microsoft.com/office/officeart/2005/8/layout/orgChart1"/>
    <dgm:cxn modelId="{538AD48E-324F-4FF0-AB78-2BE5C9D29538}" type="presOf" srcId="{79A6C857-F78A-49D2-8A98-7A30FFAC04F1}" destId="{CC8719F2-8859-4F5F-BFE7-C03ADCA975E0}" srcOrd="0" destOrd="0" presId="urn:microsoft.com/office/officeart/2005/8/layout/orgChart1"/>
    <dgm:cxn modelId="{C424A2D4-4005-43EF-B8E0-F7F6F2279CDE}" srcId="{133CB8AD-88FB-4DF2-B7D9-E1D8A005AA34}" destId="{577E0734-C950-41D4-8B5B-9A37C0B7700B}" srcOrd="1" destOrd="0" parTransId="{537E601A-9BDF-4CFF-A4D9-D918A2CEC652}" sibTransId="{26ABF339-6FAE-4FF8-99CD-3DA4DD72F1EE}"/>
    <dgm:cxn modelId="{5E71BF2C-31AF-49C5-8D95-7256CA03D32E}" type="presOf" srcId="{5762F54F-571D-463E-B385-509C5BCE3268}" destId="{4E222DE8-CBA0-4378-8B24-4021638F6234}" srcOrd="1" destOrd="0" presId="urn:microsoft.com/office/officeart/2005/8/layout/orgChart1"/>
    <dgm:cxn modelId="{F44EB840-741E-4FF4-91BD-3035D45B1032}" srcId="{ECC23F73-D2F1-4DAC-A621-1CFC55CBC192}" destId="{188C6215-B209-4AB6-A54C-F97AF3E791DA}" srcOrd="0" destOrd="0" parTransId="{BC468615-3501-48A5-94F7-7C9548E27FD3}" sibTransId="{4DE206B7-DBCA-4481-A188-A9B6166B155D}"/>
    <dgm:cxn modelId="{EA7C6AA0-CF41-44E2-BB3E-AC0BC71F2A69}" srcId="{133CB8AD-88FB-4DF2-B7D9-E1D8A005AA34}" destId="{685177EB-9D9D-4C8D-BC60-9B8C2D8BE98E}" srcOrd="2" destOrd="0" parTransId="{72BD1E01-A1E3-405B-881A-E77BBFFB0CCB}" sibTransId="{123FB865-7C7D-4D52-9F71-2E4A8403F965}"/>
    <dgm:cxn modelId="{084BED1F-0C31-485A-8A2D-6A9EE7790FD8}" type="presOf" srcId="{BA11BC7C-27FC-4E0C-A66E-45BF2937F3A4}" destId="{5C69034B-A48B-4D91-8BB6-4FB111531299}" srcOrd="0" destOrd="0" presId="urn:microsoft.com/office/officeart/2005/8/layout/orgChart1"/>
    <dgm:cxn modelId="{D6A561D3-990A-48D9-BDD8-9C4DDB802537}" type="presOf" srcId="{ED1A4961-2C99-45D2-AD25-09011229AB5A}" destId="{310507E7-9676-4EA6-8E31-23C93FD0F6DA}" srcOrd="0" destOrd="0" presId="urn:microsoft.com/office/officeart/2005/8/layout/orgChart1"/>
    <dgm:cxn modelId="{C65E5AFF-93E3-4B07-9120-975CA336D653}" srcId="{ECC23F73-D2F1-4DAC-A621-1CFC55CBC192}" destId="{4301DEAC-B04A-4E5B-B4CB-1754E6A2F23D}" srcOrd="3" destOrd="0" parTransId="{30E8CE2F-46A5-4CA7-9FE2-FDFE7049C27F}" sibTransId="{1ECFCB4D-BFC7-4B29-84EB-4F80A88747E5}"/>
    <dgm:cxn modelId="{0497DDE9-84EA-4495-AAD7-830829B14FD8}" type="presOf" srcId="{3C4F5CB1-515D-408C-A049-C1DA4B8585F7}" destId="{5BAEFA3E-9FF6-431B-BE39-EFADC004CD78}" srcOrd="0" destOrd="0" presId="urn:microsoft.com/office/officeart/2005/8/layout/orgChart1"/>
    <dgm:cxn modelId="{2191008D-B0B2-436A-8D16-5CA800017E55}" type="presOf" srcId="{AA2C77BF-3967-414F-8B51-22848DA4289F}" destId="{233C2C8E-D948-4B0C-BF92-A31E1FF6D367}" srcOrd="0" destOrd="0" presId="urn:microsoft.com/office/officeart/2005/8/layout/orgChart1"/>
    <dgm:cxn modelId="{50293C68-9D4D-4EA7-BACD-FFB4E2538786}" type="presOf" srcId="{D79CE170-30F8-4381-B576-0D11712AD568}" destId="{F63C3304-9DB2-4370-9496-07C222604550}" srcOrd="0" destOrd="0" presId="urn:microsoft.com/office/officeart/2005/8/layout/orgChart1"/>
    <dgm:cxn modelId="{47B71B41-CC8F-4047-BFB6-6283303FF26E}" type="presOf" srcId="{D79CE170-30F8-4381-B576-0D11712AD568}" destId="{AA9F9A80-6F1A-4152-BB42-BBEE1F27F3C5}" srcOrd="1" destOrd="0" presId="urn:microsoft.com/office/officeart/2005/8/layout/orgChart1"/>
    <dgm:cxn modelId="{D99CD1D5-C1C5-4543-BED5-61A3A27E1C2D}" type="presOf" srcId="{4301DEAC-B04A-4E5B-B4CB-1754E6A2F23D}" destId="{B83D06B5-2D90-463F-BAF7-AD643F0D85A3}" srcOrd="0" destOrd="0" presId="urn:microsoft.com/office/officeart/2005/8/layout/orgChart1"/>
    <dgm:cxn modelId="{5BFBED1E-84D0-4899-93DC-95A8388C7978}" type="presOf" srcId="{BC468615-3501-48A5-94F7-7C9548E27FD3}" destId="{FE79D7A3-AC15-4C63-ACA7-6769D726F420}" srcOrd="0" destOrd="0" presId="urn:microsoft.com/office/officeart/2005/8/layout/orgChart1"/>
    <dgm:cxn modelId="{9D8BCA2D-728B-47F5-B148-EE0E0B0CF6A4}" type="presOf" srcId="{B948A64F-9AE7-40E1-811D-EF0FAEC2A578}" destId="{D0714D8D-FD3E-4FE3-B57C-1E2F54010F35}" srcOrd="1" destOrd="0" presId="urn:microsoft.com/office/officeart/2005/8/layout/orgChart1"/>
    <dgm:cxn modelId="{B2586DBA-7FCF-420F-99F9-70011B8E31DE}" type="presOf" srcId="{133CB8AD-88FB-4DF2-B7D9-E1D8A005AA34}" destId="{6F0326CB-0530-49AB-95A6-27A1C0F858B1}" srcOrd="0" destOrd="0" presId="urn:microsoft.com/office/officeart/2005/8/layout/orgChart1"/>
    <dgm:cxn modelId="{D4AC3309-2DB2-4DA2-A010-004C75545444}" srcId="{3C4F5CB1-515D-408C-A049-C1DA4B8585F7}" destId="{A0D28344-FF10-4EC8-9DDE-B0B70E0190F4}" srcOrd="0" destOrd="0" parTransId="{ED1A4961-2C99-45D2-AD25-09011229AB5A}" sibTransId="{286E5DCA-98E2-418A-BBAA-0A1DB1379AB3}"/>
    <dgm:cxn modelId="{12923ED9-8F15-4EEB-B799-F1949C6C3535}" srcId="{3C4F5CB1-515D-408C-A049-C1DA4B8585F7}" destId="{796E675D-326E-4FDD-A8EB-403CB5F22D4E}" srcOrd="2" destOrd="0" parTransId="{C95047AE-7239-41F1-B75D-8DF86572A3A6}" sibTransId="{778474B4-44A0-422E-93EE-B6CF80392949}"/>
    <dgm:cxn modelId="{3CDC17DA-B47E-4C38-B65F-59411F477ED7}" type="presOf" srcId="{796E675D-326E-4FDD-A8EB-403CB5F22D4E}" destId="{382DBACD-4EB5-4234-80EB-EB7D9AA901DC}" srcOrd="0" destOrd="0" presId="urn:microsoft.com/office/officeart/2005/8/layout/orgChart1"/>
    <dgm:cxn modelId="{A40A81D8-ADC3-4558-8AB8-58A33C20DE96}" srcId="{3C4F5CB1-515D-408C-A049-C1DA4B8585F7}" destId="{5762F54F-571D-463E-B385-509C5BCE3268}" srcOrd="1" destOrd="0" parTransId="{6EB4BBD3-2865-4FCE-BDEB-E1371DEF3C9D}" sibTransId="{493B9F95-9888-49CD-B43B-FFA5ACF56DA3}"/>
    <dgm:cxn modelId="{E0E81F2F-1D3B-4A6E-A86C-ED4A60A52F4B}" type="presOf" srcId="{6C23A012-9A83-4565-95A2-A52DC4BCB1E0}" destId="{4C51C89E-9844-498E-82E5-BC3CFD2B548D}" srcOrd="0" destOrd="0" presId="urn:microsoft.com/office/officeart/2005/8/layout/orgChart1"/>
    <dgm:cxn modelId="{44B1370A-7010-4D90-A997-388E59F39101}" srcId="{04B75D10-661C-4F45-B0F7-698D039394E5}" destId="{B948A64F-9AE7-40E1-811D-EF0FAEC2A578}" srcOrd="0" destOrd="0" parTransId="{3CC7C95E-03D1-4E4A-9187-A4BB2A51EA7F}" sibTransId="{6566D564-D976-4E4D-A5F6-3F7EBB3960BC}"/>
    <dgm:cxn modelId="{2E664C7A-A0D7-45E1-B0EE-FE30AA34C1B6}" srcId="{ECC23F73-D2F1-4DAC-A621-1CFC55CBC192}" destId="{9320CD55-9794-4351-B83D-E99E3E80827D}" srcOrd="2" destOrd="0" parTransId="{3B7A7F1D-59E0-43FC-8598-CD0C0286F872}" sibTransId="{3C8CF032-F7FE-4C85-B7B6-2BF3C5B28C57}"/>
    <dgm:cxn modelId="{9EAAF479-AF0C-4196-B24A-0D4BA9DDF32E}" type="presOf" srcId="{6CAD5CAE-C7B7-4AB6-B890-4162E3AD389F}" destId="{EFD56853-00DC-4177-8C57-D36462056930}" srcOrd="0" destOrd="0" presId="urn:microsoft.com/office/officeart/2005/8/layout/orgChart1"/>
    <dgm:cxn modelId="{452795CB-A612-437F-AAC7-E38B0C8AB636}" type="presOf" srcId="{796E675D-326E-4FDD-A8EB-403CB5F22D4E}" destId="{A77C900B-BB17-430B-ADD9-2CBC35FF577B}" srcOrd="1" destOrd="0" presId="urn:microsoft.com/office/officeart/2005/8/layout/orgChart1"/>
    <dgm:cxn modelId="{11CA57ED-588A-47FC-8A26-0AE64AB839CE}" srcId="{2B4D2C94-5FA1-43AC-8608-BF189A9C468C}" destId="{D79CE170-30F8-4381-B576-0D11712AD568}" srcOrd="0" destOrd="0" parTransId="{AA2C77BF-3967-414F-8B51-22848DA4289F}" sibTransId="{D1DA17AC-26B1-4992-910A-27B0F933A72E}"/>
    <dgm:cxn modelId="{9EDAA71E-728E-4734-87B9-3C60DE93F32B}" type="presParOf" srcId="{0EB1AB4D-0BC2-4B8C-9AA8-399A3E1B3918}" destId="{AB56B6D7-08C2-4743-800C-9E2A42F13B35}" srcOrd="0" destOrd="0" presId="urn:microsoft.com/office/officeart/2005/8/layout/orgChart1"/>
    <dgm:cxn modelId="{CE698567-8C55-4708-9206-6E6F4ED2126A}" type="presParOf" srcId="{AB56B6D7-08C2-4743-800C-9E2A42F13B35}" destId="{7DA94C7F-DF4B-4377-B349-2186B2A98F6B}" srcOrd="0" destOrd="0" presId="urn:microsoft.com/office/officeart/2005/8/layout/orgChart1"/>
    <dgm:cxn modelId="{DFDD274A-3E68-4540-9907-13EEDC6ADA9D}" type="presParOf" srcId="{7DA94C7F-DF4B-4377-B349-2186B2A98F6B}" destId="{166454D6-17EB-44DB-8545-864F1E08E97D}" srcOrd="0" destOrd="0" presId="urn:microsoft.com/office/officeart/2005/8/layout/orgChart1"/>
    <dgm:cxn modelId="{F94EC98C-9DD4-4D1B-AEF5-E0CBE62A9271}" type="presParOf" srcId="{7DA94C7F-DF4B-4377-B349-2186B2A98F6B}" destId="{D0714D8D-FD3E-4FE3-B57C-1E2F54010F35}" srcOrd="1" destOrd="0" presId="urn:microsoft.com/office/officeart/2005/8/layout/orgChart1"/>
    <dgm:cxn modelId="{33A1B48B-9045-4361-909E-2FF8BC4D2380}" type="presParOf" srcId="{AB56B6D7-08C2-4743-800C-9E2A42F13B35}" destId="{2B21B25B-343F-4655-9E5C-4CBAD9135CFB}" srcOrd="1" destOrd="0" presId="urn:microsoft.com/office/officeart/2005/8/layout/orgChart1"/>
    <dgm:cxn modelId="{549EB64A-5868-4942-BDE5-640FE1AD724A}" type="presParOf" srcId="{2B21B25B-343F-4655-9E5C-4CBAD9135CFB}" destId="{D46DA079-4A3A-4ACD-AA94-7B6DCAA0814F}" srcOrd="0" destOrd="0" presId="urn:microsoft.com/office/officeart/2005/8/layout/orgChart1"/>
    <dgm:cxn modelId="{B4277C10-F530-4399-AD18-81AB07A8B8D8}" type="presParOf" srcId="{2B21B25B-343F-4655-9E5C-4CBAD9135CFB}" destId="{E86CDE6F-EB69-4353-B07E-C08E39F435C7}" srcOrd="1" destOrd="0" presId="urn:microsoft.com/office/officeart/2005/8/layout/orgChart1"/>
    <dgm:cxn modelId="{5117BE2E-73A1-48BA-9709-A6906CEEC73E}" type="presParOf" srcId="{E86CDE6F-EB69-4353-B07E-C08E39F435C7}" destId="{614FA467-3799-456C-9E8A-5C1304930B6D}" srcOrd="0" destOrd="0" presId="urn:microsoft.com/office/officeart/2005/8/layout/orgChart1"/>
    <dgm:cxn modelId="{F3A4AABD-9C3E-4065-88DE-E0D4FB468A78}" type="presParOf" srcId="{614FA467-3799-456C-9E8A-5C1304930B6D}" destId="{6F0326CB-0530-49AB-95A6-27A1C0F858B1}" srcOrd="0" destOrd="0" presId="urn:microsoft.com/office/officeart/2005/8/layout/orgChart1"/>
    <dgm:cxn modelId="{609DD838-99E8-40A3-9A3B-B06C3271C3B8}" type="presParOf" srcId="{614FA467-3799-456C-9E8A-5C1304930B6D}" destId="{F2BCA220-2BF1-4EDC-9385-A2A74BD34DE7}" srcOrd="1" destOrd="0" presId="urn:microsoft.com/office/officeart/2005/8/layout/orgChart1"/>
    <dgm:cxn modelId="{9083C09C-25AF-4F89-93E2-F958E9D1924F}" type="presParOf" srcId="{E86CDE6F-EB69-4353-B07E-C08E39F435C7}" destId="{78E80F86-B06A-4EF6-97DD-9E3830F16EEC}" srcOrd="1" destOrd="0" presId="urn:microsoft.com/office/officeart/2005/8/layout/orgChart1"/>
    <dgm:cxn modelId="{0A4BE568-77C4-46F5-AAC9-664B78EAC3C5}" type="presParOf" srcId="{78E80F86-B06A-4EF6-97DD-9E3830F16EEC}" destId="{CC8719F2-8859-4F5F-BFE7-C03ADCA975E0}" srcOrd="0" destOrd="0" presId="urn:microsoft.com/office/officeart/2005/8/layout/orgChart1"/>
    <dgm:cxn modelId="{DF22AB33-7994-42D2-AD3C-73CA934A38AB}" type="presParOf" srcId="{78E80F86-B06A-4EF6-97DD-9E3830F16EEC}" destId="{A09FB1A5-C9E9-46C1-9178-14BBCE363533}" srcOrd="1" destOrd="0" presId="urn:microsoft.com/office/officeart/2005/8/layout/orgChart1"/>
    <dgm:cxn modelId="{9B319A1A-1187-4AD1-B291-AB17CAE47D53}" type="presParOf" srcId="{A09FB1A5-C9E9-46C1-9178-14BBCE363533}" destId="{7104CDC8-28F5-4038-A187-1E10EA459C67}" srcOrd="0" destOrd="0" presId="urn:microsoft.com/office/officeart/2005/8/layout/orgChart1"/>
    <dgm:cxn modelId="{6664D968-0131-429B-BD68-CEBB6ACA9B80}" type="presParOf" srcId="{7104CDC8-28F5-4038-A187-1E10EA459C67}" destId="{4C51C89E-9844-498E-82E5-BC3CFD2B548D}" srcOrd="0" destOrd="0" presId="urn:microsoft.com/office/officeart/2005/8/layout/orgChart1"/>
    <dgm:cxn modelId="{CEAC0C65-B08D-4E99-B051-351581B542EE}" type="presParOf" srcId="{7104CDC8-28F5-4038-A187-1E10EA459C67}" destId="{B15B0742-F108-4954-A869-CB2A95F2CD66}" srcOrd="1" destOrd="0" presId="urn:microsoft.com/office/officeart/2005/8/layout/orgChart1"/>
    <dgm:cxn modelId="{69E2C4A4-AD77-4000-BD46-5F72EC7B086C}" type="presParOf" srcId="{A09FB1A5-C9E9-46C1-9178-14BBCE363533}" destId="{14A2400B-DC73-4841-8FE2-348B0A49797D}" srcOrd="1" destOrd="0" presId="urn:microsoft.com/office/officeart/2005/8/layout/orgChart1"/>
    <dgm:cxn modelId="{4E44C896-C227-4BE0-BB86-150D5AD3DADF}" type="presParOf" srcId="{A09FB1A5-C9E9-46C1-9178-14BBCE363533}" destId="{295618DA-30DD-495F-B632-D43AC61E3AB6}" srcOrd="2" destOrd="0" presId="urn:microsoft.com/office/officeart/2005/8/layout/orgChart1"/>
    <dgm:cxn modelId="{376C6E36-2A1F-4BCF-98BA-A294086E1A3C}" type="presParOf" srcId="{78E80F86-B06A-4EF6-97DD-9E3830F16EEC}" destId="{299AF27C-DB13-4D63-9919-16759A644F7E}" srcOrd="2" destOrd="0" presId="urn:microsoft.com/office/officeart/2005/8/layout/orgChart1"/>
    <dgm:cxn modelId="{C2F3846A-C121-480C-90B0-35E46EF50E32}" type="presParOf" srcId="{78E80F86-B06A-4EF6-97DD-9E3830F16EEC}" destId="{C7026F94-BA38-4DE0-8D14-84B7DD5EF0B3}" srcOrd="3" destOrd="0" presId="urn:microsoft.com/office/officeart/2005/8/layout/orgChart1"/>
    <dgm:cxn modelId="{A6A799DB-EA19-44DE-8C44-25F6EE5E88D9}" type="presParOf" srcId="{C7026F94-BA38-4DE0-8D14-84B7DD5EF0B3}" destId="{C222BA57-F2D1-4F0C-A32D-B4A72E0F9024}" srcOrd="0" destOrd="0" presId="urn:microsoft.com/office/officeart/2005/8/layout/orgChart1"/>
    <dgm:cxn modelId="{9EABCF32-49D0-465B-ABCB-2BD2232FE817}" type="presParOf" srcId="{C222BA57-F2D1-4F0C-A32D-B4A72E0F9024}" destId="{CC752B84-02CD-434A-A37C-841E0E39F42A}" srcOrd="0" destOrd="0" presId="urn:microsoft.com/office/officeart/2005/8/layout/orgChart1"/>
    <dgm:cxn modelId="{564A7D85-7899-432E-B83D-899DF8258341}" type="presParOf" srcId="{C222BA57-F2D1-4F0C-A32D-B4A72E0F9024}" destId="{D24BFE22-7A0B-4FE6-847A-B5D5A55F113E}" srcOrd="1" destOrd="0" presId="urn:microsoft.com/office/officeart/2005/8/layout/orgChart1"/>
    <dgm:cxn modelId="{10C8B1EF-781D-43C7-BDAA-880E565C39E9}" type="presParOf" srcId="{C7026F94-BA38-4DE0-8D14-84B7DD5EF0B3}" destId="{248BEB50-539C-4459-A838-E2C7B0546712}" srcOrd="1" destOrd="0" presId="urn:microsoft.com/office/officeart/2005/8/layout/orgChart1"/>
    <dgm:cxn modelId="{6223C223-CCE6-4157-99A4-6076595147AA}" type="presParOf" srcId="{C7026F94-BA38-4DE0-8D14-84B7DD5EF0B3}" destId="{87D99F3A-634C-49FC-93A6-0965CE00D4C3}" srcOrd="2" destOrd="0" presId="urn:microsoft.com/office/officeart/2005/8/layout/orgChart1"/>
    <dgm:cxn modelId="{844AA2A5-EBB0-45B4-A221-50C5394DFB07}" type="presParOf" srcId="{78E80F86-B06A-4EF6-97DD-9E3830F16EEC}" destId="{E1DB529A-4187-469D-9E2E-43527C5EE812}" srcOrd="4" destOrd="0" presId="urn:microsoft.com/office/officeart/2005/8/layout/orgChart1"/>
    <dgm:cxn modelId="{91DC0B22-1E2E-47C8-9529-B08577FDBC6F}" type="presParOf" srcId="{78E80F86-B06A-4EF6-97DD-9E3830F16EEC}" destId="{79333905-DAD0-453F-B578-F67E13AED7B3}" srcOrd="5" destOrd="0" presId="urn:microsoft.com/office/officeart/2005/8/layout/orgChart1"/>
    <dgm:cxn modelId="{FC642EE6-82FA-4420-9C6A-67AF9145BE3B}" type="presParOf" srcId="{79333905-DAD0-453F-B578-F67E13AED7B3}" destId="{20E32EB4-D307-4F40-B10E-0F47C955DAB2}" srcOrd="0" destOrd="0" presId="urn:microsoft.com/office/officeart/2005/8/layout/orgChart1"/>
    <dgm:cxn modelId="{AFA4AC75-4DA8-46B8-95BA-D5D735A06401}" type="presParOf" srcId="{20E32EB4-D307-4F40-B10E-0F47C955DAB2}" destId="{AC0B7052-79ED-440B-8C56-F3FA65966B1F}" srcOrd="0" destOrd="0" presId="urn:microsoft.com/office/officeart/2005/8/layout/orgChart1"/>
    <dgm:cxn modelId="{7D5181A6-B50A-4C62-B870-37692FE0C781}" type="presParOf" srcId="{20E32EB4-D307-4F40-B10E-0F47C955DAB2}" destId="{0C594913-274B-42DF-BF8C-F75B4F5162F4}" srcOrd="1" destOrd="0" presId="urn:microsoft.com/office/officeart/2005/8/layout/orgChart1"/>
    <dgm:cxn modelId="{59CA8B55-F4EB-4A1B-83A7-1F342E359333}" type="presParOf" srcId="{79333905-DAD0-453F-B578-F67E13AED7B3}" destId="{65289F4C-3273-4ACC-B25A-22B0BD776035}" srcOrd="1" destOrd="0" presId="urn:microsoft.com/office/officeart/2005/8/layout/orgChart1"/>
    <dgm:cxn modelId="{F569A02D-D9FE-4B31-A183-20A91BE4DDF0}" type="presParOf" srcId="{79333905-DAD0-453F-B578-F67E13AED7B3}" destId="{7BB2EF00-61E0-46C7-9217-29859104F39B}" srcOrd="2" destOrd="0" presId="urn:microsoft.com/office/officeart/2005/8/layout/orgChart1"/>
    <dgm:cxn modelId="{0D3CB33D-5CF1-4362-A3B7-B5A13F78B069}" type="presParOf" srcId="{E86CDE6F-EB69-4353-B07E-C08E39F435C7}" destId="{E2BBFC14-7051-4318-B1E1-070523E05EA0}" srcOrd="2" destOrd="0" presId="urn:microsoft.com/office/officeart/2005/8/layout/orgChart1"/>
    <dgm:cxn modelId="{BEE7475C-2730-4157-9200-F3EF20B568A6}" type="presParOf" srcId="{2B21B25B-343F-4655-9E5C-4CBAD9135CFB}" destId="{76200361-2FD1-4F88-AC2F-C016C670EAE8}" srcOrd="2" destOrd="0" presId="urn:microsoft.com/office/officeart/2005/8/layout/orgChart1"/>
    <dgm:cxn modelId="{62EFA0B0-B194-45DF-9AB0-A0F0BC6AE0F7}" type="presParOf" srcId="{2B21B25B-343F-4655-9E5C-4CBAD9135CFB}" destId="{9D61E575-EDEF-4C01-9FF6-E2B7D6E1EEBD}" srcOrd="3" destOrd="0" presId="urn:microsoft.com/office/officeart/2005/8/layout/orgChart1"/>
    <dgm:cxn modelId="{23293308-491C-4D3A-923D-C9D2F7114C9B}" type="presParOf" srcId="{9D61E575-EDEF-4C01-9FF6-E2B7D6E1EEBD}" destId="{AD679128-3874-43F8-B8D8-04458DD71D1B}" srcOrd="0" destOrd="0" presId="urn:microsoft.com/office/officeart/2005/8/layout/orgChart1"/>
    <dgm:cxn modelId="{535E33C1-6994-4BD7-9141-4C44FA58A570}" type="presParOf" srcId="{AD679128-3874-43F8-B8D8-04458DD71D1B}" destId="{AEB45397-F334-4149-B97C-113ACCF894E8}" srcOrd="0" destOrd="0" presId="urn:microsoft.com/office/officeart/2005/8/layout/orgChart1"/>
    <dgm:cxn modelId="{334BEE4E-51DF-44C9-9E36-6127139B9C6B}" type="presParOf" srcId="{AD679128-3874-43F8-B8D8-04458DD71D1B}" destId="{24FB58B4-18DC-4804-8825-D4DB8EC244BA}" srcOrd="1" destOrd="0" presId="urn:microsoft.com/office/officeart/2005/8/layout/orgChart1"/>
    <dgm:cxn modelId="{AE95E611-5259-46DA-A52F-597E8EEFB2E7}" type="presParOf" srcId="{9D61E575-EDEF-4C01-9FF6-E2B7D6E1EEBD}" destId="{D0A06332-4D91-40B4-B766-917B3D8031C8}" srcOrd="1" destOrd="0" presId="urn:microsoft.com/office/officeart/2005/8/layout/orgChart1"/>
    <dgm:cxn modelId="{9F81F169-C997-4B2D-9055-9D67241EDC83}" type="presParOf" srcId="{D0A06332-4D91-40B4-B766-917B3D8031C8}" destId="{233C2C8E-D948-4B0C-BF92-A31E1FF6D367}" srcOrd="0" destOrd="0" presId="urn:microsoft.com/office/officeart/2005/8/layout/orgChart1"/>
    <dgm:cxn modelId="{1259973E-311A-4DB7-9124-A955E800AA16}" type="presParOf" srcId="{D0A06332-4D91-40B4-B766-917B3D8031C8}" destId="{91E36D22-5FF4-4047-A052-90A4930A8571}" srcOrd="1" destOrd="0" presId="urn:microsoft.com/office/officeart/2005/8/layout/orgChart1"/>
    <dgm:cxn modelId="{7F4BEF2F-A077-4C76-B488-C773104EFB9E}" type="presParOf" srcId="{91E36D22-5FF4-4047-A052-90A4930A8571}" destId="{986A7F44-6A70-4851-B7EF-804276B2868A}" srcOrd="0" destOrd="0" presId="urn:microsoft.com/office/officeart/2005/8/layout/orgChart1"/>
    <dgm:cxn modelId="{01B31A11-D4E6-44FF-BE4D-AB98C6692D90}" type="presParOf" srcId="{986A7F44-6A70-4851-B7EF-804276B2868A}" destId="{F63C3304-9DB2-4370-9496-07C222604550}" srcOrd="0" destOrd="0" presId="urn:microsoft.com/office/officeart/2005/8/layout/orgChart1"/>
    <dgm:cxn modelId="{79122AAF-0EB1-4AC9-B9A9-6A6D738EFB10}" type="presParOf" srcId="{986A7F44-6A70-4851-B7EF-804276B2868A}" destId="{AA9F9A80-6F1A-4152-BB42-BBEE1F27F3C5}" srcOrd="1" destOrd="0" presId="urn:microsoft.com/office/officeart/2005/8/layout/orgChart1"/>
    <dgm:cxn modelId="{A491D3C8-6CED-4EE4-9E87-B761D2925069}" type="presParOf" srcId="{91E36D22-5FF4-4047-A052-90A4930A8571}" destId="{E0EFF7E5-0552-447D-955D-2A30BE6AE722}" srcOrd="1" destOrd="0" presId="urn:microsoft.com/office/officeart/2005/8/layout/orgChart1"/>
    <dgm:cxn modelId="{8EBC28F5-BDBD-4364-93BA-30282534DCFA}" type="presParOf" srcId="{91E36D22-5FF4-4047-A052-90A4930A8571}" destId="{21B3D775-8045-4212-8AD2-4C2E8F300FB5}" srcOrd="2" destOrd="0" presId="urn:microsoft.com/office/officeart/2005/8/layout/orgChart1"/>
    <dgm:cxn modelId="{EC92B6C1-42A5-4975-BB93-A45031B445B8}" type="presParOf" srcId="{9D61E575-EDEF-4C01-9FF6-E2B7D6E1EEBD}" destId="{7E4D8BA1-6984-43B7-8FEB-754E6FC4F8C2}" srcOrd="2" destOrd="0" presId="urn:microsoft.com/office/officeart/2005/8/layout/orgChart1"/>
    <dgm:cxn modelId="{720ECF9D-0FDB-44B7-AEB1-692AB9F3E66F}" type="presParOf" srcId="{2B21B25B-343F-4655-9E5C-4CBAD9135CFB}" destId="{A5C3DDC4-4EB9-4DFC-9A1D-D792E25B1063}" srcOrd="4" destOrd="0" presId="urn:microsoft.com/office/officeart/2005/8/layout/orgChart1"/>
    <dgm:cxn modelId="{8AA4B095-7629-424F-B602-FEAC917A37EE}" type="presParOf" srcId="{2B21B25B-343F-4655-9E5C-4CBAD9135CFB}" destId="{A580E686-2B01-4746-8F81-FEBCC3CDD234}" srcOrd="5" destOrd="0" presId="urn:microsoft.com/office/officeart/2005/8/layout/orgChart1"/>
    <dgm:cxn modelId="{9A205A55-2606-4428-90B0-C2F0FCB1676F}" type="presParOf" srcId="{A580E686-2B01-4746-8F81-FEBCC3CDD234}" destId="{2F6542C6-7D51-4AB6-A48D-AB9F31B6FAC4}" srcOrd="0" destOrd="0" presId="urn:microsoft.com/office/officeart/2005/8/layout/orgChart1"/>
    <dgm:cxn modelId="{D84FDCA0-C728-4962-AA77-85FF6870D0CC}" type="presParOf" srcId="{2F6542C6-7D51-4AB6-A48D-AB9F31B6FAC4}" destId="{BD555B5A-437A-4B20-BA38-306FBE89CCA7}" srcOrd="0" destOrd="0" presId="urn:microsoft.com/office/officeart/2005/8/layout/orgChart1"/>
    <dgm:cxn modelId="{326FB85B-6472-437B-9311-BFE3D5912B07}" type="presParOf" srcId="{2F6542C6-7D51-4AB6-A48D-AB9F31B6FAC4}" destId="{E559CD01-6A9F-41F3-AEB2-5C8DE226C50D}" srcOrd="1" destOrd="0" presId="urn:microsoft.com/office/officeart/2005/8/layout/orgChart1"/>
    <dgm:cxn modelId="{E8D521AE-E534-45A9-AE0A-00AE2F3A605F}" type="presParOf" srcId="{A580E686-2B01-4746-8F81-FEBCC3CDD234}" destId="{C7EB71E4-C808-4D61-BF3D-6F0A3B7E1F58}" srcOrd="1" destOrd="0" presId="urn:microsoft.com/office/officeart/2005/8/layout/orgChart1"/>
    <dgm:cxn modelId="{0FD2AADA-93EE-429D-BA72-2ADAFDD33EF2}" type="presParOf" srcId="{C7EB71E4-C808-4D61-BF3D-6F0A3B7E1F58}" destId="{FE79D7A3-AC15-4C63-ACA7-6769D726F420}" srcOrd="0" destOrd="0" presId="urn:microsoft.com/office/officeart/2005/8/layout/orgChart1"/>
    <dgm:cxn modelId="{95EE90AA-8B79-4F4E-B37B-7251CD3ED593}" type="presParOf" srcId="{C7EB71E4-C808-4D61-BF3D-6F0A3B7E1F58}" destId="{8ADE360E-7DD5-4E23-BC4A-D5F90665A181}" srcOrd="1" destOrd="0" presId="urn:microsoft.com/office/officeart/2005/8/layout/orgChart1"/>
    <dgm:cxn modelId="{0711FD8C-CF62-43B7-A69A-53913B5723C2}" type="presParOf" srcId="{8ADE360E-7DD5-4E23-BC4A-D5F90665A181}" destId="{FFC9C306-A0DF-464B-BFD8-52D2610FDBB2}" srcOrd="0" destOrd="0" presId="urn:microsoft.com/office/officeart/2005/8/layout/orgChart1"/>
    <dgm:cxn modelId="{AD1F7FE2-23BB-44FF-AD4D-86355DE3225E}" type="presParOf" srcId="{FFC9C306-A0DF-464B-BFD8-52D2610FDBB2}" destId="{26941280-B301-4CBD-842D-016DD4E7F210}" srcOrd="0" destOrd="0" presId="urn:microsoft.com/office/officeart/2005/8/layout/orgChart1"/>
    <dgm:cxn modelId="{3F3DE8D6-C08E-463D-AE60-DB06125E3021}" type="presParOf" srcId="{FFC9C306-A0DF-464B-BFD8-52D2610FDBB2}" destId="{AEA7C36E-FD8B-4C16-9AC2-ECA68C85110A}" srcOrd="1" destOrd="0" presId="urn:microsoft.com/office/officeart/2005/8/layout/orgChart1"/>
    <dgm:cxn modelId="{FDD4545F-3D5C-46D7-B652-9F4CB354BBC2}" type="presParOf" srcId="{8ADE360E-7DD5-4E23-BC4A-D5F90665A181}" destId="{735DA189-223B-447A-BEB3-A385E0023E5A}" srcOrd="1" destOrd="0" presId="urn:microsoft.com/office/officeart/2005/8/layout/orgChart1"/>
    <dgm:cxn modelId="{9F54BC10-C41C-4EA3-A652-5B4E99C1B6CA}" type="presParOf" srcId="{8ADE360E-7DD5-4E23-BC4A-D5F90665A181}" destId="{B8D9091A-BA1F-4DC1-BB33-86511ECA78B3}" srcOrd="2" destOrd="0" presId="urn:microsoft.com/office/officeart/2005/8/layout/orgChart1"/>
    <dgm:cxn modelId="{E051ED91-40A8-46E2-80DB-64C5CC6EC41B}" type="presParOf" srcId="{C7EB71E4-C808-4D61-BF3D-6F0A3B7E1F58}" destId="{EFD56853-00DC-4177-8C57-D36462056930}" srcOrd="2" destOrd="0" presId="urn:microsoft.com/office/officeart/2005/8/layout/orgChart1"/>
    <dgm:cxn modelId="{608BA537-7714-4E2E-87A5-D8F6276B38B8}" type="presParOf" srcId="{C7EB71E4-C808-4D61-BF3D-6F0A3B7E1F58}" destId="{30B02CD9-2918-448F-96B5-100A78474FB6}" srcOrd="3" destOrd="0" presId="urn:microsoft.com/office/officeart/2005/8/layout/orgChart1"/>
    <dgm:cxn modelId="{F70C83F4-A435-494C-8A1D-DB3DA7725EF2}" type="presParOf" srcId="{30B02CD9-2918-448F-96B5-100A78474FB6}" destId="{B266AF3C-774C-4763-97CA-C73FEA227F5B}" srcOrd="0" destOrd="0" presId="urn:microsoft.com/office/officeart/2005/8/layout/orgChart1"/>
    <dgm:cxn modelId="{BBD337E5-DFD4-4560-9C5C-2C915E36D2FC}" type="presParOf" srcId="{B266AF3C-774C-4763-97CA-C73FEA227F5B}" destId="{69F60C9D-DB63-4FEB-9D24-4D2CD2AC5DDC}" srcOrd="0" destOrd="0" presId="urn:microsoft.com/office/officeart/2005/8/layout/orgChart1"/>
    <dgm:cxn modelId="{6CD07187-6B65-4218-89DE-2F29EE994A10}" type="presParOf" srcId="{B266AF3C-774C-4763-97CA-C73FEA227F5B}" destId="{68BAD31F-2312-4D86-8335-5D8D14762944}" srcOrd="1" destOrd="0" presId="urn:microsoft.com/office/officeart/2005/8/layout/orgChart1"/>
    <dgm:cxn modelId="{044AB1D1-671F-4B22-87F7-0DAB11337D0B}" type="presParOf" srcId="{30B02CD9-2918-448F-96B5-100A78474FB6}" destId="{AE981779-00C9-49CF-BFFA-59626EE19DC6}" srcOrd="1" destOrd="0" presId="urn:microsoft.com/office/officeart/2005/8/layout/orgChart1"/>
    <dgm:cxn modelId="{F4757721-BE2F-4836-95EB-709F8112ACCD}" type="presParOf" srcId="{30B02CD9-2918-448F-96B5-100A78474FB6}" destId="{C3CEE89D-6E00-479A-AD3C-AAC5C7386C86}" srcOrd="2" destOrd="0" presId="urn:microsoft.com/office/officeart/2005/8/layout/orgChart1"/>
    <dgm:cxn modelId="{B1F8275A-2FD3-4638-8051-87B4679E753A}" type="presParOf" srcId="{C7EB71E4-C808-4D61-BF3D-6F0A3B7E1F58}" destId="{45967197-22E0-4472-9AA5-ACCEAC3E18E5}" srcOrd="4" destOrd="0" presId="urn:microsoft.com/office/officeart/2005/8/layout/orgChart1"/>
    <dgm:cxn modelId="{F0C8FEB4-A8E1-4536-9EED-33EEA474A61D}" type="presParOf" srcId="{C7EB71E4-C808-4D61-BF3D-6F0A3B7E1F58}" destId="{17D895A3-A10E-4281-A562-4FD8D81A7399}" srcOrd="5" destOrd="0" presId="urn:microsoft.com/office/officeart/2005/8/layout/orgChart1"/>
    <dgm:cxn modelId="{BD63DD62-C58A-42FA-8648-47A1F633F046}" type="presParOf" srcId="{17D895A3-A10E-4281-A562-4FD8D81A7399}" destId="{076710FA-CDDF-4354-8E78-28ADBA74C23E}" srcOrd="0" destOrd="0" presId="urn:microsoft.com/office/officeart/2005/8/layout/orgChart1"/>
    <dgm:cxn modelId="{07CB020D-B895-44C6-8AFC-90FBCFE0AE53}" type="presParOf" srcId="{076710FA-CDDF-4354-8E78-28ADBA74C23E}" destId="{305746DD-1611-4509-A6DB-F2D096B4E988}" srcOrd="0" destOrd="0" presId="urn:microsoft.com/office/officeart/2005/8/layout/orgChart1"/>
    <dgm:cxn modelId="{E072C90B-65D4-4345-BF32-BEF471CAFF71}" type="presParOf" srcId="{076710FA-CDDF-4354-8E78-28ADBA74C23E}" destId="{EDEF6165-1E8B-4A9D-8104-4B5D8C678439}" srcOrd="1" destOrd="0" presId="urn:microsoft.com/office/officeart/2005/8/layout/orgChart1"/>
    <dgm:cxn modelId="{80C1A056-60C7-4788-94D9-0973D691EA4C}" type="presParOf" srcId="{17D895A3-A10E-4281-A562-4FD8D81A7399}" destId="{BDA4EF6C-C018-4678-8041-297CC0804C0B}" srcOrd="1" destOrd="0" presId="urn:microsoft.com/office/officeart/2005/8/layout/orgChart1"/>
    <dgm:cxn modelId="{6EBFB645-E799-4FEE-AB77-9D4CD536C822}" type="presParOf" srcId="{17D895A3-A10E-4281-A562-4FD8D81A7399}" destId="{63BC50E8-65EC-414D-AFC6-43F854C3ACA3}" srcOrd="2" destOrd="0" presId="urn:microsoft.com/office/officeart/2005/8/layout/orgChart1"/>
    <dgm:cxn modelId="{10688C04-FEE3-43B1-9CD9-A81BAD63DF8D}" type="presParOf" srcId="{C7EB71E4-C808-4D61-BF3D-6F0A3B7E1F58}" destId="{E4122671-2BB0-4553-8386-4B324DF020DE}" srcOrd="6" destOrd="0" presId="urn:microsoft.com/office/officeart/2005/8/layout/orgChart1"/>
    <dgm:cxn modelId="{460DD5E6-4C47-4D4F-A958-A1B961B60019}" type="presParOf" srcId="{C7EB71E4-C808-4D61-BF3D-6F0A3B7E1F58}" destId="{D37B3EB3-14E6-4FB2-9461-596CA9716727}" srcOrd="7" destOrd="0" presId="urn:microsoft.com/office/officeart/2005/8/layout/orgChart1"/>
    <dgm:cxn modelId="{5D5514CC-086C-480C-9CF3-D9D5C108FF8E}" type="presParOf" srcId="{D37B3EB3-14E6-4FB2-9461-596CA9716727}" destId="{96AB9719-AC04-4874-9E20-4DDB7DA82C47}" srcOrd="0" destOrd="0" presId="urn:microsoft.com/office/officeart/2005/8/layout/orgChart1"/>
    <dgm:cxn modelId="{A7B14219-11B5-42DF-83FB-7915E725B275}" type="presParOf" srcId="{96AB9719-AC04-4874-9E20-4DDB7DA82C47}" destId="{B83D06B5-2D90-463F-BAF7-AD643F0D85A3}" srcOrd="0" destOrd="0" presId="urn:microsoft.com/office/officeart/2005/8/layout/orgChart1"/>
    <dgm:cxn modelId="{DCCAEC4F-3E57-42DD-9261-32693E61C5EC}" type="presParOf" srcId="{96AB9719-AC04-4874-9E20-4DDB7DA82C47}" destId="{7E34E7A0-3B12-4D91-91EF-B5E9FFFA96E1}" srcOrd="1" destOrd="0" presId="urn:microsoft.com/office/officeart/2005/8/layout/orgChart1"/>
    <dgm:cxn modelId="{24ECF65D-0427-474A-9962-E82755ECE0E1}" type="presParOf" srcId="{D37B3EB3-14E6-4FB2-9461-596CA9716727}" destId="{57A8ECD7-1C48-434E-BD54-607BA2A184B2}" srcOrd="1" destOrd="0" presId="urn:microsoft.com/office/officeart/2005/8/layout/orgChart1"/>
    <dgm:cxn modelId="{D8B46720-6AAB-4532-945B-1B2B7E2536FC}" type="presParOf" srcId="{D37B3EB3-14E6-4FB2-9461-596CA9716727}" destId="{D8577578-6321-495C-8DBA-9F91A1A9404B}" srcOrd="2" destOrd="0" presId="urn:microsoft.com/office/officeart/2005/8/layout/orgChart1"/>
    <dgm:cxn modelId="{09C69771-C48F-4164-BA1F-C7C79C68F38C}" type="presParOf" srcId="{A580E686-2B01-4746-8F81-FEBCC3CDD234}" destId="{887903B4-B43F-491D-B3DD-75228FFABB63}" srcOrd="2" destOrd="0" presId="urn:microsoft.com/office/officeart/2005/8/layout/orgChart1"/>
    <dgm:cxn modelId="{C104CD8B-EB40-4490-ACBA-3ABA39C1D960}" type="presParOf" srcId="{2B21B25B-343F-4655-9E5C-4CBAD9135CFB}" destId="{474988D7-E357-40AC-89EC-EF98C8AC7518}" srcOrd="6" destOrd="0" presId="urn:microsoft.com/office/officeart/2005/8/layout/orgChart1"/>
    <dgm:cxn modelId="{BB4EE5C3-B777-48E3-A4E4-AC0290F5D232}" type="presParOf" srcId="{2B21B25B-343F-4655-9E5C-4CBAD9135CFB}" destId="{EAD6FD4E-CBBC-4F5D-B55F-DFD0F8A684C5}" srcOrd="7" destOrd="0" presId="urn:microsoft.com/office/officeart/2005/8/layout/orgChart1"/>
    <dgm:cxn modelId="{BE3CBE43-1645-4884-A11E-25769EA8D287}" type="presParOf" srcId="{EAD6FD4E-CBBC-4F5D-B55F-DFD0F8A684C5}" destId="{6041D0FD-585E-409E-AC03-846FE8E80986}" srcOrd="0" destOrd="0" presId="urn:microsoft.com/office/officeart/2005/8/layout/orgChart1"/>
    <dgm:cxn modelId="{07322589-CA06-4946-97E0-2D23B8029107}" type="presParOf" srcId="{6041D0FD-585E-409E-AC03-846FE8E80986}" destId="{5BAEFA3E-9FF6-431B-BE39-EFADC004CD78}" srcOrd="0" destOrd="0" presId="urn:microsoft.com/office/officeart/2005/8/layout/orgChart1"/>
    <dgm:cxn modelId="{539F1B54-0AB5-4DAA-8EC3-0ED16DC5C644}" type="presParOf" srcId="{6041D0FD-585E-409E-AC03-846FE8E80986}" destId="{AA9AA215-6435-4A72-8D13-41E143D1481D}" srcOrd="1" destOrd="0" presId="urn:microsoft.com/office/officeart/2005/8/layout/orgChart1"/>
    <dgm:cxn modelId="{E7A7ED01-4923-4F29-B1C1-5105226FF6E4}" type="presParOf" srcId="{EAD6FD4E-CBBC-4F5D-B55F-DFD0F8A684C5}" destId="{F5BD7731-DFFA-4AE3-BB07-E6069F525075}" srcOrd="1" destOrd="0" presId="urn:microsoft.com/office/officeart/2005/8/layout/orgChart1"/>
    <dgm:cxn modelId="{A0BD21CE-7445-46E0-ADAA-1696D5B88748}" type="presParOf" srcId="{F5BD7731-DFFA-4AE3-BB07-E6069F525075}" destId="{310507E7-9676-4EA6-8E31-23C93FD0F6DA}" srcOrd="0" destOrd="0" presId="urn:microsoft.com/office/officeart/2005/8/layout/orgChart1"/>
    <dgm:cxn modelId="{9A0A4852-E9E0-4982-AC84-57FA4401FFA5}" type="presParOf" srcId="{F5BD7731-DFFA-4AE3-BB07-E6069F525075}" destId="{1F1D466F-DF5B-4692-9221-675D03732E29}" srcOrd="1" destOrd="0" presId="urn:microsoft.com/office/officeart/2005/8/layout/orgChart1"/>
    <dgm:cxn modelId="{EC4D607C-6416-4D12-8127-B7A911179878}" type="presParOf" srcId="{1F1D466F-DF5B-4692-9221-675D03732E29}" destId="{6A45A094-6CAB-4729-9767-F574204AC20F}" srcOrd="0" destOrd="0" presId="urn:microsoft.com/office/officeart/2005/8/layout/orgChart1"/>
    <dgm:cxn modelId="{568C3A36-2C7B-4D15-8868-52F1F8EC6D53}" type="presParOf" srcId="{6A45A094-6CAB-4729-9767-F574204AC20F}" destId="{AD5114F4-7BEB-4471-924C-FA3349B50DB4}" srcOrd="0" destOrd="0" presId="urn:microsoft.com/office/officeart/2005/8/layout/orgChart1"/>
    <dgm:cxn modelId="{E434B400-FEE7-4531-9362-773933E4735F}" type="presParOf" srcId="{6A45A094-6CAB-4729-9767-F574204AC20F}" destId="{D7A5CE73-5CF8-4D36-95CA-05E2E1876024}" srcOrd="1" destOrd="0" presId="urn:microsoft.com/office/officeart/2005/8/layout/orgChart1"/>
    <dgm:cxn modelId="{C8E54014-30AF-4582-B9F2-036DD272389F}" type="presParOf" srcId="{1F1D466F-DF5B-4692-9221-675D03732E29}" destId="{E2D6FD42-0DED-432C-9BA5-15EDD59BAC24}" srcOrd="1" destOrd="0" presId="urn:microsoft.com/office/officeart/2005/8/layout/orgChart1"/>
    <dgm:cxn modelId="{B5609594-4DBC-4410-ABFF-70F5D76EFEBB}" type="presParOf" srcId="{1F1D466F-DF5B-4692-9221-675D03732E29}" destId="{EF07D84E-408F-4F35-AD5F-77A51C2A327E}" srcOrd="2" destOrd="0" presId="urn:microsoft.com/office/officeart/2005/8/layout/orgChart1"/>
    <dgm:cxn modelId="{77622DB6-AE62-4E35-9C7A-7F91D8480E38}" type="presParOf" srcId="{F5BD7731-DFFA-4AE3-BB07-E6069F525075}" destId="{41993751-7F04-4459-B7CE-9C66BC4CD7B2}" srcOrd="2" destOrd="0" presId="urn:microsoft.com/office/officeart/2005/8/layout/orgChart1"/>
    <dgm:cxn modelId="{0BCAB776-F07B-4A20-86EB-DE335AA9E2B3}" type="presParOf" srcId="{F5BD7731-DFFA-4AE3-BB07-E6069F525075}" destId="{AE5918EB-ECF3-4A96-8AA4-393AA0EDBC78}" srcOrd="3" destOrd="0" presId="urn:microsoft.com/office/officeart/2005/8/layout/orgChart1"/>
    <dgm:cxn modelId="{F258D83E-F8E1-4B4B-B4B2-1ADAFC62E50A}" type="presParOf" srcId="{AE5918EB-ECF3-4A96-8AA4-393AA0EDBC78}" destId="{62688D3B-993B-4176-A900-93FCDE66FE5B}" srcOrd="0" destOrd="0" presId="urn:microsoft.com/office/officeart/2005/8/layout/orgChart1"/>
    <dgm:cxn modelId="{74EE2F68-1133-4D78-BA5C-4C267E593F33}" type="presParOf" srcId="{62688D3B-993B-4176-A900-93FCDE66FE5B}" destId="{B7FCE02F-69EC-461A-82E6-3E7BDF6AC072}" srcOrd="0" destOrd="0" presId="urn:microsoft.com/office/officeart/2005/8/layout/orgChart1"/>
    <dgm:cxn modelId="{C9845275-7B69-4E22-8F9E-8E5A6EC6063A}" type="presParOf" srcId="{62688D3B-993B-4176-A900-93FCDE66FE5B}" destId="{4E222DE8-CBA0-4378-8B24-4021638F6234}" srcOrd="1" destOrd="0" presId="urn:microsoft.com/office/officeart/2005/8/layout/orgChart1"/>
    <dgm:cxn modelId="{07B6B1B4-729C-4616-8B9A-251E8FC7A2D7}" type="presParOf" srcId="{AE5918EB-ECF3-4A96-8AA4-393AA0EDBC78}" destId="{64420B91-01BF-486A-BD8C-3E577B49C90D}" srcOrd="1" destOrd="0" presId="urn:microsoft.com/office/officeart/2005/8/layout/orgChart1"/>
    <dgm:cxn modelId="{F05E17A2-F77F-457F-92BA-BFFAEF9A3C30}" type="presParOf" srcId="{AE5918EB-ECF3-4A96-8AA4-393AA0EDBC78}" destId="{89BC53E7-D160-41E6-AE33-5B32C468220F}" srcOrd="2" destOrd="0" presId="urn:microsoft.com/office/officeart/2005/8/layout/orgChart1"/>
    <dgm:cxn modelId="{02058890-2178-4FA7-94FD-CD8E23863AC0}" type="presParOf" srcId="{F5BD7731-DFFA-4AE3-BB07-E6069F525075}" destId="{16A54525-133F-4675-B347-78E8B3E97EC5}" srcOrd="4" destOrd="0" presId="urn:microsoft.com/office/officeart/2005/8/layout/orgChart1"/>
    <dgm:cxn modelId="{24D245BC-3055-4987-8AFE-7390DA8B588C}" type="presParOf" srcId="{F5BD7731-DFFA-4AE3-BB07-E6069F525075}" destId="{94748EBB-267B-4C15-98A2-6B1CA8DDA51E}" srcOrd="5" destOrd="0" presId="urn:microsoft.com/office/officeart/2005/8/layout/orgChart1"/>
    <dgm:cxn modelId="{B07A412D-A68A-4518-BF09-ADB3E90E31CE}" type="presParOf" srcId="{94748EBB-267B-4C15-98A2-6B1CA8DDA51E}" destId="{5BCB5563-FE40-4068-BE72-124FDAF00198}" srcOrd="0" destOrd="0" presId="urn:microsoft.com/office/officeart/2005/8/layout/orgChart1"/>
    <dgm:cxn modelId="{B9169F19-CE88-4C71-9D6F-FA9FF40FF02F}" type="presParOf" srcId="{5BCB5563-FE40-4068-BE72-124FDAF00198}" destId="{382DBACD-4EB5-4234-80EB-EB7D9AA901DC}" srcOrd="0" destOrd="0" presId="urn:microsoft.com/office/officeart/2005/8/layout/orgChart1"/>
    <dgm:cxn modelId="{9CB60AFD-75CC-47C1-8226-14B74EFE40A4}" type="presParOf" srcId="{5BCB5563-FE40-4068-BE72-124FDAF00198}" destId="{A77C900B-BB17-430B-ADD9-2CBC35FF577B}" srcOrd="1" destOrd="0" presId="urn:microsoft.com/office/officeart/2005/8/layout/orgChart1"/>
    <dgm:cxn modelId="{480F40E9-0DFB-45B9-91D2-2294939E32B2}" type="presParOf" srcId="{94748EBB-267B-4C15-98A2-6B1CA8DDA51E}" destId="{7B466E5E-6139-495A-880F-EE74E2F35C63}" srcOrd="1" destOrd="0" presId="urn:microsoft.com/office/officeart/2005/8/layout/orgChart1"/>
    <dgm:cxn modelId="{FE1B7C94-2C8B-4FBC-84DF-18A9DDD16E23}" type="presParOf" srcId="{94748EBB-267B-4C15-98A2-6B1CA8DDA51E}" destId="{8C318A6B-2060-421D-8A1C-1E8A1A0820A5}" srcOrd="2" destOrd="0" presId="urn:microsoft.com/office/officeart/2005/8/layout/orgChart1"/>
    <dgm:cxn modelId="{99EFDDCA-D947-4104-BB8B-315BECDA811C}" type="presParOf" srcId="{F5BD7731-DFFA-4AE3-BB07-E6069F525075}" destId="{0047B9AF-3739-4CAE-AC5A-FB9C0F408846}" srcOrd="6" destOrd="0" presId="urn:microsoft.com/office/officeart/2005/8/layout/orgChart1"/>
    <dgm:cxn modelId="{9A6C6181-EA26-4E97-86D6-DB8B1BC46347}" type="presParOf" srcId="{F5BD7731-DFFA-4AE3-BB07-E6069F525075}" destId="{8A5377BA-1FB1-4ECB-BA03-C7C4EA7BACEB}" srcOrd="7" destOrd="0" presId="urn:microsoft.com/office/officeart/2005/8/layout/orgChart1"/>
    <dgm:cxn modelId="{29F327D3-FB10-43E1-80E1-66E64DFE3ED9}" type="presParOf" srcId="{8A5377BA-1FB1-4ECB-BA03-C7C4EA7BACEB}" destId="{F5896723-4D9F-4C14-802C-0F0D2CDAE23B}" srcOrd="0" destOrd="0" presId="urn:microsoft.com/office/officeart/2005/8/layout/orgChart1"/>
    <dgm:cxn modelId="{1E5949B4-1A53-49BA-8473-1CA6A5B90BE3}" type="presParOf" srcId="{F5896723-4D9F-4C14-802C-0F0D2CDAE23B}" destId="{5C69034B-A48B-4D91-8BB6-4FB111531299}" srcOrd="0" destOrd="0" presId="urn:microsoft.com/office/officeart/2005/8/layout/orgChart1"/>
    <dgm:cxn modelId="{1DE4B24F-9E5C-4A92-8E57-151B2A30EB53}" type="presParOf" srcId="{F5896723-4D9F-4C14-802C-0F0D2CDAE23B}" destId="{1C360BF7-7CEE-463B-ADE3-F198308C1FF5}" srcOrd="1" destOrd="0" presId="urn:microsoft.com/office/officeart/2005/8/layout/orgChart1"/>
    <dgm:cxn modelId="{88A13E84-6628-40D1-89E8-BDAC75D8B1F3}" type="presParOf" srcId="{8A5377BA-1FB1-4ECB-BA03-C7C4EA7BACEB}" destId="{0EBBFCC5-1BA3-47EB-A1E0-23A570A9FCCE}" srcOrd="1" destOrd="0" presId="urn:microsoft.com/office/officeart/2005/8/layout/orgChart1"/>
    <dgm:cxn modelId="{BB2D08AC-6E35-4DC0-B20A-609619AE0803}" type="presParOf" srcId="{8A5377BA-1FB1-4ECB-BA03-C7C4EA7BACEB}" destId="{BE0E80E4-FED4-4E48-85CC-68B9417BEDBF}" srcOrd="2" destOrd="0" presId="urn:microsoft.com/office/officeart/2005/8/layout/orgChart1"/>
    <dgm:cxn modelId="{B217A6C4-DFB8-4D01-9E4A-A8B41A067B5C}" type="presParOf" srcId="{EAD6FD4E-CBBC-4F5D-B55F-DFD0F8A684C5}" destId="{0A3364C2-AE8E-49AB-BBC6-7A129C1915AB}" srcOrd="2" destOrd="0" presId="urn:microsoft.com/office/officeart/2005/8/layout/orgChart1"/>
    <dgm:cxn modelId="{CF39F08D-C09D-46DC-9F5A-0A19E79551E0}" type="presParOf" srcId="{AB56B6D7-08C2-4743-800C-9E2A42F13B35}" destId="{6EC4DFD8-34B0-4518-83F2-DB8355845D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D6944-9A76-4A78-8739-331E8946B7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F1C935-B6DC-489C-9565-98A72ECC5415}">
      <dgm:prSet phldrT="[Текст]" custT="1"/>
      <dgm:spPr>
        <a:solidFill>
          <a:schemeClr val="accent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4000" dirty="0" smtClean="0"/>
            <a:t>Режимы работы</a:t>
          </a:r>
          <a:endParaRPr lang="ru-RU" sz="4000" dirty="0"/>
        </a:p>
      </dgm:t>
    </dgm:pt>
    <dgm:pt modelId="{85A2940D-753A-4E10-B945-C2DB4FF82ADA}" type="parTrans" cxnId="{56755713-5BCF-4225-8ECC-AE92C8DDF013}">
      <dgm:prSet/>
      <dgm:spPr/>
      <dgm:t>
        <a:bodyPr/>
        <a:lstStyle/>
        <a:p>
          <a:endParaRPr lang="ru-RU"/>
        </a:p>
      </dgm:t>
    </dgm:pt>
    <dgm:pt modelId="{AF23410B-9693-49A1-B424-0CAA47A564BF}" type="sibTrans" cxnId="{56755713-5BCF-4225-8ECC-AE92C8DDF013}">
      <dgm:prSet/>
      <dgm:spPr/>
      <dgm:t>
        <a:bodyPr/>
        <a:lstStyle/>
        <a:p>
          <a:endParaRPr lang="ru-RU"/>
        </a:p>
      </dgm:t>
    </dgm:pt>
    <dgm:pt modelId="{A48FF376-FABF-4225-B83C-4470F3B21F89}">
      <dgm:prSet custT="1"/>
      <dgm:spPr>
        <a:solidFill>
          <a:schemeClr val="accent5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3600" dirty="0" smtClean="0"/>
            <a:t>Непрерывный</a:t>
          </a:r>
          <a:endParaRPr lang="ru-RU" sz="3600" dirty="0"/>
        </a:p>
      </dgm:t>
    </dgm:pt>
    <dgm:pt modelId="{54AEA17A-5DF1-4877-B4AD-089E4C70E148}" type="parTrans" cxnId="{562ECC09-8A33-4FEA-9E63-7BD66FB205E5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7AA0B5B-5717-4A72-B86A-6E050B65FABE}" type="sibTrans" cxnId="{562ECC09-8A33-4FEA-9E63-7BD66FB205E5}">
      <dgm:prSet/>
      <dgm:spPr/>
      <dgm:t>
        <a:bodyPr/>
        <a:lstStyle/>
        <a:p>
          <a:endParaRPr lang="ru-RU"/>
        </a:p>
      </dgm:t>
    </dgm:pt>
    <dgm:pt modelId="{1D8E22C3-3784-428E-9BCB-05DF9603205D}">
      <dgm:prSet custT="1"/>
      <dgm:spPr>
        <a:solidFill>
          <a:schemeClr val="accent5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3600" dirty="0" smtClean="0"/>
            <a:t>Импульсный</a:t>
          </a:r>
          <a:endParaRPr lang="ru-RU" sz="3600" dirty="0"/>
        </a:p>
      </dgm:t>
    </dgm:pt>
    <dgm:pt modelId="{24561B09-9450-4865-BDDC-52E524630B36}" type="parTrans" cxnId="{02E1C20E-6182-4447-8F2F-9F3008287F26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66A1D66-BFE9-433E-8EB2-E07B2CFDA522}" type="sibTrans" cxnId="{02E1C20E-6182-4447-8F2F-9F3008287F26}">
      <dgm:prSet/>
      <dgm:spPr/>
      <dgm:t>
        <a:bodyPr/>
        <a:lstStyle/>
        <a:p>
          <a:endParaRPr lang="ru-RU"/>
        </a:p>
      </dgm:t>
    </dgm:pt>
    <dgm:pt modelId="{1DC04072-C1E9-4291-A0EC-8E9E45E78617}">
      <dgm:prSet custT="1"/>
      <dgm:spPr>
        <a:solidFill>
          <a:schemeClr val="accent6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2800" b="1" i="0" dirty="0" smtClean="0"/>
            <a:t>Квазинепрерывный режим</a:t>
          </a:r>
          <a:endParaRPr lang="ru-RU" sz="2800" dirty="0"/>
        </a:p>
      </dgm:t>
    </dgm:pt>
    <dgm:pt modelId="{25657F67-738A-4378-B416-66D7C1BEEE1D}" type="parTrans" cxnId="{8CFC9A8F-71A7-476C-8781-470DC75D74F5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6943618-4C30-46D6-AC8F-E3A25A13E171}" type="sibTrans" cxnId="{8CFC9A8F-71A7-476C-8781-470DC75D74F5}">
      <dgm:prSet/>
      <dgm:spPr/>
      <dgm:t>
        <a:bodyPr/>
        <a:lstStyle/>
        <a:p>
          <a:endParaRPr lang="ru-RU"/>
        </a:p>
      </dgm:t>
    </dgm:pt>
    <dgm:pt modelId="{F493A168-2BC5-4902-96F2-02A085C068AC}">
      <dgm:prSet custT="1"/>
      <dgm:spPr>
        <a:solidFill>
          <a:schemeClr val="accent6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2800" b="1" i="0" dirty="0" smtClean="0"/>
            <a:t>Импульсно-периодический </a:t>
          </a:r>
          <a:r>
            <a:rPr lang="ru-RU" sz="2800" b="0" i="0" dirty="0" smtClean="0"/>
            <a:t>(ИП)</a:t>
          </a:r>
          <a:endParaRPr lang="ru-RU" sz="2800" dirty="0"/>
        </a:p>
      </dgm:t>
    </dgm:pt>
    <dgm:pt modelId="{A87B81B1-C762-4375-B84D-FDDC1E39DAAB}" type="parTrans" cxnId="{41A719AC-B13D-429F-B229-A0172E1B8A9D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8875281-14F5-42AC-A67D-97F078F281E0}" type="sibTrans" cxnId="{41A719AC-B13D-429F-B229-A0172E1B8A9D}">
      <dgm:prSet/>
      <dgm:spPr/>
      <dgm:t>
        <a:bodyPr/>
        <a:lstStyle/>
        <a:p>
          <a:endParaRPr lang="ru-RU"/>
        </a:p>
      </dgm:t>
    </dgm:pt>
    <dgm:pt modelId="{B97A72A7-D734-44D0-9D53-593FDEE5B8FD}">
      <dgm:prSet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b="0" i="0" dirty="0" smtClean="0"/>
            <a:t>генерация импульсов в режимах свободной генерации либо модуляции добротности с частотами повторения 5 Гц – 100 кГц</a:t>
          </a:r>
          <a:endParaRPr lang="ru-RU" dirty="0"/>
        </a:p>
      </dgm:t>
    </dgm:pt>
    <dgm:pt modelId="{8A28B559-2735-49C6-848D-A16E42310B31}" type="parTrans" cxnId="{6DEE54E9-B9C2-455A-BD03-60B4FE09598D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29381C1-92AF-4020-948E-1D85A8175F7E}" type="sibTrans" cxnId="{6DEE54E9-B9C2-455A-BD03-60B4FE09598D}">
      <dgm:prSet/>
      <dgm:spPr/>
      <dgm:t>
        <a:bodyPr/>
        <a:lstStyle/>
        <a:p>
          <a:endParaRPr lang="ru-RU"/>
        </a:p>
      </dgm:t>
    </dgm:pt>
    <dgm:pt modelId="{C6ABB441-56DC-4FA7-B957-CBB98532168F}">
      <dgm:prSet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b="0" i="0" dirty="0" smtClean="0"/>
            <a:t>частота повторения достигает десятков ГГц. Характерным отличием от ИП режима является то, что средняя мощность </a:t>
          </a:r>
          <a:r>
            <a:rPr lang="ru-RU" b="0" i="0" dirty="0" err="1" smtClean="0"/>
            <a:t>квазинепрерывной</a:t>
          </a:r>
          <a:r>
            <a:rPr lang="ru-RU" b="0" i="0" dirty="0" smtClean="0"/>
            <a:t> генерации сопоставима с пиковой мощностью составляющих импульсов</a:t>
          </a:r>
          <a:endParaRPr lang="ru-RU" dirty="0"/>
        </a:p>
      </dgm:t>
    </dgm:pt>
    <dgm:pt modelId="{6BA88861-D80A-4F6E-9593-70DC56B4039B}" type="parTrans" cxnId="{ADCD890E-9244-4FE8-B532-C8A159B9ED6A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AD35C69-C6B5-44D0-93B1-48F2CBAADFCA}" type="sibTrans" cxnId="{ADCD890E-9244-4FE8-B532-C8A159B9ED6A}">
      <dgm:prSet/>
      <dgm:spPr/>
      <dgm:t>
        <a:bodyPr/>
        <a:lstStyle/>
        <a:p>
          <a:endParaRPr lang="ru-RU"/>
        </a:p>
      </dgm:t>
    </dgm:pt>
    <dgm:pt modelId="{A7AA7AA8-ED3B-4A8A-A5CB-86C3081BE367}" type="pres">
      <dgm:prSet presAssocID="{A8AD6944-9A76-4A78-8739-331E8946B7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1FFA88-7400-414A-B166-0BAA168372E5}" type="pres">
      <dgm:prSet presAssocID="{A5F1C935-B6DC-489C-9565-98A72ECC5415}" presName="hierRoot1" presStyleCnt="0">
        <dgm:presLayoutVars>
          <dgm:hierBranch val="hang"/>
        </dgm:presLayoutVars>
      </dgm:prSet>
      <dgm:spPr/>
    </dgm:pt>
    <dgm:pt modelId="{37D89797-E647-487B-AA41-77570D3912DA}" type="pres">
      <dgm:prSet presAssocID="{A5F1C935-B6DC-489C-9565-98A72ECC5415}" presName="rootComposite1" presStyleCnt="0"/>
      <dgm:spPr/>
    </dgm:pt>
    <dgm:pt modelId="{F9F53FC0-E8BD-4DB1-AC85-4D77EE1D7BF7}" type="pres">
      <dgm:prSet presAssocID="{A5F1C935-B6DC-489C-9565-98A72ECC5415}" presName="rootText1" presStyleLbl="node0" presStyleIdx="0" presStyleCnt="1" custScaleX="148769" custScaleY="50499" custLinFactNeighborX="90299" custLinFactNeighborY="-27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B5A695-FBF3-4B36-BE46-A12AEF4C8812}" type="pres">
      <dgm:prSet presAssocID="{A5F1C935-B6DC-489C-9565-98A72ECC541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E3C5938-B0AA-466B-ACE2-72CDE8B648A5}" type="pres">
      <dgm:prSet presAssocID="{A5F1C935-B6DC-489C-9565-98A72ECC5415}" presName="hierChild2" presStyleCnt="0"/>
      <dgm:spPr/>
    </dgm:pt>
    <dgm:pt modelId="{DE2394F9-9123-476D-94A4-D8F903C0CBC0}" type="pres">
      <dgm:prSet presAssocID="{54AEA17A-5DF1-4877-B4AD-089E4C70E148}" presName="Name48" presStyleLbl="parChTrans1D2" presStyleIdx="0" presStyleCnt="2"/>
      <dgm:spPr/>
      <dgm:t>
        <a:bodyPr/>
        <a:lstStyle/>
        <a:p>
          <a:endParaRPr lang="ru-RU"/>
        </a:p>
      </dgm:t>
    </dgm:pt>
    <dgm:pt modelId="{B9756597-3486-4450-A049-31A3A3AC4BE0}" type="pres">
      <dgm:prSet presAssocID="{A48FF376-FABF-4225-B83C-4470F3B21F89}" presName="hierRoot2" presStyleCnt="0">
        <dgm:presLayoutVars>
          <dgm:hierBranch val="init"/>
        </dgm:presLayoutVars>
      </dgm:prSet>
      <dgm:spPr/>
    </dgm:pt>
    <dgm:pt modelId="{F229A64C-B28E-4DB1-80AC-4792C38ECE44}" type="pres">
      <dgm:prSet presAssocID="{A48FF376-FABF-4225-B83C-4470F3B21F89}" presName="rootComposite" presStyleCnt="0"/>
      <dgm:spPr/>
    </dgm:pt>
    <dgm:pt modelId="{A72AEAAC-0897-435F-A6A5-52B7299AFBE7}" type="pres">
      <dgm:prSet presAssocID="{A48FF376-FABF-4225-B83C-4470F3B21F89}" presName="rootText" presStyleLbl="node2" presStyleIdx="0" presStyleCnt="2" custScaleX="122908" custScaleY="43522" custLinFactNeighborX="20527" custLinFactNeighborY="-279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DB3282-6CFA-49E1-BBA7-C39B99C05CA3}" type="pres">
      <dgm:prSet presAssocID="{A48FF376-FABF-4225-B83C-4470F3B21F89}" presName="rootConnector" presStyleLbl="node2" presStyleIdx="0" presStyleCnt="2"/>
      <dgm:spPr/>
      <dgm:t>
        <a:bodyPr/>
        <a:lstStyle/>
        <a:p>
          <a:endParaRPr lang="ru-RU"/>
        </a:p>
      </dgm:t>
    </dgm:pt>
    <dgm:pt modelId="{583849B7-E2C5-4ACE-8D2B-C0C3D670D076}" type="pres">
      <dgm:prSet presAssocID="{A48FF376-FABF-4225-B83C-4470F3B21F89}" presName="hierChild4" presStyleCnt="0"/>
      <dgm:spPr/>
    </dgm:pt>
    <dgm:pt modelId="{887A54A6-7184-47FC-864D-8DADF94F2BCC}" type="pres">
      <dgm:prSet presAssocID="{A48FF376-FABF-4225-B83C-4470F3B21F89}" presName="hierChild5" presStyleCnt="0"/>
      <dgm:spPr/>
    </dgm:pt>
    <dgm:pt modelId="{E76F1CD6-5686-4754-9CA3-24561E8ADB37}" type="pres">
      <dgm:prSet presAssocID="{24561B09-9450-4865-BDDC-52E524630B36}" presName="Name48" presStyleLbl="parChTrans1D2" presStyleIdx="1" presStyleCnt="2"/>
      <dgm:spPr/>
      <dgm:t>
        <a:bodyPr/>
        <a:lstStyle/>
        <a:p>
          <a:endParaRPr lang="ru-RU"/>
        </a:p>
      </dgm:t>
    </dgm:pt>
    <dgm:pt modelId="{A3674B4C-0588-4675-A8D0-FDD231AD6912}" type="pres">
      <dgm:prSet presAssocID="{1D8E22C3-3784-428E-9BCB-05DF9603205D}" presName="hierRoot2" presStyleCnt="0">
        <dgm:presLayoutVars>
          <dgm:hierBranch val="init"/>
        </dgm:presLayoutVars>
      </dgm:prSet>
      <dgm:spPr/>
    </dgm:pt>
    <dgm:pt modelId="{9225DC21-A9B8-4606-B300-B6CFA19A955D}" type="pres">
      <dgm:prSet presAssocID="{1D8E22C3-3784-428E-9BCB-05DF9603205D}" presName="rootComposite" presStyleCnt="0"/>
      <dgm:spPr/>
    </dgm:pt>
    <dgm:pt modelId="{5B5B39E9-1166-40AF-86ED-C7BB69F7D751}" type="pres">
      <dgm:prSet presAssocID="{1D8E22C3-3784-428E-9BCB-05DF9603205D}" presName="rootText" presStyleLbl="node2" presStyleIdx="1" presStyleCnt="2" custScaleX="111210" custScaleY="43522" custLinFactNeighborX="24132" custLinFactNeighborY="-279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A4D18D-66D0-4607-815D-1C3931DDEE8A}" type="pres">
      <dgm:prSet presAssocID="{1D8E22C3-3784-428E-9BCB-05DF9603205D}" presName="rootConnector" presStyleLbl="node2" presStyleIdx="1" presStyleCnt="2"/>
      <dgm:spPr/>
      <dgm:t>
        <a:bodyPr/>
        <a:lstStyle/>
        <a:p>
          <a:endParaRPr lang="ru-RU"/>
        </a:p>
      </dgm:t>
    </dgm:pt>
    <dgm:pt modelId="{63345C78-1B23-41A2-83DD-89D8B3ECA453}" type="pres">
      <dgm:prSet presAssocID="{1D8E22C3-3784-428E-9BCB-05DF9603205D}" presName="hierChild4" presStyleCnt="0"/>
      <dgm:spPr/>
    </dgm:pt>
    <dgm:pt modelId="{24BF57BA-84AA-46AB-9742-048B114CEC7A}" type="pres">
      <dgm:prSet presAssocID="{25657F67-738A-4378-B416-66D7C1BEEE1D}" presName="Name37" presStyleLbl="parChTrans1D3" presStyleIdx="0" presStyleCnt="2"/>
      <dgm:spPr/>
      <dgm:t>
        <a:bodyPr/>
        <a:lstStyle/>
        <a:p>
          <a:endParaRPr lang="ru-RU"/>
        </a:p>
      </dgm:t>
    </dgm:pt>
    <dgm:pt modelId="{D57F3946-68FD-4802-BC98-5C450A77AB9C}" type="pres">
      <dgm:prSet presAssocID="{1DC04072-C1E9-4291-A0EC-8E9E45E78617}" presName="hierRoot2" presStyleCnt="0">
        <dgm:presLayoutVars>
          <dgm:hierBranch val="l"/>
        </dgm:presLayoutVars>
      </dgm:prSet>
      <dgm:spPr/>
    </dgm:pt>
    <dgm:pt modelId="{EEE4F6C9-CB00-410D-8712-3B263BE4CD82}" type="pres">
      <dgm:prSet presAssocID="{1DC04072-C1E9-4291-A0EC-8E9E45E78617}" presName="rootComposite" presStyleCnt="0"/>
      <dgm:spPr/>
    </dgm:pt>
    <dgm:pt modelId="{64F3CCE0-BA8F-4102-8977-00ECEED4B7E8}" type="pres">
      <dgm:prSet presAssocID="{1DC04072-C1E9-4291-A0EC-8E9E45E78617}" presName="rootText" presStyleLbl="node3" presStyleIdx="0" presStyleCnt="2" custScaleX="134265" custScaleY="67206" custLinFactX="33982" custLinFactNeighborX="100000" custLinFactNeighborY="-34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45987F-567D-42AB-B13C-EFA0A6115322}" type="pres">
      <dgm:prSet presAssocID="{1DC04072-C1E9-4291-A0EC-8E9E45E78617}" presName="rootConnector" presStyleLbl="node3" presStyleIdx="0" presStyleCnt="2"/>
      <dgm:spPr/>
      <dgm:t>
        <a:bodyPr/>
        <a:lstStyle/>
        <a:p>
          <a:endParaRPr lang="ru-RU"/>
        </a:p>
      </dgm:t>
    </dgm:pt>
    <dgm:pt modelId="{982CFC78-7502-4465-ABC2-7021D039607B}" type="pres">
      <dgm:prSet presAssocID="{1DC04072-C1E9-4291-A0EC-8E9E45E78617}" presName="hierChild4" presStyleCnt="0"/>
      <dgm:spPr/>
    </dgm:pt>
    <dgm:pt modelId="{134EBF76-859B-4C81-B66B-478E616D99F3}" type="pres">
      <dgm:prSet presAssocID="{6BA88861-D80A-4F6E-9593-70DC56B4039B}" presName="Name50" presStyleLbl="parChTrans1D4" presStyleIdx="0" presStyleCnt="2"/>
      <dgm:spPr/>
      <dgm:t>
        <a:bodyPr/>
        <a:lstStyle/>
        <a:p>
          <a:endParaRPr lang="ru-RU"/>
        </a:p>
      </dgm:t>
    </dgm:pt>
    <dgm:pt modelId="{99B79833-A9BB-4278-85F9-780783F6AAB9}" type="pres">
      <dgm:prSet presAssocID="{C6ABB441-56DC-4FA7-B957-CBB98532168F}" presName="hierRoot2" presStyleCnt="0">
        <dgm:presLayoutVars>
          <dgm:hierBranch val="l"/>
        </dgm:presLayoutVars>
      </dgm:prSet>
      <dgm:spPr/>
    </dgm:pt>
    <dgm:pt modelId="{4EB23265-3280-48D0-BF56-A20D39549F16}" type="pres">
      <dgm:prSet presAssocID="{C6ABB441-56DC-4FA7-B957-CBB98532168F}" presName="rootComposite" presStyleCnt="0"/>
      <dgm:spPr/>
    </dgm:pt>
    <dgm:pt modelId="{9FBE3C7A-B03D-4026-8400-2A89FF03FC8E}" type="pres">
      <dgm:prSet presAssocID="{C6ABB441-56DC-4FA7-B957-CBB98532168F}" presName="rootText" presStyleLbl="node4" presStyleIdx="0" presStyleCnt="2" custScaleX="122329" custScaleY="184000" custLinFactX="16812" custLinFactNeighborX="100000" custLinFactNeighborY="-13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90F666-54BA-446B-91BB-382C3BDA8913}" type="pres">
      <dgm:prSet presAssocID="{C6ABB441-56DC-4FA7-B957-CBB98532168F}" presName="rootConnector" presStyleLbl="node4" presStyleIdx="0" presStyleCnt="2"/>
      <dgm:spPr/>
      <dgm:t>
        <a:bodyPr/>
        <a:lstStyle/>
        <a:p>
          <a:endParaRPr lang="ru-RU"/>
        </a:p>
      </dgm:t>
    </dgm:pt>
    <dgm:pt modelId="{7BC6C258-7B81-40E2-8F96-02C0F483D083}" type="pres">
      <dgm:prSet presAssocID="{C6ABB441-56DC-4FA7-B957-CBB98532168F}" presName="hierChild4" presStyleCnt="0"/>
      <dgm:spPr/>
    </dgm:pt>
    <dgm:pt modelId="{6CE8201B-F5F9-4103-A005-6AFD7E0A3502}" type="pres">
      <dgm:prSet presAssocID="{C6ABB441-56DC-4FA7-B957-CBB98532168F}" presName="hierChild5" presStyleCnt="0"/>
      <dgm:spPr/>
    </dgm:pt>
    <dgm:pt modelId="{FBB6462E-CF08-4FD9-B14D-DB76FA3A7B3C}" type="pres">
      <dgm:prSet presAssocID="{1DC04072-C1E9-4291-A0EC-8E9E45E78617}" presName="hierChild5" presStyleCnt="0"/>
      <dgm:spPr/>
    </dgm:pt>
    <dgm:pt modelId="{77FD36C9-ACB8-4904-A036-9D577F47263B}" type="pres">
      <dgm:prSet presAssocID="{A87B81B1-C762-4375-B84D-FDDC1E39DAAB}" presName="Name37" presStyleLbl="parChTrans1D3" presStyleIdx="1" presStyleCnt="2"/>
      <dgm:spPr/>
      <dgm:t>
        <a:bodyPr/>
        <a:lstStyle/>
        <a:p>
          <a:endParaRPr lang="ru-RU"/>
        </a:p>
      </dgm:t>
    </dgm:pt>
    <dgm:pt modelId="{4720A989-3AE8-4D98-BB25-E29569630FB2}" type="pres">
      <dgm:prSet presAssocID="{F493A168-2BC5-4902-96F2-02A085C068AC}" presName="hierRoot2" presStyleCnt="0">
        <dgm:presLayoutVars>
          <dgm:hierBranch val="init"/>
        </dgm:presLayoutVars>
      </dgm:prSet>
      <dgm:spPr/>
    </dgm:pt>
    <dgm:pt modelId="{9022D98A-1642-4891-B77D-DF202EC972B9}" type="pres">
      <dgm:prSet presAssocID="{F493A168-2BC5-4902-96F2-02A085C068AC}" presName="rootComposite" presStyleCnt="0"/>
      <dgm:spPr/>
    </dgm:pt>
    <dgm:pt modelId="{01CD2698-4C7D-40F8-B397-C4D28F36F390}" type="pres">
      <dgm:prSet presAssocID="{F493A168-2BC5-4902-96F2-02A085C068AC}" presName="rootText" presStyleLbl="node3" presStyleIdx="1" presStyleCnt="2" custScaleX="138307" custScaleY="74786" custLinFactX="-100000" custLinFactNeighborX="-133202" custLinFactNeighborY="-34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2795E-335A-4BD7-B72E-6D779D2D38EE}" type="pres">
      <dgm:prSet presAssocID="{F493A168-2BC5-4902-96F2-02A085C068AC}" presName="rootConnector" presStyleLbl="node3" presStyleIdx="1" presStyleCnt="2"/>
      <dgm:spPr/>
      <dgm:t>
        <a:bodyPr/>
        <a:lstStyle/>
        <a:p>
          <a:endParaRPr lang="ru-RU"/>
        </a:p>
      </dgm:t>
    </dgm:pt>
    <dgm:pt modelId="{F453E9A3-47D8-4643-9125-60B8B6C28970}" type="pres">
      <dgm:prSet presAssocID="{F493A168-2BC5-4902-96F2-02A085C068AC}" presName="hierChild4" presStyleCnt="0"/>
      <dgm:spPr/>
    </dgm:pt>
    <dgm:pt modelId="{7ABEF7ED-BAFD-400D-835A-94CE3AAF5C3F}" type="pres">
      <dgm:prSet presAssocID="{8A28B559-2735-49C6-848D-A16E42310B31}" presName="Name37" presStyleLbl="parChTrans1D4" presStyleIdx="1" presStyleCnt="2"/>
      <dgm:spPr/>
      <dgm:t>
        <a:bodyPr/>
        <a:lstStyle/>
        <a:p>
          <a:endParaRPr lang="ru-RU"/>
        </a:p>
      </dgm:t>
    </dgm:pt>
    <dgm:pt modelId="{CCA28900-056B-4309-9F3D-0E485D41623C}" type="pres">
      <dgm:prSet presAssocID="{B97A72A7-D734-44D0-9D53-593FDEE5B8FD}" presName="hierRoot2" presStyleCnt="0">
        <dgm:presLayoutVars>
          <dgm:hierBranch val="r"/>
        </dgm:presLayoutVars>
      </dgm:prSet>
      <dgm:spPr/>
    </dgm:pt>
    <dgm:pt modelId="{FB9FB0DA-62C0-4A7D-A49A-3EA3F4CFF931}" type="pres">
      <dgm:prSet presAssocID="{B97A72A7-D734-44D0-9D53-593FDEE5B8FD}" presName="rootComposite" presStyleCnt="0"/>
      <dgm:spPr/>
    </dgm:pt>
    <dgm:pt modelId="{BD52DCB6-E9DE-417A-B082-4DE595A9DE6C}" type="pres">
      <dgm:prSet presAssocID="{B97A72A7-D734-44D0-9D53-593FDEE5B8FD}" presName="rootText" presStyleLbl="node4" presStyleIdx="1" presStyleCnt="2" custScaleX="124446" custScaleY="192724" custLinFactX="-100000" custLinFactNeighborX="-144104" custLinFactNeighborY="-25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51ECA-FFD9-4D4D-BD1E-6AA4ACEE7D15}" type="pres">
      <dgm:prSet presAssocID="{B97A72A7-D734-44D0-9D53-593FDEE5B8FD}" presName="rootConnector" presStyleLbl="node4" presStyleIdx="1" presStyleCnt="2"/>
      <dgm:spPr/>
      <dgm:t>
        <a:bodyPr/>
        <a:lstStyle/>
        <a:p>
          <a:endParaRPr lang="ru-RU"/>
        </a:p>
      </dgm:t>
    </dgm:pt>
    <dgm:pt modelId="{0DFB1170-C78F-4533-85CD-F44754D579E8}" type="pres">
      <dgm:prSet presAssocID="{B97A72A7-D734-44D0-9D53-593FDEE5B8FD}" presName="hierChild4" presStyleCnt="0"/>
      <dgm:spPr/>
    </dgm:pt>
    <dgm:pt modelId="{2D01B883-D6FB-4C69-A60B-B6C37222BA04}" type="pres">
      <dgm:prSet presAssocID="{B97A72A7-D734-44D0-9D53-593FDEE5B8FD}" presName="hierChild5" presStyleCnt="0"/>
      <dgm:spPr/>
    </dgm:pt>
    <dgm:pt modelId="{474E36AD-0A33-4D93-B635-14FA87D0473A}" type="pres">
      <dgm:prSet presAssocID="{F493A168-2BC5-4902-96F2-02A085C068AC}" presName="hierChild5" presStyleCnt="0"/>
      <dgm:spPr/>
    </dgm:pt>
    <dgm:pt modelId="{7CA24A78-6445-4732-848A-9034A0321ABC}" type="pres">
      <dgm:prSet presAssocID="{1D8E22C3-3784-428E-9BCB-05DF9603205D}" presName="hierChild5" presStyleCnt="0"/>
      <dgm:spPr/>
    </dgm:pt>
    <dgm:pt modelId="{062D22FC-71DE-451F-97CB-BA9D066C8477}" type="pres">
      <dgm:prSet presAssocID="{A5F1C935-B6DC-489C-9565-98A72ECC5415}" presName="hierChild3" presStyleCnt="0"/>
      <dgm:spPr/>
    </dgm:pt>
  </dgm:ptLst>
  <dgm:cxnLst>
    <dgm:cxn modelId="{52EF8991-3250-4501-95F3-C2423C102503}" type="presOf" srcId="{8A28B559-2735-49C6-848D-A16E42310B31}" destId="{7ABEF7ED-BAFD-400D-835A-94CE3AAF5C3F}" srcOrd="0" destOrd="0" presId="urn:microsoft.com/office/officeart/2005/8/layout/orgChart1"/>
    <dgm:cxn modelId="{035F8F36-B267-4D09-A2A3-500ADBE6B790}" type="presOf" srcId="{A48FF376-FABF-4225-B83C-4470F3B21F89}" destId="{A72AEAAC-0897-435F-A6A5-52B7299AFBE7}" srcOrd="0" destOrd="0" presId="urn:microsoft.com/office/officeart/2005/8/layout/orgChart1"/>
    <dgm:cxn modelId="{8FBC8B90-85DE-42AB-98E8-A63BC8BBE296}" type="presOf" srcId="{A5F1C935-B6DC-489C-9565-98A72ECC5415}" destId="{09B5A695-FBF3-4B36-BE46-A12AEF4C8812}" srcOrd="1" destOrd="0" presId="urn:microsoft.com/office/officeart/2005/8/layout/orgChart1"/>
    <dgm:cxn modelId="{7D1D44CE-60BF-4E01-BDF9-A20529D507C5}" type="presOf" srcId="{A87B81B1-C762-4375-B84D-FDDC1E39DAAB}" destId="{77FD36C9-ACB8-4904-A036-9D577F47263B}" srcOrd="0" destOrd="0" presId="urn:microsoft.com/office/officeart/2005/8/layout/orgChart1"/>
    <dgm:cxn modelId="{650189F9-0366-4596-BE91-EC802F477741}" type="presOf" srcId="{24561B09-9450-4865-BDDC-52E524630B36}" destId="{E76F1CD6-5686-4754-9CA3-24561E8ADB37}" srcOrd="0" destOrd="0" presId="urn:microsoft.com/office/officeart/2005/8/layout/orgChart1"/>
    <dgm:cxn modelId="{C90E398C-5FDA-495B-ACC6-900B21B23B81}" type="presOf" srcId="{B97A72A7-D734-44D0-9D53-593FDEE5B8FD}" destId="{BD52DCB6-E9DE-417A-B082-4DE595A9DE6C}" srcOrd="0" destOrd="0" presId="urn:microsoft.com/office/officeart/2005/8/layout/orgChart1"/>
    <dgm:cxn modelId="{CAD3089A-83F0-4DB0-A90D-C17677E75261}" type="presOf" srcId="{1DC04072-C1E9-4291-A0EC-8E9E45E78617}" destId="{64F3CCE0-BA8F-4102-8977-00ECEED4B7E8}" srcOrd="0" destOrd="0" presId="urn:microsoft.com/office/officeart/2005/8/layout/orgChart1"/>
    <dgm:cxn modelId="{CED1357B-D867-42BF-95D4-0BF90817620F}" type="presOf" srcId="{6BA88861-D80A-4F6E-9593-70DC56B4039B}" destId="{134EBF76-859B-4C81-B66B-478E616D99F3}" srcOrd="0" destOrd="0" presId="urn:microsoft.com/office/officeart/2005/8/layout/orgChart1"/>
    <dgm:cxn modelId="{CB9E05DC-1868-4006-ADAE-DA0DF749BD75}" type="presOf" srcId="{C6ABB441-56DC-4FA7-B957-CBB98532168F}" destId="{E290F666-54BA-446B-91BB-382C3BDA8913}" srcOrd="1" destOrd="0" presId="urn:microsoft.com/office/officeart/2005/8/layout/orgChart1"/>
    <dgm:cxn modelId="{41A719AC-B13D-429F-B229-A0172E1B8A9D}" srcId="{1D8E22C3-3784-428E-9BCB-05DF9603205D}" destId="{F493A168-2BC5-4902-96F2-02A085C068AC}" srcOrd="1" destOrd="0" parTransId="{A87B81B1-C762-4375-B84D-FDDC1E39DAAB}" sibTransId="{58875281-14F5-42AC-A67D-97F078F281E0}"/>
    <dgm:cxn modelId="{C5E8BE69-204B-4CE8-A6D5-A39860286312}" type="presOf" srcId="{25657F67-738A-4378-B416-66D7C1BEEE1D}" destId="{24BF57BA-84AA-46AB-9742-048B114CEC7A}" srcOrd="0" destOrd="0" presId="urn:microsoft.com/office/officeart/2005/8/layout/orgChart1"/>
    <dgm:cxn modelId="{7AF8F4C7-D3DA-40CE-8E80-8FF36A30C437}" type="presOf" srcId="{1D8E22C3-3784-428E-9BCB-05DF9603205D}" destId="{5B5B39E9-1166-40AF-86ED-C7BB69F7D751}" srcOrd="0" destOrd="0" presId="urn:microsoft.com/office/officeart/2005/8/layout/orgChart1"/>
    <dgm:cxn modelId="{D9495F25-BF93-4398-87BB-A94AFF27F5FA}" type="presOf" srcId="{C6ABB441-56DC-4FA7-B957-CBB98532168F}" destId="{9FBE3C7A-B03D-4026-8400-2A89FF03FC8E}" srcOrd="0" destOrd="0" presId="urn:microsoft.com/office/officeart/2005/8/layout/orgChart1"/>
    <dgm:cxn modelId="{91830B56-BE4D-4835-9999-C33F14D743C6}" type="presOf" srcId="{1D8E22C3-3784-428E-9BCB-05DF9603205D}" destId="{76A4D18D-66D0-4607-815D-1C3931DDEE8A}" srcOrd="1" destOrd="0" presId="urn:microsoft.com/office/officeart/2005/8/layout/orgChart1"/>
    <dgm:cxn modelId="{30D76324-941E-45ED-AD8E-D381C93EAAD5}" type="presOf" srcId="{1DC04072-C1E9-4291-A0EC-8E9E45E78617}" destId="{B445987F-567D-42AB-B13C-EFA0A6115322}" srcOrd="1" destOrd="0" presId="urn:microsoft.com/office/officeart/2005/8/layout/orgChart1"/>
    <dgm:cxn modelId="{02E1C20E-6182-4447-8F2F-9F3008287F26}" srcId="{A5F1C935-B6DC-489C-9565-98A72ECC5415}" destId="{1D8E22C3-3784-428E-9BCB-05DF9603205D}" srcOrd="1" destOrd="0" parTransId="{24561B09-9450-4865-BDDC-52E524630B36}" sibTransId="{666A1D66-BFE9-433E-8EB2-E07B2CFDA522}"/>
    <dgm:cxn modelId="{C7A460F1-75B6-4918-BD1B-6AB909789924}" type="presOf" srcId="{A8AD6944-9A76-4A78-8739-331E8946B76D}" destId="{A7AA7AA8-ED3B-4A8A-A5CB-86C3081BE367}" srcOrd="0" destOrd="0" presId="urn:microsoft.com/office/officeart/2005/8/layout/orgChart1"/>
    <dgm:cxn modelId="{56755713-5BCF-4225-8ECC-AE92C8DDF013}" srcId="{A8AD6944-9A76-4A78-8739-331E8946B76D}" destId="{A5F1C935-B6DC-489C-9565-98A72ECC5415}" srcOrd="0" destOrd="0" parTransId="{85A2940D-753A-4E10-B945-C2DB4FF82ADA}" sibTransId="{AF23410B-9693-49A1-B424-0CAA47A564BF}"/>
    <dgm:cxn modelId="{A8B477F5-937A-48F8-8EC0-EA899F516329}" type="presOf" srcId="{F493A168-2BC5-4902-96F2-02A085C068AC}" destId="{8852795E-335A-4BD7-B72E-6D779D2D38EE}" srcOrd="1" destOrd="0" presId="urn:microsoft.com/office/officeart/2005/8/layout/orgChart1"/>
    <dgm:cxn modelId="{6DEE54E9-B9C2-455A-BD03-60B4FE09598D}" srcId="{F493A168-2BC5-4902-96F2-02A085C068AC}" destId="{B97A72A7-D734-44D0-9D53-593FDEE5B8FD}" srcOrd="0" destOrd="0" parTransId="{8A28B559-2735-49C6-848D-A16E42310B31}" sibTransId="{929381C1-92AF-4020-948E-1D85A8175F7E}"/>
    <dgm:cxn modelId="{70DF8783-CDF2-42AA-A3C8-673FBD1F24BF}" type="presOf" srcId="{A48FF376-FABF-4225-B83C-4470F3B21F89}" destId="{A4DB3282-6CFA-49E1-BBA7-C39B99C05CA3}" srcOrd="1" destOrd="0" presId="urn:microsoft.com/office/officeart/2005/8/layout/orgChart1"/>
    <dgm:cxn modelId="{ADCD890E-9244-4FE8-B532-C8A159B9ED6A}" srcId="{1DC04072-C1E9-4291-A0EC-8E9E45E78617}" destId="{C6ABB441-56DC-4FA7-B957-CBB98532168F}" srcOrd="0" destOrd="0" parTransId="{6BA88861-D80A-4F6E-9593-70DC56B4039B}" sibTransId="{AAD35C69-C6B5-44D0-93B1-48F2CBAADFCA}"/>
    <dgm:cxn modelId="{8CFC9A8F-71A7-476C-8781-470DC75D74F5}" srcId="{1D8E22C3-3784-428E-9BCB-05DF9603205D}" destId="{1DC04072-C1E9-4291-A0EC-8E9E45E78617}" srcOrd="0" destOrd="0" parTransId="{25657F67-738A-4378-B416-66D7C1BEEE1D}" sibTransId="{D6943618-4C30-46D6-AC8F-E3A25A13E171}"/>
    <dgm:cxn modelId="{562ECC09-8A33-4FEA-9E63-7BD66FB205E5}" srcId="{A5F1C935-B6DC-489C-9565-98A72ECC5415}" destId="{A48FF376-FABF-4225-B83C-4470F3B21F89}" srcOrd="0" destOrd="0" parTransId="{54AEA17A-5DF1-4877-B4AD-089E4C70E148}" sibTransId="{77AA0B5B-5717-4A72-B86A-6E050B65FABE}"/>
    <dgm:cxn modelId="{0907D6C2-2759-45FD-A255-13E41EE20AF7}" type="presOf" srcId="{A5F1C935-B6DC-489C-9565-98A72ECC5415}" destId="{F9F53FC0-E8BD-4DB1-AC85-4D77EE1D7BF7}" srcOrd="0" destOrd="0" presId="urn:microsoft.com/office/officeart/2005/8/layout/orgChart1"/>
    <dgm:cxn modelId="{3E634FF7-A228-4B10-BBB2-668F8B23AAA4}" type="presOf" srcId="{B97A72A7-D734-44D0-9D53-593FDEE5B8FD}" destId="{54D51ECA-FFD9-4D4D-BD1E-6AA4ACEE7D15}" srcOrd="1" destOrd="0" presId="urn:microsoft.com/office/officeart/2005/8/layout/orgChart1"/>
    <dgm:cxn modelId="{376B37BA-C7DB-4AD0-950F-9E15EE4E200D}" type="presOf" srcId="{F493A168-2BC5-4902-96F2-02A085C068AC}" destId="{01CD2698-4C7D-40F8-B397-C4D28F36F390}" srcOrd="0" destOrd="0" presId="urn:microsoft.com/office/officeart/2005/8/layout/orgChart1"/>
    <dgm:cxn modelId="{BD4ABA88-B7C1-4C1A-BD84-21047BE0775F}" type="presOf" srcId="{54AEA17A-5DF1-4877-B4AD-089E4C70E148}" destId="{DE2394F9-9123-476D-94A4-D8F903C0CBC0}" srcOrd="0" destOrd="0" presId="urn:microsoft.com/office/officeart/2005/8/layout/orgChart1"/>
    <dgm:cxn modelId="{2E1AF061-2CBA-4BA8-BA26-42DD6CD52A82}" type="presParOf" srcId="{A7AA7AA8-ED3B-4A8A-A5CB-86C3081BE367}" destId="{211FFA88-7400-414A-B166-0BAA168372E5}" srcOrd="0" destOrd="0" presId="urn:microsoft.com/office/officeart/2005/8/layout/orgChart1"/>
    <dgm:cxn modelId="{8C46D2E6-920B-43F0-A31E-B9092A628D66}" type="presParOf" srcId="{211FFA88-7400-414A-B166-0BAA168372E5}" destId="{37D89797-E647-487B-AA41-77570D3912DA}" srcOrd="0" destOrd="0" presId="urn:microsoft.com/office/officeart/2005/8/layout/orgChart1"/>
    <dgm:cxn modelId="{33D09454-EFEC-419C-8FC5-D050D0D3DB9D}" type="presParOf" srcId="{37D89797-E647-487B-AA41-77570D3912DA}" destId="{F9F53FC0-E8BD-4DB1-AC85-4D77EE1D7BF7}" srcOrd="0" destOrd="0" presId="urn:microsoft.com/office/officeart/2005/8/layout/orgChart1"/>
    <dgm:cxn modelId="{5E3881A2-03BE-4D74-BE0E-D5CEC4AE7523}" type="presParOf" srcId="{37D89797-E647-487B-AA41-77570D3912DA}" destId="{09B5A695-FBF3-4B36-BE46-A12AEF4C8812}" srcOrd="1" destOrd="0" presId="urn:microsoft.com/office/officeart/2005/8/layout/orgChart1"/>
    <dgm:cxn modelId="{67A48BBF-DC41-4651-A5E3-0FEB195DAAD7}" type="presParOf" srcId="{211FFA88-7400-414A-B166-0BAA168372E5}" destId="{DE3C5938-B0AA-466B-ACE2-72CDE8B648A5}" srcOrd="1" destOrd="0" presId="urn:microsoft.com/office/officeart/2005/8/layout/orgChart1"/>
    <dgm:cxn modelId="{13237D61-5390-4980-ACEC-106EA3A240B9}" type="presParOf" srcId="{DE3C5938-B0AA-466B-ACE2-72CDE8B648A5}" destId="{DE2394F9-9123-476D-94A4-D8F903C0CBC0}" srcOrd="0" destOrd="0" presId="urn:microsoft.com/office/officeart/2005/8/layout/orgChart1"/>
    <dgm:cxn modelId="{F29F4886-2F29-414A-877B-3E117AACE50A}" type="presParOf" srcId="{DE3C5938-B0AA-466B-ACE2-72CDE8B648A5}" destId="{B9756597-3486-4450-A049-31A3A3AC4BE0}" srcOrd="1" destOrd="0" presId="urn:microsoft.com/office/officeart/2005/8/layout/orgChart1"/>
    <dgm:cxn modelId="{8856AB01-DA19-4548-AD18-6F42FB5DF6AB}" type="presParOf" srcId="{B9756597-3486-4450-A049-31A3A3AC4BE0}" destId="{F229A64C-B28E-4DB1-80AC-4792C38ECE44}" srcOrd="0" destOrd="0" presId="urn:microsoft.com/office/officeart/2005/8/layout/orgChart1"/>
    <dgm:cxn modelId="{CA03DDDE-6E12-4A54-AA5D-D99E330FCB1F}" type="presParOf" srcId="{F229A64C-B28E-4DB1-80AC-4792C38ECE44}" destId="{A72AEAAC-0897-435F-A6A5-52B7299AFBE7}" srcOrd="0" destOrd="0" presId="urn:microsoft.com/office/officeart/2005/8/layout/orgChart1"/>
    <dgm:cxn modelId="{86BF917A-E453-4B21-82A3-833231781C53}" type="presParOf" srcId="{F229A64C-B28E-4DB1-80AC-4792C38ECE44}" destId="{A4DB3282-6CFA-49E1-BBA7-C39B99C05CA3}" srcOrd="1" destOrd="0" presId="urn:microsoft.com/office/officeart/2005/8/layout/orgChart1"/>
    <dgm:cxn modelId="{55501627-879C-4F62-BE9A-32C3DDD83672}" type="presParOf" srcId="{B9756597-3486-4450-A049-31A3A3AC4BE0}" destId="{583849B7-E2C5-4ACE-8D2B-C0C3D670D076}" srcOrd="1" destOrd="0" presId="urn:microsoft.com/office/officeart/2005/8/layout/orgChart1"/>
    <dgm:cxn modelId="{820926D0-4F97-4779-8244-A6BFDA92EADD}" type="presParOf" srcId="{B9756597-3486-4450-A049-31A3A3AC4BE0}" destId="{887A54A6-7184-47FC-864D-8DADF94F2BCC}" srcOrd="2" destOrd="0" presId="urn:microsoft.com/office/officeart/2005/8/layout/orgChart1"/>
    <dgm:cxn modelId="{441063AD-7D2F-42AF-AE49-E9754833FA7C}" type="presParOf" srcId="{DE3C5938-B0AA-466B-ACE2-72CDE8B648A5}" destId="{E76F1CD6-5686-4754-9CA3-24561E8ADB37}" srcOrd="2" destOrd="0" presId="urn:microsoft.com/office/officeart/2005/8/layout/orgChart1"/>
    <dgm:cxn modelId="{1D30C37E-9FB5-4E9F-A85E-61F7667FF341}" type="presParOf" srcId="{DE3C5938-B0AA-466B-ACE2-72CDE8B648A5}" destId="{A3674B4C-0588-4675-A8D0-FDD231AD6912}" srcOrd="3" destOrd="0" presId="urn:microsoft.com/office/officeart/2005/8/layout/orgChart1"/>
    <dgm:cxn modelId="{05A33C34-8438-4C1C-9AA3-9F66C5517230}" type="presParOf" srcId="{A3674B4C-0588-4675-A8D0-FDD231AD6912}" destId="{9225DC21-A9B8-4606-B300-B6CFA19A955D}" srcOrd="0" destOrd="0" presId="urn:microsoft.com/office/officeart/2005/8/layout/orgChart1"/>
    <dgm:cxn modelId="{61F80328-D4D1-49D2-AF7E-489803C0394B}" type="presParOf" srcId="{9225DC21-A9B8-4606-B300-B6CFA19A955D}" destId="{5B5B39E9-1166-40AF-86ED-C7BB69F7D751}" srcOrd="0" destOrd="0" presId="urn:microsoft.com/office/officeart/2005/8/layout/orgChart1"/>
    <dgm:cxn modelId="{1391E5E2-543F-4FFB-9D14-50CAECEA9FBD}" type="presParOf" srcId="{9225DC21-A9B8-4606-B300-B6CFA19A955D}" destId="{76A4D18D-66D0-4607-815D-1C3931DDEE8A}" srcOrd="1" destOrd="0" presId="urn:microsoft.com/office/officeart/2005/8/layout/orgChart1"/>
    <dgm:cxn modelId="{7170957A-6498-48A0-8378-E28BF7A150F8}" type="presParOf" srcId="{A3674B4C-0588-4675-A8D0-FDD231AD6912}" destId="{63345C78-1B23-41A2-83DD-89D8B3ECA453}" srcOrd="1" destOrd="0" presId="urn:microsoft.com/office/officeart/2005/8/layout/orgChart1"/>
    <dgm:cxn modelId="{E99B5A81-5D12-4F22-A84D-C53BD3D656C2}" type="presParOf" srcId="{63345C78-1B23-41A2-83DD-89D8B3ECA453}" destId="{24BF57BA-84AA-46AB-9742-048B114CEC7A}" srcOrd="0" destOrd="0" presId="urn:microsoft.com/office/officeart/2005/8/layout/orgChart1"/>
    <dgm:cxn modelId="{21EF93D8-CD12-4293-8B0B-2F2C57E0BBF6}" type="presParOf" srcId="{63345C78-1B23-41A2-83DD-89D8B3ECA453}" destId="{D57F3946-68FD-4802-BC98-5C450A77AB9C}" srcOrd="1" destOrd="0" presId="urn:microsoft.com/office/officeart/2005/8/layout/orgChart1"/>
    <dgm:cxn modelId="{84416A86-AF01-44BD-93D1-5000AC4E2972}" type="presParOf" srcId="{D57F3946-68FD-4802-BC98-5C450A77AB9C}" destId="{EEE4F6C9-CB00-410D-8712-3B263BE4CD82}" srcOrd="0" destOrd="0" presId="urn:microsoft.com/office/officeart/2005/8/layout/orgChart1"/>
    <dgm:cxn modelId="{E7111BAC-A765-4764-BACF-49AE1491647D}" type="presParOf" srcId="{EEE4F6C9-CB00-410D-8712-3B263BE4CD82}" destId="{64F3CCE0-BA8F-4102-8977-00ECEED4B7E8}" srcOrd="0" destOrd="0" presId="urn:microsoft.com/office/officeart/2005/8/layout/orgChart1"/>
    <dgm:cxn modelId="{809EA4DB-3B71-4385-99C2-089362D1F3B2}" type="presParOf" srcId="{EEE4F6C9-CB00-410D-8712-3B263BE4CD82}" destId="{B445987F-567D-42AB-B13C-EFA0A6115322}" srcOrd="1" destOrd="0" presId="urn:microsoft.com/office/officeart/2005/8/layout/orgChart1"/>
    <dgm:cxn modelId="{382032D0-6F9E-4EE6-9C48-5D82D55C6B8A}" type="presParOf" srcId="{D57F3946-68FD-4802-BC98-5C450A77AB9C}" destId="{982CFC78-7502-4465-ABC2-7021D039607B}" srcOrd="1" destOrd="0" presId="urn:microsoft.com/office/officeart/2005/8/layout/orgChart1"/>
    <dgm:cxn modelId="{3A9CEC3C-68FE-48A9-9E0C-5A0E97CC5467}" type="presParOf" srcId="{982CFC78-7502-4465-ABC2-7021D039607B}" destId="{134EBF76-859B-4C81-B66B-478E616D99F3}" srcOrd="0" destOrd="0" presId="urn:microsoft.com/office/officeart/2005/8/layout/orgChart1"/>
    <dgm:cxn modelId="{6059120F-CF5B-43F9-8FD8-90FEA96A3601}" type="presParOf" srcId="{982CFC78-7502-4465-ABC2-7021D039607B}" destId="{99B79833-A9BB-4278-85F9-780783F6AAB9}" srcOrd="1" destOrd="0" presId="urn:microsoft.com/office/officeart/2005/8/layout/orgChart1"/>
    <dgm:cxn modelId="{64F769ED-25A1-447C-A572-38274F535A16}" type="presParOf" srcId="{99B79833-A9BB-4278-85F9-780783F6AAB9}" destId="{4EB23265-3280-48D0-BF56-A20D39549F16}" srcOrd="0" destOrd="0" presId="urn:microsoft.com/office/officeart/2005/8/layout/orgChart1"/>
    <dgm:cxn modelId="{3EF5C9D0-111F-41E1-BC54-29E9B5660450}" type="presParOf" srcId="{4EB23265-3280-48D0-BF56-A20D39549F16}" destId="{9FBE3C7A-B03D-4026-8400-2A89FF03FC8E}" srcOrd="0" destOrd="0" presId="urn:microsoft.com/office/officeart/2005/8/layout/orgChart1"/>
    <dgm:cxn modelId="{8FCF93A9-05EA-48A4-BFD2-5E0C0A0DB174}" type="presParOf" srcId="{4EB23265-3280-48D0-BF56-A20D39549F16}" destId="{E290F666-54BA-446B-91BB-382C3BDA8913}" srcOrd="1" destOrd="0" presId="urn:microsoft.com/office/officeart/2005/8/layout/orgChart1"/>
    <dgm:cxn modelId="{1EF04787-A4BC-4463-857F-537B16895378}" type="presParOf" srcId="{99B79833-A9BB-4278-85F9-780783F6AAB9}" destId="{7BC6C258-7B81-40E2-8F96-02C0F483D083}" srcOrd="1" destOrd="0" presId="urn:microsoft.com/office/officeart/2005/8/layout/orgChart1"/>
    <dgm:cxn modelId="{CF19D25F-657E-452E-991E-95517DFB9B31}" type="presParOf" srcId="{99B79833-A9BB-4278-85F9-780783F6AAB9}" destId="{6CE8201B-F5F9-4103-A005-6AFD7E0A3502}" srcOrd="2" destOrd="0" presId="urn:microsoft.com/office/officeart/2005/8/layout/orgChart1"/>
    <dgm:cxn modelId="{D01BD579-19F6-44A0-8DA8-7EA8477529EB}" type="presParOf" srcId="{D57F3946-68FD-4802-BC98-5C450A77AB9C}" destId="{FBB6462E-CF08-4FD9-B14D-DB76FA3A7B3C}" srcOrd="2" destOrd="0" presId="urn:microsoft.com/office/officeart/2005/8/layout/orgChart1"/>
    <dgm:cxn modelId="{DECC28EE-CBF5-4F46-8C72-D77B77AD3C9E}" type="presParOf" srcId="{63345C78-1B23-41A2-83DD-89D8B3ECA453}" destId="{77FD36C9-ACB8-4904-A036-9D577F47263B}" srcOrd="2" destOrd="0" presId="urn:microsoft.com/office/officeart/2005/8/layout/orgChart1"/>
    <dgm:cxn modelId="{77AD221B-3811-42A7-BE9A-B4B61F268E8F}" type="presParOf" srcId="{63345C78-1B23-41A2-83DD-89D8B3ECA453}" destId="{4720A989-3AE8-4D98-BB25-E29569630FB2}" srcOrd="3" destOrd="0" presId="urn:microsoft.com/office/officeart/2005/8/layout/orgChart1"/>
    <dgm:cxn modelId="{D960C073-3623-48B9-B708-59EBDFA14AFA}" type="presParOf" srcId="{4720A989-3AE8-4D98-BB25-E29569630FB2}" destId="{9022D98A-1642-4891-B77D-DF202EC972B9}" srcOrd="0" destOrd="0" presId="urn:microsoft.com/office/officeart/2005/8/layout/orgChart1"/>
    <dgm:cxn modelId="{0E452CF3-0A16-475F-B810-F3809DEC0CE1}" type="presParOf" srcId="{9022D98A-1642-4891-B77D-DF202EC972B9}" destId="{01CD2698-4C7D-40F8-B397-C4D28F36F390}" srcOrd="0" destOrd="0" presId="urn:microsoft.com/office/officeart/2005/8/layout/orgChart1"/>
    <dgm:cxn modelId="{3128647D-FF8F-4012-8D17-18C75828538F}" type="presParOf" srcId="{9022D98A-1642-4891-B77D-DF202EC972B9}" destId="{8852795E-335A-4BD7-B72E-6D779D2D38EE}" srcOrd="1" destOrd="0" presId="urn:microsoft.com/office/officeart/2005/8/layout/orgChart1"/>
    <dgm:cxn modelId="{C1AE8DBA-D830-4CB4-A8EA-2A6726CD2AE5}" type="presParOf" srcId="{4720A989-3AE8-4D98-BB25-E29569630FB2}" destId="{F453E9A3-47D8-4643-9125-60B8B6C28970}" srcOrd="1" destOrd="0" presId="urn:microsoft.com/office/officeart/2005/8/layout/orgChart1"/>
    <dgm:cxn modelId="{43774C00-D270-4842-BE2E-2171C970C280}" type="presParOf" srcId="{F453E9A3-47D8-4643-9125-60B8B6C28970}" destId="{7ABEF7ED-BAFD-400D-835A-94CE3AAF5C3F}" srcOrd="0" destOrd="0" presId="urn:microsoft.com/office/officeart/2005/8/layout/orgChart1"/>
    <dgm:cxn modelId="{92518FF1-A00E-4FB4-8AB3-49AAFF5BF32A}" type="presParOf" srcId="{F453E9A3-47D8-4643-9125-60B8B6C28970}" destId="{CCA28900-056B-4309-9F3D-0E485D41623C}" srcOrd="1" destOrd="0" presId="urn:microsoft.com/office/officeart/2005/8/layout/orgChart1"/>
    <dgm:cxn modelId="{6088F518-26B8-40C7-9DF4-1F92EF1E6BC6}" type="presParOf" srcId="{CCA28900-056B-4309-9F3D-0E485D41623C}" destId="{FB9FB0DA-62C0-4A7D-A49A-3EA3F4CFF931}" srcOrd="0" destOrd="0" presId="urn:microsoft.com/office/officeart/2005/8/layout/orgChart1"/>
    <dgm:cxn modelId="{EBBE7131-341E-4733-855D-6B55800034B0}" type="presParOf" srcId="{FB9FB0DA-62C0-4A7D-A49A-3EA3F4CFF931}" destId="{BD52DCB6-E9DE-417A-B082-4DE595A9DE6C}" srcOrd="0" destOrd="0" presId="urn:microsoft.com/office/officeart/2005/8/layout/orgChart1"/>
    <dgm:cxn modelId="{1A8DAA03-A453-4B21-94C4-7806ECF846BE}" type="presParOf" srcId="{FB9FB0DA-62C0-4A7D-A49A-3EA3F4CFF931}" destId="{54D51ECA-FFD9-4D4D-BD1E-6AA4ACEE7D15}" srcOrd="1" destOrd="0" presId="urn:microsoft.com/office/officeart/2005/8/layout/orgChart1"/>
    <dgm:cxn modelId="{F9C1A232-41D1-47B4-B244-F045F1F91CFE}" type="presParOf" srcId="{CCA28900-056B-4309-9F3D-0E485D41623C}" destId="{0DFB1170-C78F-4533-85CD-F44754D579E8}" srcOrd="1" destOrd="0" presId="urn:microsoft.com/office/officeart/2005/8/layout/orgChart1"/>
    <dgm:cxn modelId="{19112889-CDED-46BF-AB8A-1A977219E7A3}" type="presParOf" srcId="{CCA28900-056B-4309-9F3D-0E485D41623C}" destId="{2D01B883-D6FB-4C69-A60B-B6C37222BA04}" srcOrd="2" destOrd="0" presId="urn:microsoft.com/office/officeart/2005/8/layout/orgChart1"/>
    <dgm:cxn modelId="{5DBC32D6-6A9F-43A8-9B4C-C63EC1947FD0}" type="presParOf" srcId="{4720A989-3AE8-4D98-BB25-E29569630FB2}" destId="{474E36AD-0A33-4D93-B635-14FA87D0473A}" srcOrd="2" destOrd="0" presId="urn:microsoft.com/office/officeart/2005/8/layout/orgChart1"/>
    <dgm:cxn modelId="{73A6DBDA-560C-437A-BD4B-E239F0E8B5FB}" type="presParOf" srcId="{A3674B4C-0588-4675-A8D0-FDD231AD6912}" destId="{7CA24A78-6445-4732-848A-9034A0321ABC}" srcOrd="2" destOrd="0" presId="urn:microsoft.com/office/officeart/2005/8/layout/orgChart1"/>
    <dgm:cxn modelId="{5FE98C5E-7DA0-483C-B1A3-3668529ACCFB}" type="presParOf" srcId="{211FFA88-7400-414A-B166-0BAA168372E5}" destId="{062D22FC-71DE-451F-97CB-BA9D066C84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CBABA1-8C35-4BE9-9082-5CBD6F7C4CB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B48FD77-BC66-4380-A233-1BF37AF754CD}">
      <dgm:prSet phldrT="[Текст]"/>
      <dgm:spPr>
        <a:solidFill>
          <a:schemeClr val="accent1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1. </a:t>
          </a:r>
          <a:r>
            <a:rPr lang="ru-RU" dirty="0" smtClean="0"/>
            <a:t>«накачка»</a:t>
          </a:r>
          <a:endParaRPr lang="ru-RU" dirty="0"/>
        </a:p>
      </dgm:t>
    </dgm:pt>
    <dgm:pt modelId="{F7ECF934-CFC3-4C27-AAE9-94DFFC0A8614}" type="parTrans" cxnId="{C6C5D5AF-03EC-4222-889A-31F4EFEDAC8A}">
      <dgm:prSet/>
      <dgm:spPr/>
      <dgm:t>
        <a:bodyPr/>
        <a:lstStyle/>
        <a:p>
          <a:endParaRPr lang="ru-RU"/>
        </a:p>
      </dgm:t>
    </dgm:pt>
    <dgm:pt modelId="{C1DB5043-7935-428D-B4DD-0B033AAAD8F1}" type="sibTrans" cxnId="{C6C5D5AF-03EC-4222-889A-31F4EFEDAC8A}">
      <dgm:prSet/>
      <dgm:spPr/>
      <dgm:t>
        <a:bodyPr/>
        <a:lstStyle/>
        <a:p>
          <a:endParaRPr lang="ru-RU"/>
        </a:p>
      </dgm:t>
    </dgm:pt>
    <dgm:pt modelId="{F1ED9396-84B9-4305-B855-A811240D3A6E}">
      <dgm:prSet phldrT="[Текст]"/>
      <dgm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2. создание «инверсии населённостей»</a:t>
          </a:r>
          <a:endParaRPr lang="ru-RU" dirty="0"/>
        </a:p>
      </dgm:t>
    </dgm:pt>
    <dgm:pt modelId="{BA1DED2F-EEA1-477B-A1C4-D50680E41A4A}" type="parTrans" cxnId="{82B6F452-EE45-4C7F-9AC2-F1F3652F8B1B}">
      <dgm:prSet/>
      <dgm:spPr/>
      <dgm:t>
        <a:bodyPr/>
        <a:lstStyle/>
        <a:p>
          <a:endParaRPr lang="ru-RU"/>
        </a:p>
      </dgm:t>
    </dgm:pt>
    <dgm:pt modelId="{1CAB4C24-F858-49AF-A281-C4D33BF7CE42}" type="sibTrans" cxnId="{82B6F452-EE45-4C7F-9AC2-F1F3652F8B1B}">
      <dgm:prSet/>
      <dgm:spPr/>
      <dgm:t>
        <a:bodyPr/>
        <a:lstStyle/>
        <a:p>
          <a:endParaRPr lang="ru-RU"/>
        </a:p>
      </dgm:t>
    </dgm:pt>
    <dgm:pt modelId="{52E0AE02-6591-40C7-AAB4-DA271D0F81F2}">
      <dgm:prSet phldrT="[Текст]"/>
      <dgm:spPr>
        <a:solidFill>
          <a:schemeClr val="accent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3. излучение</a:t>
          </a:r>
          <a:endParaRPr lang="ru-RU" dirty="0"/>
        </a:p>
      </dgm:t>
    </dgm:pt>
    <dgm:pt modelId="{50A9501A-C720-4915-B517-B455EB7D4F2C}" type="parTrans" cxnId="{8ADEBDDB-557A-455F-9272-56BC3911EF7F}">
      <dgm:prSet/>
      <dgm:spPr/>
      <dgm:t>
        <a:bodyPr/>
        <a:lstStyle/>
        <a:p>
          <a:endParaRPr lang="ru-RU"/>
        </a:p>
      </dgm:t>
    </dgm:pt>
    <dgm:pt modelId="{76C8C752-81E3-44A3-9DD0-D0FA29F79E73}" type="sibTrans" cxnId="{8ADEBDDB-557A-455F-9272-56BC3911EF7F}">
      <dgm:prSet/>
      <dgm:spPr/>
      <dgm:t>
        <a:bodyPr/>
        <a:lstStyle/>
        <a:p>
          <a:endParaRPr lang="ru-RU"/>
        </a:p>
      </dgm:t>
    </dgm:pt>
    <dgm:pt modelId="{C811BFA4-7DA5-4DB4-BACA-4F98C8A63219}" type="pres">
      <dgm:prSet presAssocID="{13CBABA1-8C35-4BE9-9082-5CBD6F7C4CB8}" presName="linearFlow" presStyleCnt="0">
        <dgm:presLayoutVars>
          <dgm:resizeHandles val="exact"/>
        </dgm:presLayoutVars>
      </dgm:prSet>
      <dgm:spPr/>
    </dgm:pt>
    <dgm:pt modelId="{662B1640-BDE1-47CF-B852-B02022271A4E}" type="pres">
      <dgm:prSet presAssocID="{7B48FD77-BC66-4380-A233-1BF37AF754CD}" presName="node" presStyleLbl="node1" presStyleIdx="0" presStyleCnt="3" custScaleX="128115" custScaleY="4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6669A-1A00-41E5-AC69-D3073147B83A}" type="pres">
      <dgm:prSet presAssocID="{C1DB5043-7935-428D-B4DD-0B033AAAD8F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5CC552B-3C99-492A-B725-6D4900F1EAB8}" type="pres">
      <dgm:prSet presAssocID="{C1DB5043-7935-428D-B4DD-0B033AAAD8F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142550F-0890-46DE-BF5C-58BDC9FCEA0E}" type="pres">
      <dgm:prSet presAssocID="{F1ED9396-84B9-4305-B855-A811240D3A6E}" presName="node" presStyleLbl="node1" presStyleIdx="1" presStyleCnt="3" custScaleX="129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7FC9B-8F80-44E1-B57F-7DBE3DE94CE9}" type="pres">
      <dgm:prSet presAssocID="{1CAB4C24-F858-49AF-A281-C4D33BF7CE4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C6EE215-C277-411C-BC07-5E56FA4AFEC8}" type="pres">
      <dgm:prSet presAssocID="{1CAB4C24-F858-49AF-A281-C4D33BF7CE4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8ACA9ED-9321-423E-A5BE-8E78D63725CA}" type="pres">
      <dgm:prSet presAssocID="{52E0AE02-6591-40C7-AAB4-DA271D0F81F2}" presName="node" presStyleLbl="node1" presStyleIdx="2" presStyleCnt="3" custScaleX="124969" custScaleY="4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AED22-F2B4-4B02-A1A1-50C378FEC270}" type="presOf" srcId="{C1DB5043-7935-428D-B4DD-0B033AAAD8F1}" destId="{78B6669A-1A00-41E5-AC69-D3073147B83A}" srcOrd="0" destOrd="0" presId="urn:microsoft.com/office/officeart/2005/8/layout/process2"/>
    <dgm:cxn modelId="{07E0F549-6AC1-4E4E-A795-554E898C0910}" type="presOf" srcId="{13CBABA1-8C35-4BE9-9082-5CBD6F7C4CB8}" destId="{C811BFA4-7DA5-4DB4-BACA-4F98C8A63219}" srcOrd="0" destOrd="0" presId="urn:microsoft.com/office/officeart/2005/8/layout/process2"/>
    <dgm:cxn modelId="{82B6F452-EE45-4C7F-9AC2-F1F3652F8B1B}" srcId="{13CBABA1-8C35-4BE9-9082-5CBD6F7C4CB8}" destId="{F1ED9396-84B9-4305-B855-A811240D3A6E}" srcOrd="1" destOrd="0" parTransId="{BA1DED2F-EEA1-477B-A1C4-D50680E41A4A}" sibTransId="{1CAB4C24-F858-49AF-A281-C4D33BF7CE42}"/>
    <dgm:cxn modelId="{A3730038-9AE4-4D2F-8879-5287C4E48F40}" type="presOf" srcId="{7B48FD77-BC66-4380-A233-1BF37AF754CD}" destId="{662B1640-BDE1-47CF-B852-B02022271A4E}" srcOrd="0" destOrd="0" presId="urn:microsoft.com/office/officeart/2005/8/layout/process2"/>
    <dgm:cxn modelId="{8ADEBDDB-557A-455F-9272-56BC3911EF7F}" srcId="{13CBABA1-8C35-4BE9-9082-5CBD6F7C4CB8}" destId="{52E0AE02-6591-40C7-AAB4-DA271D0F81F2}" srcOrd="2" destOrd="0" parTransId="{50A9501A-C720-4915-B517-B455EB7D4F2C}" sibTransId="{76C8C752-81E3-44A3-9DD0-D0FA29F79E73}"/>
    <dgm:cxn modelId="{98C30F06-F569-43AA-AB34-FF47005E716D}" type="presOf" srcId="{1CAB4C24-F858-49AF-A281-C4D33BF7CE42}" destId="{0C6EE215-C277-411C-BC07-5E56FA4AFEC8}" srcOrd="1" destOrd="0" presId="urn:microsoft.com/office/officeart/2005/8/layout/process2"/>
    <dgm:cxn modelId="{C6C5D5AF-03EC-4222-889A-31F4EFEDAC8A}" srcId="{13CBABA1-8C35-4BE9-9082-5CBD6F7C4CB8}" destId="{7B48FD77-BC66-4380-A233-1BF37AF754CD}" srcOrd="0" destOrd="0" parTransId="{F7ECF934-CFC3-4C27-AAE9-94DFFC0A8614}" sibTransId="{C1DB5043-7935-428D-B4DD-0B033AAAD8F1}"/>
    <dgm:cxn modelId="{2E548AD6-7007-4D32-87EA-99836F0248C3}" type="presOf" srcId="{F1ED9396-84B9-4305-B855-A811240D3A6E}" destId="{1142550F-0890-46DE-BF5C-58BDC9FCEA0E}" srcOrd="0" destOrd="0" presId="urn:microsoft.com/office/officeart/2005/8/layout/process2"/>
    <dgm:cxn modelId="{C4111F98-4F48-468B-A8C0-2F15A908F2A2}" type="presOf" srcId="{52E0AE02-6591-40C7-AAB4-DA271D0F81F2}" destId="{48ACA9ED-9321-423E-A5BE-8E78D63725CA}" srcOrd="0" destOrd="0" presId="urn:microsoft.com/office/officeart/2005/8/layout/process2"/>
    <dgm:cxn modelId="{5C2AAF7F-4207-427D-9414-F3DFA11D649B}" type="presOf" srcId="{1CAB4C24-F858-49AF-A281-C4D33BF7CE42}" destId="{BDB7FC9B-8F80-44E1-B57F-7DBE3DE94CE9}" srcOrd="0" destOrd="0" presId="urn:microsoft.com/office/officeart/2005/8/layout/process2"/>
    <dgm:cxn modelId="{71391E58-5D84-4E2A-844A-7CA1AEFF7730}" type="presOf" srcId="{C1DB5043-7935-428D-B4DD-0B033AAAD8F1}" destId="{25CC552B-3C99-492A-B725-6D4900F1EAB8}" srcOrd="1" destOrd="0" presId="urn:microsoft.com/office/officeart/2005/8/layout/process2"/>
    <dgm:cxn modelId="{3ED84398-030D-4BE4-B513-AE2D4DE2B1D1}" type="presParOf" srcId="{C811BFA4-7DA5-4DB4-BACA-4F98C8A63219}" destId="{662B1640-BDE1-47CF-B852-B02022271A4E}" srcOrd="0" destOrd="0" presId="urn:microsoft.com/office/officeart/2005/8/layout/process2"/>
    <dgm:cxn modelId="{47101D57-836A-4F0C-8DA1-D99C203B71BF}" type="presParOf" srcId="{C811BFA4-7DA5-4DB4-BACA-4F98C8A63219}" destId="{78B6669A-1A00-41E5-AC69-D3073147B83A}" srcOrd="1" destOrd="0" presId="urn:microsoft.com/office/officeart/2005/8/layout/process2"/>
    <dgm:cxn modelId="{0A555F01-7044-40D4-AB0B-015E2B879F38}" type="presParOf" srcId="{78B6669A-1A00-41E5-AC69-D3073147B83A}" destId="{25CC552B-3C99-492A-B725-6D4900F1EAB8}" srcOrd="0" destOrd="0" presId="urn:microsoft.com/office/officeart/2005/8/layout/process2"/>
    <dgm:cxn modelId="{0F2A697F-CF62-4DD8-9770-FA7F5F172685}" type="presParOf" srcId="{C811BFA4-7DA5-4DB4-BACA-4F98C8A63219}" destId="{1142550F-0890-46DE-BF5C-58BDC9FCEA0E}" srcOrd="2" destOrd="0" presId="urn:microsoft.com/office/officeart/2005/8/layout/process2"/>
    <dgm:cxn modelId="{356D3880-E9CC-402F-8AC8-B3EABC1546E6}" type="presParOf" srcId="{C811BFA4-7DA5-4DB4-BACA-4F98C8A63219}" destId="{BDB7FC9B-8F80-44E1-B57F-7DBE3DE94CE9}" srcOrd="3" destOrd="0" presId="urn:microsoft.com/office/officeart/2005/8/layout/process2"/>
    <dgm:cxn modelId="{1B9AD8A1-EBE9-4773-96F8-5F3DC6C677A4}" type="presParOf" srcId="{BDB7FC9B-8F80-44E1-B57F-7DBE3DE94CE9}" destId="{0C6EE215-C277-411C-BC07-5E56FA4AFEC8}" srcOrd="0" destOrd="0" presId="urn:microsoft.com/office/officeart/2005/8/layout/process2"/>
    <dgm:cxn modelId="{3C5C2A34-3FBF-4EBC-BA4B-4A1B6FA215DD}" type="presParOf" srcId="{C811BFA4-7DA5-4DB4-BACA-4F98C8A63219}" destId="{48ACA9ED-9321-423E-A5BE-8E78D63725CA}" srcOrd="4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CBABA1-8C35-4BE9-9082-5CBD6F7C4CB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B48FD77-BC66-4380-A233-1BF37AF754CD}">
      <dgm:prSet phldrT="[Текст]"/>
      <dgm:spPr>
        <a:solidFill>
          <a:schemeClr val="accent1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1. </a:t>
          </a:r>
          <a:r>
            <a:rPr lang="ru-RU" dirty="0" smtClean="0"/>
            <a:t>«накачка»</a:t>
          </a:r>
          <a:endParaRPr lang="ru-RU" dirty="0"/>
        </a:p>
      </dgm:t>
    </dgm:pt>
    <dgm:pt modelId="{F7ECF934-CFC3-4C27-AAE9-94DFFC0A8614}" type="parTrans" cxnId="{C6C5D5AF-03EC-4222-889A-31F4EFEDAC8A}">
      <dgm:prSet/>
      <dgm:spPr/>
      <dgm:t>
        <a:bodyPr/>
        <a:lstStyle/>
        <a:p>
          <a:endParaRPr lang="ru-RU"/>
        </a:p>
      </dgm:t>
    </dgm:pt>
    <dgm:pt modelId="{C1DB5043-7935-428D-B4DD-0B033AAAD8F1}" type="sibTrans" cxnId="{C6C5D5AF-03EC-4222-889A-31F4EFEDAC8A}">
      <dgm:prSet/>
      <dgm:spPr/>
      <dgm:t>
        <a:bodyPr/>
        <a:lstStyle/>
        <a:p>
          <a:endParaRPr lang="ru-RU"/>
        </a:p>
      </dgm:t>
    </dgm:pt>
    <dgm:pt modelId="{F1ED9396-84B9-4305-B855-A811240D3A6E}">
      <dgm:prSet phldrT="[Текст]"/>
      <dgm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2. создание «инверсии населённостей»</a:t>
          </a:r>
          <a:endParaRPr lang="ru-RU" dirty="0"/>
        </a:p>
      </dgm:t>
    </dgm:pt>
    <dgm:pt modelId="{BA1DED2F-EEA1-477B-A1C4-D50680E41A4A}" type="parTrans" cxnId="{82B6F452-EE45-4C7F-9AC2-F1F3652F8B1B}">
      <dgm:prSet/>
      <dgm:spPr/>
      <dgm:t>
        <a:bodyPr/>
        <a:lstStyle/>
        <a:p>
          <a:endParaRPr lang="ru-RU"/>
        </a:p>
      </dgm:t>
    </dgm:pt>
    <dgm:pt modelId="{1CAB4C24-F858-49AF-A281-C4D33BF7CE42}" type="sibTrans" cxnId="{82B6F452-EE45-4C7F-9AC2-F1F3652F8B1B}">
      <dgm:prSet/>
      <dgm:spPr/>
      <dgm:t>
        <a:bodyPr/>
        <a:lstStyle/>
        <a:p>
          <a:endParaRPr lang="ru-RU"/>
        </a:p>
      </dgm:t>
    </dgm:pt>
    <dgm:pt modelId="{52E0AE02-6591-40C7-AAB4-DA271D0F81F2}">
      <dgm:prSet phldrT="[Текст]"/>
      <dgm:spPr>
        <a:solidFill>
          <a:schemeClr val="accent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3. излучение</a:t>
          </a:r>
          <a:endParaRPr lang="ru-RU" dirty="0"/>
        </a:p>
      </dgm:t>
    </dgm:pt>
    <dgm:pt modelId="{50A9501A-C720-4915-B517-B455EB7D4F2C}" type="parTrans" cxnId="{8ADEBDDB-557A-455F-9272-56BC3911EF7F}">
      <dgm:prSet/>
      <dgm:spPr/>
      <dgm:t>
        <a:bodyPr/>
        <a:lstStyle/>
        <a:p>
          <a:endParaRPr lang="ru-RU"/>
        </a:p>
      </dgm:t>
    </dgm:pt>
    <dgm:pt modelId="{76C8C752-81E3-44A3-9DD0-D0FA29F79E73}" type="sibTrans" cxnId="{8ADEBDDB-557A-455F-9272-56BC3911EF7F}">
      <dgm:prSet/>
      <dgm:spPr/>
      <dgm:t>
        <a:bodyPr/>
        <a:lstStyle/>
        <a:p>
          <a:endParaRPr lang="ru-RU"/>
        </a:p>
      </dgm:t>
    </dgm:pt>
    <dgm:pt modelId="{C811BFA4-7DA5-4DB4-BACA-4F98C8A63219}" type="pres">
      <dgm:prSet presAssocID="{13CBABA1-8C35-4BE9-9082-5CBD6F7C4CB8}" presName="linearFlow" presStyleCnt="0">
        <dgm:presLayoutVars>
          <dgm:resizeHandles val="exact"/>
        </dgm:presLayoutVars>
      </dgm:prSet>
      <dgm:spPr/>
    </dgm:pt>
    <dgm:pt modelId="{662B1640-BDE1-47CF-B852-B02022271A4E}" type="pres">
      <dgm:prSet presAssocID="{7B48FD77-BC66-4380-A233-1BF37AF754CD}" presName="node" presStyleLbl="node1" presStyleIdx="0" presStyleCnt="3" custScaleX="128115" custScaleY="4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6669A-1A00-41E5-AC69-D3073147B83A}" type="pres">
      <dgm:prSet presAssocID="{C1DB5043-7935-428D-B4DD-0B033AAAD8F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5CC552B-3C99-492A-B725-6D4900F1EAB8}" type="pres">
      <dgm:prSet presAssocID="{C1DB5043-7935-428D-B4DD-0B033AAAD8F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142550F-0890-46DE-BF5C-58BDC9FCEA0E}" type="pres">
      <dgm:prSet presAssocID="{F1ED9396-84B9-4305-B855-A811240D3A6E}" presName="node" presStyleLbl="node1" presStyleIdx="1" presStyleCnt="3" custScaleX="129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7FC9B-8F80-44E1-B57F-7DBE3DE94CE9}" type="pres">
      <dgm:prSet presAssocID="{1CAB4C24-F858-49AF-A281-C4D33BF7CE4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C6EE215-C277-411C-BC07-5E56FA4AFEC8}" type="pres">
      <dgm:prSet presAssocID="{1CAB4C24-F858-49AF-A281-C4D33BF7CE4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8ACA9ED-9321-423E-A5BE-8E78D63725CA}" type="pres">
      <dgm:prSet presAssocID="{52E0AE02-6591-40C7-AAB4-DA271D0F81F2}" presName="node" presStyleLbl="node1" presStyleIdx="2" presStyleCnt="3" custScaleX="124969" custScaleY="4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AED22-F2B4-4B02-A1A1-50C378FEC270}" type="presOf" srcId="{C1DB5043-7935-428D-B4DD-0B033AAAD8F1}" destId="{78B6669A-1A00-41E5-AC69-D3073147B83A}" srcOrd="0" destOrd="0" presId="urn:microsoft.com/office/officeart/2005/8/layout/process2"/>
    <dgm:cxn modelId="{07E0F549-6AC1-4E4E-A795-554E898C0910}" type="presOf" srcId="{13CBABA1-8C35-4BE9-9082-5CBD6F7C4CB8}" destId="{C811BFA4-7DA5-4DB4-BACA-4F98C8A63219}" srcOrd="0" destOrd="0" presId="urn:microsoft.com/office/officeart/2005/8/layout/process2"/>
    <dgm:cxn modelId="{82B6F452-EE45-4C7F-9AC2-F1F3652F8B1B}" srcId="{13CBABA1-8C35-4BE9-9082-5CBD6F7C4CB8}" destId="{F1ED9396-84B9-4305-B855-A811240D3A6E}" srcOrd="1" destOrd="0" parTransId="{BA1DED2F-EEA1-477B-A1C4-D50680E41A4A}" sibTransId="{1CAB4C24-F858-49AF-A281-C4D33BF7CE42}"/>
    <dgm:cxn modelId="{A3730038-9AE4-4D2F-8879-5287C4E48F40}" type="presOf" srcId="{7B48FD77-BC66-4380-A233-1BF37AF754CD}" destId="{662B1640-BDE1-47CF-B852-B02022271A4E}" srcOrd="0" destOrd="0" presId="urn:microsoft.com/office/officeart/2005/8/layout/process2"/>
    <dgm:cxn modelId="{8ADEBDDB-557A-455F-9272-56BC3911EF7F}" srcId="{13CBABA1-8C35-4BE9-9082-5CBD6F7C4CB8}" destId="{52E0AE02-6591-40C7-AAB4-DA271D0F81F2}" srcOrd="2" destOrd="0" parTransId="{50A9501A-C720-4915-B517-B455EB7D4F2C}" sibTransId="{76C8C752-81E3-44A3-9DD0-D0FA29F79E73}"/>
    <dgm:cxn modelId="{98C30F06-F569-43AA-AB34-FF47005E716D}" type="presOf" srcId="{1CAB4C24-F858-49AF-A281-C4D33BF7CE42}" destId="{0C6EE215-C277-411C-BC07-5E56FA4AFEC8}" srcOrd="1" destOrd="0" presId="urn:microsoft.com/office/officeart/2005/8/layout/process2"/>
    <dgm:cxn modelId="{C6C5D5AF-03EC-4222-889A-31F4EFEDAC8A}" srcId="{13CBABA1-8C35-4BE9-9082-5CBD6F7C4CB8}" destId="{7B48FD77-BC66-4380-A233-1BF37AF754CD}" srcOrd="0" destOrd="0" parTransId="{F7ECF934-CFC3-4C27-AAE9-94DFFC0A8614}" sibTransId="{C1DB5043-7935-428D-B4DD-0B033AAAD8F1}"/>
    <dgm:cxn modelId="{2E548AD6-7007-4D32-87EA-99836F0248C3}" type="presOf" srcId="{F1ED9396-84B9-4305-B855-A811240D3A6E}" destId="{1142550F-0890-46DE-BF5C-58BDC9FCEA0E}" srcOrd="0" destOrd="0" presId="urn:microsoft.com/office/officeart/2005/8/layout/process2"/>
    <dgm:cxn modelId="{C4111F98-4F48-468B-A8C0-2F15A908F2A2}" type="presOf" srcId="{52E0AE02-6591-40C7-AAB4-DA271D0F81F2}" destId="{48ACA9ED-9321-423E-A5BE-8E78D63725CA}" srcOrd="0" destOrd="0" presId="urn:microsoft.com/office/officeart/2005/8/layout/process2"/>
    <dgm:cxn modelId="{5C2AAF7F-4207-427D-9414-F3DFA11D649B}" type="presOf" srcId="{1CAB4C24-F858-49AF-A281-C4D33BF7CE42}" destId="{BDB7FC9B-8F80-44E1-B57F-7DBE3DE94CE9}" srcOrd="0" destOrd="0" presId="urn:microsoft.com/office/officeart/2005/8/layout/process2"/>
    <dgm:cxn modelId="{71391E58-5D84-4E2A-844A-7CA1AEFF7730}" type="presOf" srcId="{C1DB5043-7935-428D-B4DD-0B033AAAD8F1}" destId="{25CC552B-3C99-492A-B725-6D4900F1EAB8}" srcOrd="1" destOrd="0" presId="urn:microsoft.com/office/officeart/2005/8/layout/process2"/>
    <dgm:cxn modelId="{3ED84398-030D-4BE4-B513-AE2D4DE2B1D1}" type="presParOf" srcId="{C811BFA4-7DA5-4DB4-BACA-4F98C8A63219}" destId="{662B1640-BDE1-47CF-B852-B02022271A4E}" srcOrd="0" destOrd="0" presId="urn:microsoft.com/office/officeart/2005/8/layout/process2"/>
    <dgm:cxn modelId="{47101D57-836A-4F0C-8DA1-D99C203B71BF}" type="presParOf" srcId="{C811BFA4-7DA5-4DB4-BACA-4F98C8A63219}" destId="{78B6669A-1A00-41E5-AC69-D3073147B83A}" srcOrd="1" destOrd="0" presId="urn:microsoft.com/office/officeart/2005/8/layout/process2"/>
    <dgm:cxn modelId="{0A555F01-7044-40D4-AB0B-015E2B879F38}" type="presParOf" srcId="{78B6669A-1A00-41E5-AC69-D3073147B83A}" destId="{25CC552B-3C99-492A-B725-6D4900F1EAB8}" srcOrd="0" destOrd="0" presId="urn:microsoft.com/office/officeart/2005/8/layout/process2"/>
    <dgm:cxn modelId="{0F2A697F-CF62-4DD8-9770-FA7F5F172685}" type="presParOf" srcId="{C811BFA4-7DA5-4DB4-BACA-4F98C8A63219}" destId="{1142550F-0890-46DE-BF5C-58BDC9FCEA0E}" srcOrd="2" destOrd="0" presId="urn:microsoft.com/office/officeart/2005/8/layout/process2"/>
    <dgm:cxn modelId="{356D3880-E9CC-402F-8AC8-B3EABC1546E6}" type="presParOf" srcId="{C811BFA4-7DA5-4DB4-BACA-4F98C8A63219}" destId="{BDB7FC9B-8F80-44E1-B57F-7DBE3DE94CE9}" srcOrd="3" destOrd="0" presId="urn:microsoft.com/office/officeart/2005/8/layout/process2"/>
    <dgm:cxn modelId="{1B9AD8A1-EBE9-4773-96F8-5F3DC6C677A4}" type="presParOf" srcId="{BDB7FC9B-8F80-44E1-B57F-7DBE3DE94CE9}" destId="{0C6EE215-C277-411C-BC07-5E56FA4AFEC8}" srcOrd="0" destOrd="0" presId="urn:microsoft.com/office/officeart/2005/8/layout/process2"/>
    <dgm:cxn modelId="{3C5C2A34-3FBF-4EBC-BA4B-4A1B6FA215DD}" type="presParOf" srcId="{C811BFA4-7DA5-4DB4-BACA-4F98C8A63219}" destId="{48ACA9ED-9321-423E-A5BE-8E78D63725CA}" srcOrd="4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CBABA1-8C35-4BE9-9082-5CBD6F7C4CB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B48FD77-BC66-4380-A233-1BF37AF754CD}">
      <dgm:prSet phldrT="[Текст]"/>
      <dgm:spPr>
        <a:solidFill>
          <a:schemeClr val="accent1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1. </a:t>
          </a:r>
          <a:r>
            <a:rPr lang="ru-RU" dirty="0" smtClean="0"/>
            <a:t>«накачка»</a:t>
          </a:r>
          <a:endParaRPr lang="ru-RU" dirty="0"/>
        </a:p>
      </dgm:t>
    </dgm:pt>
    <dgm:pt modelId="{F7ECF934-CFC3-4C27-AAE9-94DFFC0A8614}" type="parTrans" cxnId="{C6C5D5AF-03EC-4222-889A-31F4EFEDAC8A}">
      <dgm:prSet/>
      <dgm:spPr/>
      <dgm:t>
        <a:bodyPr/>
        <a:lstStyle/>
        <a:p>
          <a:endParaRPr lang="ru-RU"/>
        </a:p>
      </dgm:t>
    </dgm:pt>
    <dgm:pt modelId="{C1DB5043-7935-428D-B4DD-0B033AAAD8F1}" type="sibTrans" cxnId="{C6C5D5AF-03EC-4222-889A-31F4EFEDAC8A}">
      <dgm:prSet/>
      <dgm:spPr/>
      <dgm:t>
        <a:bodyPr/>
        <a:lstStyle/>
        <a:p>
          <a:endParaRPr lang="ru-RU"/>
        </a:p>
      </dgm:t>
    </dgm:pt>
    <dgm:pt modelId="{F1ED9396-84B9-4305-B855-A811240D3A6E}">
      <dgm:prSet phldrT="[Текст]"/>
      <dgm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2. создание «инверсии населённостей»</a:t>
          </a:r>
          <a:endParaRPr lang="ru-RU" dirty="0"/>
        </a:p>
      </dgm:t>
    </dgm:pt>
    <dgm:pt modelId="{BA1DED2F-EEA1-477B-A1C4-D50680E41A4A}" type="parTrans" cxnId="{82B6F452-EE45-4C7F-9AC2-F1F3652F8B1B}">
      <dgm:prSet/>
      <dgm:spPr/>
      <dgm:t>
        <a:bodyPr/>
        <a:lstStyle/>
        <a:p>
          <a:endParaRPr lang="ru-RU"/>
        </a:p>
      </dgm:t>
    </dgm:pt>
    <dgm:pt modelId="{1CAB4C24-F858-49AF-A281-C4D33BF7CE42}" type="sibTrans" cxnId="{82B6F452-EE45-4C7F-9AC2-F1F3652F8B1B}">
      <dgm:prSet/>
      <dgm:spPr/>
      <dgm:t>
        <a:bodyPr/>
        <a:lstStyle/>
        <a:p>
          <a:endParaRPr lang="ru-RU"/>
        </a:p>
      </dgm:t>
    </dgm:pt>
    <dgm:pt modelId="{52E0AE02-6591-40C7-AAB4-DA271D0F81F2}">
      <dgm:prSet phldrT="[Текст]"/>
      <dgm:spPr>
        <a:solidFill>
          <a:schemeClr val="accent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3. излучение</a:t>
          </a:r>
          <a:endParaRPr lang="ru-RU" dirty="0"/>
        </a:p>
      </dgm:t>
    </dgm:pt>
    <dgm:pt modelId="{50A9501A-C720-4915-B517-B455EB7D4F2C}" type="parTrans" cxnId="{8ADEBDDB-557A-455F-9272-56BC3911EF7F}">
      <dgm:prSet/>
      <dgm:spPr/>
      <dgm:t>
        <a:bodyPr/>
        <a:lstStyle/>
        <a:p>
          <a:endParaRPr lang="ru-RU"/>
        </a:p>
      </dgm:t>
    </dgm:pt>
    <dgm:pt modelId="{76C8C752-81E3-44A3-9DD0-D0FA29F79E73}" type="sibTrans" cxnId="{8ADEBDDB-557A-455F-9272-56BC3911EF7F}">
      <dgm:prSet/>
      <dgm:spPr/>
      <dgm:t>
        <a:bodyPr/>
        <a:lstStyle/>
        <a:p>
          <a:endParaRPr lang="ru-RU"/>
        </a:p>
      </dgm:t>
    </dgm:pt>
    <dgm:pt modelId="{C811BFA4-7DA5-4DB4-BACA-4F98C8A63219}" type="pres">
      <dgm:prSet presAssocID="{13CBABA1-8C35-4BE9-9082-5CBD6F7C4CB8}" presName="linearFlow" presStyleCnt="0">
        <dgm:presLayoutVars>
          <dgm:resizeHandles val="exact"/>
        </dgm:presLayoutVars>
      </dgm:prSet>
      <dgm:spPr/>
    </dgm:pt>
    <dgm:pt modelId="{662B1640-BDE1-47CF-B852-B02022271A4E}" type="pres">
      <dgm:prSet presAssocID="{7B48FD77-BC66-4380-A233-1BF37AF754CD}" presName="node" presStyleLbl="node1" presStyleIdx="0" presStyleCnt="3" custScaleX="128115" custScaleY="4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6669A-1A00-41E5-AC69-D3073147B83A}" type="pres">
      <dgm:prSet presAssocID="{C1DB5043-7935-428D-B4DD-0B033AAAD8F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5CC552B-3C99-492A-B725-6D4900F1EAB8}" type="pres">
      <dgm:prSet presAssocID="{C1DB5043-7935-428D-B4DD-0B033AAAD8F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142550F-0890-46DE-BF5C-58BDC9FCEA0E}" type="pres">
      <dgm:prSet presAssocID="{F1ED9396-84B9-4305-B855-A811240D3A6E}" presName="node" presStyleLbl="node1" presStyleIdx="1" presStyleCnt="3" custScaleX="129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7FC9B-8F80-44E1-B57F-7DBE3DE94CE9}" type="pres">
      <dgm:prSet presAssocID="{1CAB4C24-F858-49AF-A281-C4D33BF7CE4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C6EE215-C277-411C-BC07-5E56FA4AFEC8}" type="pres">
      <dgm:prSet presAssocID="{1CAB4C24-F858-49AF-A281-C4D33BF7CE4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8ACA9ED-9321-423E-A5BE-8E78D63725CA}" type="pres">
      <dgm:prSet presAssocID="{52E0AE02-6591-40C7-AAB4-DA271D0F81F2}" presName="node" presStyleLbl="node1" presStyleIdx="2" presStyleCnt="3" custScaleX="124969" custScaleY="4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AED22-F2B4-4B02-A1A1-50C378FEC270}" type="presOf" srcId="{C1DB5043-7935-428D-B4DD-0B033AAAD8F1}" destId="{78B6669A-1A00-41E5-AC69-D3073147B83A}" srcOrd="0" destOrd="0" presId="urn:microsoft.com/office/officeart/2005/8/layout/process2"/>
    <dgm:cxn modelId="{07E0F549-6AC1-4E4E-A795-554E898C0910}" type="presOf" srcId="{13CBABA1-8C35-4BE9-9082-5CBD6F7C4CB8}" destId="{C811BFA4-7DA5-4DB4-BACA-4F98C8A63219}" srcOrd="0" destOrd="0" presId="urn:microsoft.com/office/officeart/2005/8/layout/process2"/>
    <dgm:cxn modelId="{82B6F452-EE45-4C7F-9AC2-F1F3652F8B1B}" srcId="{13CBABA1-8C35-4BE9-9082-5CBD6F7C4CB8}" destId="{F1ED9396-84B9-4305-B855-A811240D3A6E}" srcOrd="1" destOrd="0" parTransId="{BA1DED2F-EEA1-477B-A1C4-D50680E41A4A}" sibTransId="{1CAB4C24-F858-49AF-A281-C4D33BF7CE42}"/>
    <dgm:cxn modelId="{A3730038-9AE4-4D2F-8879-5287C4E48F40}" type="presOf" srcId="{7B48FD77-BC66-4380-A233-1BF37AF754CD}" destId="{662B1640-BDE1-47CF-B852-B02022271A4E}" srcOrd="0" destOrd="0" presId="urn:microsoft.com/office/officeart/2005/8/layout/process2"/>
    <dgm:cxn modelId="{8ADEBDDB-557A-455F-9272-56BC3911EF7F}" srcId="{13CBABA1-8C35-4BE9-9082-5CBD6F7C4CB8}" destId="{52E0AE02-6591-40C7-AAB4-DA271D0F81F2}" srcOrd="2" destOrd="0" parTransId="{50A9501A-C720-4915-B517-B455EB7D4F2C}" sibTransId="{76C8C752-81E3-44A3-9DD0-D0FA29F79E73}"/>
    <dgm:cxn modelId="{98C30F06-F569-43AA-AB34-FF47005E716D}" type="presOf" srcId="{1CAB4C24-F858-49AF-A281-C4D33BF7CE42}" destId="{0C6EE215-C277-411C-BC07-5E56FA4AFEC8}" srcOrd="1" destOrd="0" presId="urn:microsoft.com/office/officeart/2005/8/layout/process2"/>
    <dgm:cxn modelId="{C6C5D5AF-03EC-4222-889A-31F4EFEDAC8A}" srcId="{13CBABA1-8C35-4BE9-9082-5CBD6F7C4CB8}" destId="{7B48FD77-BC66-4380-A233-1BF37AF754CD}" srcOrd="0" destOrd="0" parTransId="{F7ECF934-CFC3-4C27-AAE9-94DFFC0A8614}" sibTransId="{C1DB5043-7935-428D-B4DD-0B033AAAD8F1}"/>
    <dgm:cxn modelId="{2E548AD6-7007-4D32-87EA-99836F0248C3}" type="presOf" srcId="{F1ED9396-84B9-4305-B855-A811240D3A6E}" destId="{1142550F-0890-46DE-BF5C-58BDC9FCEA0E}" srcOrd="0" destOrd="0" presId="urn:microsoft.com/office/officeart/2005/8/layout/process2"/>
    <dgm:cxn modelId="{C4111F98-4F48-468B-A8C0-2F15A908F2A2}" type="presOf" srcId="{52E0AE02-6591-40C7-AAB4-DA271D0F81F2}" destId="{48ACA9ED-9321-423E-A5BE-8E78D63725CA}" srcOrd="0" destOrd="0" presId="urn:microsoft.com/office/officeart/2005/8/layout/process2"/>
    <dgm:cxn modelId="{5C2AAF7F-4207-427D-9414-F3DFA11D649B}" type="presOf" srcId="{1CAB4C24-F858-49AF-A281-C4D33BF7CE42}" destId="{BDB7FC9B-8F80-44E1-B57F-7DBE3DE94CE9}" srcOrd="0" destOrd="0" presId="urn:microsoft.com/office/officeart/2005/8/layout/process2"/>
    <dgm:cxn modelId="{71391E58-5D84-4E2A-844A-7CA1AEFF7730}" type="presOf" srcId="{C1DB5043-7935-428D-B4DD-0B033AAAD8F1}" destId="{25CC552B-3C99-492A-B725-6D4900F1EAB8}" srcOrd="1" destOrd="0" presId="urn:microsoft.com/office/officeart/2005/8/layout/process2"/>
    <dgm:cxn modelId="{3ED84398-030D-4BE4-B513-AE2D4DE2B1D1}" type="presParOf" srcId="{C811BFA4-7DA5-4DB4-BACA-4F98C8A63219}" destId="{662B1640-BDE1-47CF-B852-B02022271A4E}" srcOrd="0" destOrd="0" presId="urn:microsoft.com/office/officeart/2005/8/layout/process2"/>
    <dgm:cxn modelId="{47101D57-836A-4F0C-8DA1-D99C203B71BF}" type="presParOf" srcId="{C811BFA4-7DA5-4DB4-BACA-4F98C8A63219}" destId="{78B6669A-1A00-41E5-AC69-D3073147B83A}" srcOrd="1" destOrd="0" presId="urn:microsoft.com/office/officeart/2005/8/layout/process2"/>
    <dgm:cxn modelId="{0A555F01-7044-40D4-AB0B-015E2B879F38}" type="presParOf" srcId="{78B6669A-1A00-41E5-AC69-D3073147B83A}" destId="{25CC552B-3C99-492A-B725-6D4900F1EAB8}" srcOrd="0" destOrd="0" presId="urn:microsoft.com/office/officeart/2005/8/layout/process2"/>
    <dgm:cxn modelId="{0F2A697F-CF62-4DD8-9770-FA7F5F172685}" type="presParOf" srcId="{C811BFA4-7DA5-4DB4-BACA-4F98C8A63219}" destId="{1142550F-0890-46DE-BF5C-58BDC9FCEA0E}" srcOrd="2" destOrd="0" presId="urn:microsoft.com/office/officeart/2005/8/layout/process2"/>
    <dgm:cxn modelId="{356D3880-E9CC-402F-8AC8-B3EABC1546E6}" type="presParOf" srcId="{C811BFA4-7DA5-4DB4-BACA-4F98C8A63219}" destId="{BDB7FC9B-8F80-44E1-B57F-7DBE3DE94CE9}" srcOrd="3" destOrd="0" presId="urn:microsoft.com/office/officeart/2005/8/layout/process2"/>
    <dgm:cxn modelId="{1B9AD8A1-EBE9-4773-96F8-5F3DC6C677A4}" type="presParOf" srcId="{BDB7FC9B-8F80-44E1-B57F-7DBE3DE94CE9}" destId="{0C6EE215-C277-411C-BC07-5E56FA4AFEC8}" srcOrd="0" destOrd="0" presId="urn:microsoft.com/office/officeart/2005/8/layout/process2"/>
    <dgm:cxn modelId="{3C5C2A34-3FBF-4EBC-BA4B-4A1B6FA215DD}" type="presParOf" srcId="{C811BFA4-7DA5-4DB4-BACA-4F98C8A63219}" destId="{48ACA9ED-9321-423E-A5BE-8E78D63725CA}" srcOrd="4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CBABA1-8C35-4BE9-9082-5CBD6F7C4CB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B48FD77-BC66-4380-A233-1BF37AF754CD}">
      <dgm:prSet phldrT="[Текст]"/>
      <dgm:spPr>
        <a:solidFill>
          <a:schemeClr val="accent1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1. </a:t>
          </a:r>
          <a:r>
            <a:rPr lang="ru-RU" dirty="0" smtClean="0"/>
            <a:t>«накачка»</a:t>
          </a:r>
          <a:endParaRPr lang="ru-RU" dirty="0"/>
        </a:p>
      </dgm:t>
    </dgm:pt>
    <dgm:pt modelId="{F7ECF934-CFC3-4C27-AAE9-94DFFC0A8614}" type="parTrans" cxnId="{C6C5D5AF-03EC-4222-889A-31F4EFEDAC8A}">
      <dgm:prSet/>
      <dgm:spPr/>
      <dgm:t>
        <a:bodyPr/>
        <a:lstStyle/>
        <a:p>
          <a:endParaRPr lang="ru-RU"/>
        </a:p>
      </dgm:t>
    </dgm:pt>
    <dgm:pt modelId="{C1DB5043-7935-428D-B4DD-0B033AAAD8F1}" type="sibTrans" cxnId="{C6C5D5AF-03EC-4222-889A-31F4EFEDAC8A}">
      <dgm:prSet/>
      <dgm:spPr/>
      <dgm:t>
        <a:bodyPr/>
        <a:lstStyle/>
        <a:p>
          <a:endParaRPr lang="ru-RU"/>
        </a:p>
      </dgm:t>
    </dgm:pt>
    <dgm:pt modelId="{F1ED9396-84B9-4305-B855-A811240D3A6E}">
      <dgm:prSet phldrT="[Текст]"/>
      <dgm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2. создание «инверсии населённостей»</a:t>
          </a:r>
          <a:endParaRPr lang="ru-RU" dirty="0"/>
        </a:p>
      </dgm:t>
    </dgm:pt>
    <dgm:pt modelId="{BA1DED2F-EEA1-477B-A1C4-D50680E41A4A}" type="parTrans" cxnId="{82B6F452-EE45-4C7F-9AC2-F1F3652F8B1B}">
      <dgm:prSet/>
      <dgm:spPr/>
      <dgm:t>
        <a:bodyPr/>
        <a:lstStyle/>
        <a:p>
          <a:endParaRPr lang="ru-RU"/>
        </a:p>
      </dgm:t>
    </dgm:pt>
    <dgm:pt modelId="{1CAB4C24-F858-49AF-A281-C4D33BF7CE42}" type="sibTrans" cxnId="{82B6F452-EE45-4C7F-9AC2-F1F3652F8B1B}">
      <dgm:prSet/>
      <dgm:spPr/>
      <dgm:t>
        <a:bodyPr/>
        <a:lstStyle/>
        <a:p>
          <a:endParaRPr lang="ru-RU"/>
        </a:p>
      </dgm:t>
    </dgm:pt>
    <dgm:pt modelId="{52E0AE02-6591-40C7-AAB4-DA271D0F81F2}">
      <dgm:prSet phldrT="[Текст]"/>
      <dgm:spPr>
        <a:solidFill>
          <a:schemeClr val="accent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3. излучение</a:t>
          </a:r>
          <a:endParaRPr lang="ru-RU" dirty="0"/>
        </a:p>
      </dgm:t>
    </dgm:pt>
    <dgm:pt modelId="{50A9501A-C720-4915-B517-B455EB7D4F2C}" type="parTrans" cxnId="{8ADEBDDB-557A-455F-9272-56BC3911EF7F}">
      <dgm:prSet/>
      <dgm:spPr/>
      <dgm:t>
        <a:bodyPr/>
        <a:lstStyle/>
        <a:p>
          <a:endParaRPr lang="ru-RU"/>
        </a:p>
      </dgm:t>
    </dgm:pt>
    <dgm:pt modelId="{76C8C752-81E3-44A3-9DD0-D0FA29F79E73}" type="sibTrans" cxnId="{8ADEBDDB-557A-455F-9272-56BC3911EF7F}">
      <dgm:prSet/>
      <dgm:spPr/>
      <dgm:t>
        <a:bodyPr/>
        <a:lstStyle/>
        <a:p>
          <a:endParaRPr lang="ru-RU"/>
        </a:p>
      </dgm:t>
    </dgm:pt>
    <dgm:pt modelId="{C811BFA4-7DA5-4DB4-BACA-4F98C8A63219}" type="pres">
      <dgm:prSet presAssocID="{13CBABA1-8C35-4BE9-9082-5CBD6F7C4CB8}" presName="linearFlow" presStyleCnt="0">
        <dgm:presLayoutVars>
          <dgm:resizeHandles val="exact"/>
        </dgm:presLayoutVars>
      </dgm:prSet>
      <dgm:spPr/>
    </dgm:pt>
    <dgm:pt modelId="{662B1640-BDE1-47CF-B852-B02022271A4E}" type="pres">
      <dgm:prSet presAssocID="{7B48FD77-BC66-4380-A233-1BF37AF754CD}" presName="node" presStyleLbl="node1" presStyleIdx="0" presStyleCnt="3" custScaleX="128115" custScaleY="4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6669A-1A00-41E5-AC69-D3073147B83A}" type="pres">
      <dgm:prSet presAssocID="{C1DB5043-7935-428D-B4DD-0B033AAAD8F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5CC552B-3C99-492A-B725-6D4900F1EAB8}" type="pres">
      <dgm:prSet presAssocID="{C1DB5043-7935-428D-B4DD-0B033AAAD8F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142550F-0890-46DE-BF5C-58BDC9FCEA0E}" type="pres">
      <dgm:prSet presAssocID="{F1ED9396-84B9-4305-B855-A811240D3A6E}" presName="node" presStyleLbl="node1" presStyleIdx="1" presStyleCnt="3" custScaleX="129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7FC9B-8F80-44E1-B57F-7DBE3DE94CE9}" type="pres">
      <dgm:prSet presAssocID="{1CAB4C24-F858-49AF-A281-C4D33BF7CE4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C6EE215-C277-411C-BC07-5E56FA4AFEC8}" type="pres">
      <dgm:prSet presAssocID="{1CAB4C24-F858-49AF-A281-C4D33BF7CE4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8ACA9ED-9321-423E-A5BE-8E78D63725CA}" type="pres">
      <dgm:prSet presAssocID="{52E0AE02-6591-40C7-AAB4-DA271D0F81F2}" presName="node" presStyleLbl="node1" presStyleIdx="2" presStyleCnt="3" custScaleX="124969" custScaleY="4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AED22-F2B4-4B02-A1A1-50C378FEC270}" type="presOf" srcId="{C1DB5043-7935-428D-B4DD-0B033AAAD8F1}" destId="{78B6669A-1A00-41E5-AC69-D3073147B83A}" srcOrd="0" destOrd="0" presId="urn:microsoft.com/office/officeart/2005/8/layout/process2"/>
    <dgm:cxn modelId="{07E0F549-6AC1-4E4E-A795-554E898C0910}" type="presOf" srcId="{13CBABA1-8C35-4BE9-9082-5CBD6F7C4CB8}" destId="{C811BFA4-7DA5-4DB4-BACA-4F98C8A63219}" srcOrd="0" destOrd="0" presId="urn:microsoft.com/office/officeart/2005/8/layout/process2"/>
    <dgm:cxn modelId="{82B6F452-EE45-4C7F-9AC2-F1F3652F8B1B}" srcId="{13CBABA1-8C35-4BE9-9082-5CBD6F7C4CB8}" destId="{F1ED9396-84B9-4305-B855-A811240D3A6E}" srcOrd="1" destOrd="0" parTransId="{BA1DED2F-EEA1-477B-A1C4-D50680E41A4A}" sibTransId="{1CAB4C24-F858-49AF-A281-C4D33BF7CE42}"/>
    <dgm:cxn modelId="{A3730038-9AE4-4D2F-8879-5287C4E48F40}" type="presOf" srcId="{7B48FD77-BC66-4380-A233-1BF37AF754CD}" destId="{662B1640-BDE1-47CF-B852-B02022271A4E}" srcOrd="0" destOrd="0" presId="urn:microsoft.com/office/officeart/2005/8/layout/process2"/>
    <dgm:cxn modelId="{8ADEBDDB-557A-455F-9272-56BC3911EF7F}" srcId="{13CBABA1-8C35-4BE9-9082-5CBD6F7C4CB8}" destId="{52E0AE02-6591-40C7-AAB4-DA271D0F81F2}" srcOrd="2" destOrd="0" parTransId="{50A9501A-C720-4915-B517-B455EB7D4F2C}" sibTransId="{76C8C752-81E3-44A3-9DD0-D0FA29F79E73}"/>
    <dgm:cxn modelId="{98C30F06-F569-43AA-AB34-FF47005E716D}" type="presOf" srcId="{1CAB4C24-F858-49AF-A281-C4D33BF7CE42}" destId="{0C6EE215-C277-411C-BC07-5E56FA4AFEC8}" srcOrd="1" destOrd="0" presId="urn:microsoft.com/office/officeart/2005/8/layout/process2"/>
    <dgm:cxn modelId="{C6C5D5AF-03EC-4222-889A-31F4EFEDAC8A}" srcId="{13CBABA1-8C35-4BE9-9082-5CBD6F7C4CB8}" destId="{7B48FD77-BC66-4380-A233-1BF37AF754CD}" srcOrd="0" destOrd="0" parTransId="{F7ECF934-CFC3-4C27-AAE9-94DFFC0A8614}" sibTransId="{C1DB5043-7935-428D-B4DD-0B033AAAD8F1}"/>
    <dgm:cxn modelId="{2E548AD6-7007-4D32-87EA-99836F0248C3}" type="presOf" srcId="{F1ED9396-84B9-4305-B855-A811240D3A6E}" destId="{1142550F-0890-46DE-BF5C-58BDC9FCEA0E}" srcOrd="0" destOrd="0" presId="urn:microsoft.com/office/officeart/2005/8/layout/process2"/>
    <dgm:cxn modelId="{C4111F98-4F48-468B-A8C0-2F15A908F2A2}" type="presOf" srcId="{52E0AE02-6591-40C7-AAB4-DA271D0F81F2}" destId="{48ACA9ED-9321-423E-A5BE-8E78D63725CA}" srcOrd="0" destOrd="0" presId="urn:microsoft.com/office/officeart/2005/8/layout/process2"/>
    <dgm:cxn modelId="{5C2AAF7F-4207-427D-9414-F3DFA11D649B}" type="presOf" srcId="{1CAB4C24-F858-49AF-A281-C4D33BF7CE42}" destId="{BDB7FC9B-8F80-44E1-B57F-7DBE3DE94CE9}" srcOrd="0" destOrd="0" presId="urn:microsoft.com/office/officeart/2005/8/layout/process2"/>
    <dgm:cxn modelId="{71391E58-5D84-4E2A-844A-7CA1AEFF7730}" type="presOf" srcId="{C1DB5043-7935-428D-B4DD-0B033AAAD8F1}" destId="{25CC552B-3C99-492A-B725-6D4900F1EAB8}" srcOrd="1" destOrd="0" presId="urn:microsoft.com/office/officeart/2005/8/layout/process2"/>
    <dgm:cxn modelId="{3ED84398-030D-4BE4-B513-AE2D4DE2B1D1}" type="presParOf" srcId="{C811BFA4-7DA5-4DB4-BACA-4F98C8A63219}" destId="{662B1640-BDE1-47CF-B852-B02022271A4E}" srcOrd="0" destOrd="0" presId="urn:microsoft.com/office/officeart/2005/8/layout/process2"/>
    <dgm:cxn modelId="{47101D57-836A-4F0C-8DA1-D99C203B71BF}" type="presParOf" srcId="{C811BFA4-7DA5-4DB4-BACA-4F98C8A63219}" destId="{78B6669A-1A00-41E5-AC69-D3073147B83A}" srcOrd="1" destOrd="0" presId="urn:microsoft.com/office/officeart/2005/8/layout/process2"/>
    <dgm:cxn modelId="{0A555F01-7044-40D4-AB0B-015E2B879F38}" type="presParOf" srcId="{78B6669A-1A00-41E5-AC69-D3073147B83A}" destId="{25CC552B-3C99-492A-B725-6D4900F1EAB8}" srcOrd="0" destOrd="0" presId="urn:microsoft.com/office/officeart/2005/8/layout/process2"/>
    <dgm:cxn modelId="{0F2A697F-CF62-4DD8-9770-FA7F5F172685}" type="presParOf" srcId="{C811BFA4-7DA5-4DB4-BACA-4F98C8A63219}" destId="{1142550F-0890-46DE-BF5C-58BDC9FCEA0E}" srcOrd="2" destOrd="0" presId="urn:microsoft.com/office/officeart/2005/8/layout/process2"/>
    <dgm:cxn modelId="{356D3880-E9CC-402F-8AC8-B3EABC1546E6}" type="presParOf" srcId="{C811BFA4-7DA5-4DB4-BACA-4F98C8A63219}" destId="{BDB7FC9B-8F80-44E1-B57F-7DBE3DE94CE9}" srcOrd="3" destOrd="0" presId="urn:microsoft.com/office/officeart/2005/8/layout/process2"/>
    <dgm:cxn modelId="{1B9AD8A1-EBE9-4773-96F8-5F3DC6C677A4}" type="presParOf" srcId="{BDB7FC9B-8F80-44E1-B57F-7DBE3DE94CE9}" destId="{0C6EE215-C277-411C-BC07-5E56FA4AFEC8}" srcOrd="0" destOrd="0" presId="urn:microsoft.com/office/officeart/2005/8/layout/process2"/>
    <dgm:cxn modelId="{3C5C2A34-3FBF-4EBC-BA4B-4A1B6FA215DD}" type="presParOf" srcId="{C811BFA4-7DA5-4DB4-BACA-4F98C8A63219}" destId="{48ACA9ED-9321-423E-A5BE-8E78D63725CA}" srcOrd="4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7B9AF-3739-4CAE-AC5A-FB9C0F408846}">
      <dsp:nvSpPr>
        <dsp:cNvPr id="0" name=""/>
        <dsp:cNvSpPr/>
      </dsp:nvSpPr>
      <dsp:spPr>
        <a:xfrm>
          <a:off x="8473313" y="1817242"/>
          <a:ext cx="348087" cy="3224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209"/>
              </a:lnTo>
              <a:lnTo>
                <a:pt x="348087" y="3224209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54525-133F-4675-B347-78E8B3E97EC5}">
      <dsp:nvSpPr>
        <dsp:cNvPr id="0" name=""/>
        <dsp:cNvSpPr/>
      </dsp:nvSpPr>
      <dsp:spPr>
        <a:xfrm>
          <a:off x="8473313" y="1817242"/>
          <a:ext cx="348087" cy="230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2140"/>
              </a:lnTo>
              <a:lnTo>
                <a:pt x="348087" y="230214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93751-7F04-4459-B7CE-9C66BC4CD7B2}">
      <dsp:nvSpPr>
        <dsp:cNvPr id="0" name=""/>
        <dsp:cNvSpPr/>
      </dsp:nvSpPr>
      <dsp:spPr>
        <a:xfrm>
          <a:off x="8473313" y="1817242"/>
          <a:ext cx="348087" cy="1380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072"/>
              </a:lnTo>
              <a:lnTo>
                <a:pt x="348087" y="1380072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507E7-9676-4EA6-8E31-23C93FD0F6DA}">
      <dsp:nvSpPr>
        <dsp:cNvPr id="0" name=""/>
        <dsp:cNvSpPr/>
      </dsp:nvSpPr>
      <dsp:spPr>
        <a:xfrm>
          <a:off x="8473313" y="1817242"/>
          <a:ext cx="348087" cy="458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003"/>
              </a:lnTo>
              <a:lnTo>
                <a:pt x="348087" y="458003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988D7-E357-40AC-89EC-EF98C8AC7518}">
      <dsp:nvSpPr>
        <dsp:cNvPr id="0" name=""/>
        <dsp:cNvSpPr/>
      </dsp:nvSpPr>
      <dsp:spPr>
        <a:xfrm>
          <a:off x="5525786" y="774741"/>
          <a:ext cx="4081897" cy="267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28"/>
              </a:lnTo>
              <a:lnTo>
                <a:pt x="4081897" y="134328"/>
              </a:lnTo>
              <a:lnTo>
                <a:pt x="4081897" y="26776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22671-2BB0-4553-8386-4B324DF020DE}">
      <dsp:nvSpPr>
        <dsp:cNvPr id="0" name=""/>
        <dsp:cNvSpPr/>
      </dsp:nvSpPr>
      <dsp:spPr>
        <a:xfrm>
          <a:off x="5713895" y="1817242"/>
          <a:ext cx="368160" cy="3396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6993"/>
              </a:lnTo>
              <a:lnTo>
                <a:pt x="368160" y="3396993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67197-22E0-4472-9AA5-ACCEAC3E18E5}">
      <dsp:nvSpPr>
        <dsp:cNvPr id="0" name=""/>
        <dsp:cNvSpPr/>
      </dsp:nvSpPr>
      <dsp:spPr>
        <a:xfrm>
          <a:off x="5713895" y="1817242"/>
          <a:ext cx="368160" cy="2450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202"/>
              </a:lnTo>
              <a:lnTo>
                <a:pt x="368160" y="2450202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56853-00DC-4177-8C57-D36462056930}">
      <dsp:nvSpPr>
        <dsp:cNvPr id="0" name=""/>
        <dsp:cNvSpPr/>
      </dsp:nvSpPr>
      <dsp:spPr>
        <a:xfrm>
          <a:off x="5713895" y="1817242"/>
          <a:ext cx="368160" cy="1534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589"/>
              </a:lnTo>
              <a:lnTo>
                <a:pt x="368160" y="1534589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9D7A3-AC15-4C63-ACA7-6769D726F420}">
      <dsp:nvSpPr>
        <dsp:cNvPr id="0" name=""/>
        <dsp:cNvSpPr/>
      </dsp:nvSpPr>
      <dsp:spPr>
        <a:xfrm>
          <a:off x="5713895" y="1817242"/>
          <a:ext cx="368160" cy="564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310"/>
              </a:lnTo>
              <a:lnTo>
                <a:pt x="368160" y="56431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3DDC4-4EB9-4DFC-9A1D-D792E25B1063}">
      <dsp:nvSpPr>
        <dsp:cNvPr id="0" name=""/>
        <dsp:cNvSpPr/>
      </dsp:nvSpPr>
      <dsp:spPr>
        <a:xfrm>
          <a:off x="5525786" y="774741"/>
          <a:ext cx="1169869" cy="267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28"/>
              </a:lnTo>
              <a:lnTo>
                <a:pt x="1169869" y="134328"/>
              </a:lnTo>
              <a:lnTo>
                <a:pt x="1169869" y="26776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2C8E-D948-4B0C-BF92-A31E1FF6D367}">
      <dsp:nvSpPr>
        <dsp:cNvPr id="0" name=""/>
        <dsp:cNvSpPr/>
      </dsp:nvSpPr>
      <dsp:spPr>
        <a:xfrm>
          <a:off x="2992630" y="1817242"/>
          <a:ext cx="368160" cy="584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556"/>
              </a:lnTo>
              <a:lnTo>
                <a:pt x="368160" y="584556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00361-2FD1-4F88-AC2F-C016C670EAE8}">
      <dsp:nvSpPr>
        <dsp:cNvPr id="0" name=""/>
        <dsp:cNvSpPr/>
      </dsp:nvSpPr>
      <dsp:spPr>
        <a:xfrm>
          <a:off x="3974391" y="774741"/>
          <a:ext cx="1551395" cy="267760"/>
        </a:xfrm>
        <a:custGeom>
          <a:avLst/>
          <a:gdLst/>
          <a:ahLst/>
          <a:cxnLst/>
          <a:rect l="0" t="0" r="0" b="0"/>
          <a:pathLst>
            <a:path>
              <a:moveTo>
                <a:pt x="1551395" y="0"/>
              </a:moveTo>
              <a:lnTo>
                <a:pt x="1551395" y="134328"/>
              </a:lnTo>
              <a:lnTo>
                <a:pt x="0" y="134328"/>
              </a:lnTo>
              <a:lnTo>
                <a:pt x="0" y="26776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B529A-4187-469D-9E2E-43527C5EE812}">
      <dsp:nvSpPr>
        <dsp:cNvPr id="0" name=""/>
        <dsp:cNvSpPr/>
      </dsp:nvSpPr>
      <dsp:spPr>
        <a:xfrm>
          <a:off x="271365" y="1817242"/>
          <a:ext cx="368160" cy="2389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058"/>
              </a:lnTo>
              <a:lnTo>
                <a:pt x="368160" y="2389058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AF27C-DB13-4D63-9919-16759A644F7E}">
      <dsp:nvSpPr>
        <dsp:cNvPr id="0" name=""/>
        <dsp:cNvSpPr/>
      </dsp:nvSpPr>
      <dsp:spPr>
        <a:xfrm>
          <a:off x="271365" y="1817242"/>
          <a:ext cx="368160" cy="1486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6807"/>
              </a:lnTo>
              <a:lnTo>
                <a:pt x="368160" y="1486807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719F2-8859-4F5F-BFE7-C03ADCA975E0}">
      <dsp:nvSpPr>
        <dsp:cNvPr id="0" name=""/>
        <dsp:cNvSpPr/>
      </dsp:nvSpPr>
      <dsp:spPr>
        <a:xfrm>
          <a:off x="271365" y="1817242"/>
          <a:ext cx="368160" cy="584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556"/>
              </a:lnTo>
              <a:lnTo>
                <a:pt x="368160" y="584556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DA079-4A3A-4ACD-AA94-7B6DCAA0814F}">
      <dsp:nvSpPr>
        <dsp:cNvPr id="0" name=""/>
        <dsp:cNvSpPr/>
      </dsp:nvSpPr>
      <dsp:spPr>
        <a:xfrm>
          <a:off x="1253126" y="774741"/>
          <a:ext cx="4272660" cy="267760"/>
        </a:xfrm>
        <a:custGeom>
          <a:avLst/>
          <a:gdLst/>
          <a:ahLst/>
          <a:cxnLst/>
          <a:rect l="0" t="0" r="0" b="0"/>
          <a:pathLst>
            <a:path>
              <a:moveTo>
                <a:pt x="4272660" y="0"/>
              </a:moveTo>
              <a:lnTo>
                <a:pt x="4272660" y="134328"/>
              </a:lnTo>
              <a:lnTo>
                <a:pt x="0" y="134328"/>
              </a:lnTo>
              <a:lnTo>
                <a:pt x="0" y="26776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454D6-17EB-44DB-8545-864F1E08E97D}">
      <dsp:nvSpPr>
        <dsp:cNvPr id="0" name=""/>
        <dsp:cNvSpPr/>
      </dsp:nvSpPr>
      <dsp:spPr>
        <a:xfrm>
          <a:off x="4298585" y="0"/>
          <a:ext cx="2454402" cy="774741"/>
        </a:xfrm>
        <a:prstGeom prst="rect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Лазеры</a:t>
          </a:r>
          <a:endParaRPr lang="ru-RU" sz="2000" kern="1200" dirty="0"/>
        </a:p>
      </dsp:txBody>
      <dsp:txXfrm>
        <a:off x="4298585" y="0"/>
        <a:ext cx="2454402" cy="774741"/>
      </dsp:txXfrm>
    </dsp:sp>
    <dsp:sp modelId="{6F0326CB-0530-49AB-95A6-27A1C0F858B1}">
      <dsp:nvSpPr>
        <dsp:cNvPr id="0" name=""/>
        <dsp:cNvSpPr/>
      </dsp:nvSpPr>
      <dsp:spPr>
        <a:xfrm>
          <a:off x="25925" y="1042501"/>
          <a:ext cx="2454402" cy="774741"/>
        </a:xfrm>
        <a:prstGeom prst="rect">
          <a:avLst/>
        </a:prstGeom>
        <a:solidFill>
          <a:schemeClr val="bg2">
            <a:lumMod val="2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Твердотельные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25" y="1042501"/>
        <a:ext cx="2454402" cy="774741"/>
      </dsp:txXfrm>
    </dsp:sp>
    <dsp:sp modelId="{4C51C89E-9844-498E-82E5-BC3CFD2B548D}">
      <dsp:nvSpPr>
        <dsp:cNvPr id="0" name=""/>
        <dsp:cNvSpPr/>
      </dsp:nvSpPr>
      <dsp:spPr>
        <a:xfrm>
          <a:off x="639526" y="2084105"/>
          <a:ext cx="1270775" cy="635387"/>
        </a:xfrm>
        <a:prstGeom prst="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рубиновый</a:t>
          </a:r>
          <a:endParaRPr lang="ru-RU" sz="1800" kern="1200" dirty="0"/>
        </a:p>
      </dsp:txBody>
      <dsp:txXfrm>
        <a:off x="639526" y="2084105"/>
        <a:ext cx="1270775" cy="635387"/>
      </dsp:txXfrm>
    </dsp:sp>
    <dsp:sp modelId="{CC752B84-02CD-434A-A37C-841E0E39F42A}">
      <dsp:nvSpPr>
        <dsp:cNvPr id="0" name=""/>
        <dsp:cNvSpPr/>
      </dsp:nvSpPr>
      <dsp:spPr>
        <a:xfrm>
          <a:off x="639526" y="2986356"/>
          <a:ext cx="1270775" cy="635387"/>
        </a:xfrm>
        <a:prstGeom prst="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на стекле</a:t>
          </a:r>
          <a:endParaRPr lang="en-US" sz="1800" b="0" i="0" kern="1200" dirty="0"/>
        </a:p>
      </dsp:txBody>
      <dsp:txXfrm>
        <a:off x="639526" y="2986356"/>
        <a:ext cx="1270775" cy="635387"/>
      </dsp:txXfrm>
    </dsp:sp>
    <dsp:sp modelId="{AC0B7052-79ED-440B-8C56-F3FA65966B1F}">
      <dsp:nvSpPr>
        <dsp:cNvPr id="0" name=""/>
        <dsp:cNvSpPr/>
      </dsp:nvSpPr>
      <dsp:spPr>
        <a:xfrm>
          <a:off x="639526" y="3888607"/>
          <a:ext cx="1270775" cy="635387"/>
        </a:xfrm>
        <a:prstGeom prst="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на гранате (</a:t>
          </a:r>
          <a:r>
            <a:rPr lang="en-US" sz="1800" b="0" i="0" kern="1200" dirty="0" smtClean="0"/>
            <a:t>YAG</a:t>
          </a:r>
          <a:r>
            <a:rPr lang="ru-RU" sz="1800" b="0" i="0" kern="1200" dirty="0" smtClean="0"/>
            <a:t>)</a:t>
          </a:r>
          <a:endParaRPr lang="en-US" sz="1800" b="0" i="0" kern="1200" dirty="0"/>
        </a:p>
      </dsp:txBody>
      <dsp:txXfrm>
        <a:off x="639526" y="3888607"/>
        <a:ext cx="1270775" cy="635387"/>
      </dsp:txXfrm>
    </dsp:sp>
    <dsp:sp modelId="{AEB45397-F334-4149-B97C-113ACCF894E8}">
      <dsp:nvSpPr>
        <dsp:cNvPr id="0" name=""/>
        <dsp:cNvSpPr/>
      </dsp:nvSpPr>
      <dsp:spPr>
        <a:xfrm>
          <a:off x="2747190" y="1042501"/>
          <a:ext cx="2454402" cy="774741"/>
        </a:xfrm>
        <a:prstGeom prst="rect">
          <a:avLst/>
        </a:prstGeom>
        <a:solidFill>
          <a:schemeClr val="accent3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Жидкостные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7190" y="1042501"/>
        <a:ext cx="2454402" cy="774741"/>
      </dsp:txXfrm>
    </dsp:sp>
    <dsp:sp modelId="{F63C3304-9DB2-4370-9496-07C222604550}">
      <dsp:nvSpPr>
        <dsp:cNvPr id="0" name=""/>
        <dsp:cNvSpPr/>
      </dsp:nvSpPr>
      <dsp:spPr>
        <a:xfrm>
          <a:off x="3360791" y="2084105"/>
          <a:ext cx="1270775" cy="635387"/>
        </a:xfrm>
        <a:prstGeom prst="rect">
          <a:avLst/>
        </a:prstGeom>
        <a:solidFill>
          <a:schemeClr val="accent4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на красителях</a:t>
          </a:r>
          <a:endParaRPr lang="ru-RU" sz="1800" kern="1200" dirty="0"/>
        </a:p>
      </dsp:txBody>
      <dsp:txXfrm>
        <a:off x="3360791" y="2084105"/>
        <a:ext cx="1270775" cy="635387"/>
      </dsp:txXfrm>
    </dsp:sp>
    <dsp:sp modelId="{BD555B5A-437A-4B20-BA38-306FBE89CCA7}">
      <dsp:nvSpPr>
        <dsp:cNvPr id="0" name=""/>
        <dsp:cNvSpPr/>
      </dsp:nvSpPr>
      <dsp:spPr>
        <a:xfrm>
          <a:off x="5468455" y="1042501"/>
          <a:ext cx="2454402" cy="774741"/>
        </a:xfrm>
        <a:prstGeom prst="rect">
          <a:avLst/>
        </a:prstGeom>
        <a:solidFill>
          <a:schemeClr val="bg2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Газовые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8455" y="1042501"/>
        <a:ext cx="2454402" cy="774741"/>
      </dsp:txXfrm>
    </dsp:sp>
    <dsp:sp modelId="{26941280-B301-4CBD-842D-016DD4E7F210}">
      <dsp:nvSpPr>
        <dsp:cNvPr id="0" name=""/>
        <dsp:cNvSpPr/>
      </dsp:nvSpPr>
      <dsp:spPr>
        <a:xfrm>
          <a:off x="6082056" y="1958432"/>
          <a:ext cx="1270775" cy="846241"/>
        </a:xfrm>
        <a:prstGeom prst="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гелий-неоновый</a:t>
          </a:r>
          <a:r>
            <a:rPr lang="en-US" sz="1800" b="0" i="0" kern="1200" dirty="0" smtClean="0"/>
            <a:t> (He-Ne)</a:t>
          </a:r>
          <a:endParaRPr lang="ru-RU" sz="1800" kern="1200" dirty="0"/>
        </a:p>
      </dsp:txBody>
      <dsp:txXfrm>
        <a:off x="6082056" y="1958432"/>
        <a:ext cx="1270775" cy="846241"/>
      </dsp:txXfrm>
    </dsp:sp>
    <dsp:sp modelId="{69F60C9D-DB63-4FEB-9D24-4D2CD2AC5DDC}">
      <dsp:nvSpPr>
        <dsp:cNvPr id="0" name=""/>
        <dsp:cNvSpPr/>
      </dsp:nvSpPr>
      <dsp:spPr>
        <a:xfrm>
          <a:off x="6082056" y="3034137"/>
          <a:ext cx="1270775" cy="635387"/>
        </a:xfrm>
        <a:prstGeom prst="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аргоновый</a:t>
          </a:r>
          <a:r>
            <a:rPr lang="en-US" sz="1800" b="0" i="0" kern="1200" dirty="0" smtClean="0"/>
            <a:t> (</a:t>
          </a:r>
          <a:r>
            <a:rPr lang="en-US" sz="1800" b="0" i="0" kern="1200" dirty="0" err="1" smtClean="0"/>
            <a:t>Ar</a:t>
          </a:r>
          <a:r>
            <a:rPr lang="en-US" sz="1800" b="0" i="0" kern="1200" dirty="0" smtClean="0"/>
            <a:t>)</a:t>
          </a:r>
          <a:endParaRPr lang="en-US" sz="1800" b="0" i="0" kern="1200" dirty="0"/>
        </a:p>
      </dsp:txBody>
      <dsp:txXfrm>
        <a:off x="6082056" y="3034137"/>
        <a:ext cx="1270775" cy="635387"/>
      </dsp:txXfrm>
    </dsp:sp>
    <dsp:sp modelId="{305746DD-1611-4509-A6DB-F2D096B4E988}">
      <dsp:nvSpPr>
        <dsp:cNvPr id="0" name=""/>
        <dsp:cNvSpPr/>
      </dsp:nvSpPr>
      <dsp:spPr>
        <a:xfrm>
          <a:off x="6082056" y="3888429"/>
          <a:ext cx="1270775" cy="758030"/>
        </a:xfrm>
        <a:prstGeom prst="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на углекислом газе </a:t>
          </a:r>
          <a:r>
            <a:rPr lang="en-US" sz="1800" b="0" i="0" kern="1200" dirty="0" smtClean="0"/>
            <a:t>(CO</a:t>
          </a:r>
          <a:r>
            <a:rPr lang="en-US" sz="1800" b="0" i="0" kern="1200" baseline="-25000" dirty="0" smtClean="0"/>
            <a:t>2</a:t>
          </a:r>
          <a:r>
            <a:rPr lang="en-US" sz="1800" b="0" i="0" kern="1200" dirty="0" smtClean="0"/>
            <a:t>)</a:t>
          </a:r>
          <a:endParaRPr lang="en-US" sz="1800" b="0" i="0" kern="1200" dirty="0"/>
        </a:p>
      </dsp:txBody>
      <dsp:txXfrm>
        <a:off x="6082056" y="3888429"/>
        <a:ext cx="1270775" cy="758030"/>
      </dsp:txXfrm>
    </dsp:sp>
    <dsp:sp modelId="{B83D06B5-2D90-463F-BAF7-AD643F0D85A3}">
      <dsp:nvSpPr>
        <dsp:cNvPr id="0" name=""/>
        <dsp:cNvSpPr/>
      </dsp:nvSpPr>
      <dsp:spPr>
        <a:xfrm>
          <a:off x="6082056" y="4896542"/>
          <a:ext cx="1270775" cy="635387"/>
        </a:xfrm>
        <a:prstGeom prst="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эксимерный</a:t>
          </a:r>
          <a:endParaRPr lang="en-US" sz="1800" b="0" i="0" kern="1200" dirty="0"/>
        </a:p>
      </dsp:txBody>
      <dsp:txXfrm>
        <a:off x="6082056" y="4896542"/>
        <a:ext cx="1270775" cy="635387"/>
      </dsp:txXfrm>
    </dsp:sp>
    <dsp:sp modelId="{5BAEFA3E-9FF6-431B-BE39-EFADC004CD78}">
      <dsp:nvSpPr>
        <dsp:cNvPr id="0" name=""/>
        <dsp:cNvSpPr/>
      </dsp:nvSpPr>
      <dsp:spPr>
        <a:xfrm>
          <a:off x="8189720" y="1042501"/>
          <a:ext cx="2835927" cy="774741"/>
        </a:xfrm>
        <a:prstGeom prst="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Полупроводниковые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89720" y="1042501"/>
        <a:ext cx="2835927" cy="774741"/>
      </dsp:txXfrm>
    </dsp:sp>
    <dsp:sp modelId="{AD5114F4-7BEB-4471-924C-FA3349B50DB4}">
      <dsp:nvSpPr>
        <dsp:cNvPr id="0" name=""/>
        <dsp:cNvSpPr/>
      </dsp:nvSpPr>
      <dsp:spPr>
        <a:xfrm>
          <a:off x="8821401" y="1947643"/>
          <a:ext cx="2452635" cy="655205"/>
        </a:xfrm>
        <a:prstGeom prst="rect">
          <a:avLst/>
        </a:prstGeom>
        <a:solidFill>
          <a:srgbClr val="00206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на арсениде алюминия-галлия</a:t>
          </a:r>
          <a:r>
            <a:rPr lang="en-US" sz="1800" b="0" i="0" kern="1200" dirty="0" smtClean="0"/>
            <a:t> (</a:t>
          </a:r>
          <a:r>
            <a:rPr lang="en-US" sz="1800" b="0" i="0" kern="1200" dirty="0" err="1" smtClean="0"/>
            <a:t>AlGaAs</a:t>
          </a:r>
          <a:r>
            <a:rPr lang="en-US" sz="1800" b="0" i="0" kern="1200" dirty="0" smtClean="0"/>
            <a:t>)</a:t>
          </a:r>
          <a:endParaRPr lang="ru-RU" sz="1800" kern="1200" dirty="0"/>
        </a:p>
      </dsp:txBody>
      <dsp:txXfrm>
        <a:off x="8821401" y="1947643"/>
        <a:ext cx="2452635" cy="655205"/>
      </dsp:txXfrm>
    </dsp:sp>
    <dsp:sp modelId="{B7FCE02F-69EC-461A-82E6-3E7BDF6AC072}">
      <dsp:nvSpPr>
        <dsp:cNvPr id="0" name=""/>
        <dsp:cNvSpPr/>
      </dsp:nvSpPr>
      <dsp:spPr>
        <a:xfrm>
          <a:off x="8821401" y="2869712"/>
          <a:ext cx="2452635" cy="655205"/>
        </a:xfrm>
        <a:prstGeom prst="rect">
          <a:avLst/>
        </a:prstGeom>
        <a:solidFill>
          <a:srgbClr val="00206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на фосфиде арсенида галлия-индия </a:t>
          </a:r>
          <a:r>
            <a:rPr lang="en-US" sz="1800" b="0" i="0" kern="1200" dirty="0" smtClean="0"/>
            <a:t>(</a:t>
          </a:r>
          <a:r>
            <a:rPr lang="en-US" sz="1800" b="0" i="0" kern="1200" dirty="0" err="1" smtClean="0"/>
            <a:t>InGaAsP</a:t>
          </a:r>
          <a:r>
            <a:rPr lang="en-US" sz="1800" b="0" i="0" kern="1200" dirty="0" smtClean="0"/>
            <a:t>)</a:t>
          </a:r>
          <a:endParaRPr lang="en-US" sz="1800" b="0" i="0" kern="1200" dirty="0"/>
        </a:p>
      </dsp:txBody>
      <dsp:txXfrm>
        <a:off x="8821401" y="2869712"/>
        <a:ext cx="2452635" cy="655205"/>
      </dsp:txXfrm>
    </dsp:sp>
    <dsp:sp modelId="{382DBACD-4EB5-4234-80EB-EB7D9AA901DC}">
      <dsp:nvSpPr>
        <dsp:cNvPr id="0" name=""/>
        <dsp:cNvSpPr/>
      </dsp:nvSpPr>
      <dsp:spPr>
        <a:xfrm>
          <a:off x="8821401" y="3791780"/>
          <a:ext cx="2452635" cy="655205"/>
        </a:xfrm>
        <a:prstGeom prst="rect">
          <a:avLst/>
        </a:prstGeom>
        <a:solidFill>
          <a:srgbClr val="00206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на фосфиде алюминия-галлия-индия</a:t>
          </a:r>
          <a:r>
            <a:rPr lang="pt-BR" sz="1800" b="0" i="0" kern="1200" dirty="0" smtClean="0"/>
            <a:t> (AlGaInP)</a:t>
          </a:r>
          <a:endParaRPr lang="pt-BR" sz="1800" b="0" i="0" kern="1200" dirty="0"/>
        </a:p>
      </dsp:txBody>
      <dsp:txXfrm>
        <a:off x="8821401" y="3791780"/>
        <a:ext cx="2452635" cy="655205"/>
      </dsp:txXfrm>
    </dsp:sp>
    <dsp:sp modelId="{5C69034B-A48B-4D91-8BB6-4FB111531299}">
      <dsp:nvSpPr>
        <dsp:cNvPr id="0" name=""/>
        <dsp:cNvSpPr/>
      </dsp:nvSpPr>
      <dsp:spPr>
        <a:xfrm>
          <a:off x="8821401" y="4713849"/>
          <a:ext cx="2452635" cy="655205"/>
        </a:xfrm>
        <a:prstGeom prst="rect">
          <a:avLst/>
        </a:prstGeom>
        <a:solidFill>
          <a:srgbClr val="00206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на нитриде галлия </a:t>
          </a:r>
          <a:r>
            <a:rPr lang="en-US" sz="1800" b="0" i="0" kern="1200" dirty="0" smtClean="0"/>
            <a:t>(</a:t>
          </a:r>
          <a:r>
            <a:rPr lang="en-US" sz="1800" b="0" i="0" kern="1200" dirty="0" err="1" smtClean="0"/>
            <a:t>GaN</a:t>
          </a:r>
          <a:r>
            <a:rPr lang="en-US" sz="1800" b="0" i="0" kern="1200" dirty="0" smtClean="0"/>
            <a:t>)</a:t>
          </a:r>
          <a:endParaRPr lang="en-US" sz="1800" b="0" i="0" kern="1200" dirty="0"/>
        </a:p>
      </dsp:txBody>
      <dsp:txXfrm>
        <a:off x="8821401" y="4713849"/>
        <a:ext cx="2452635" cy="655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EF7ED-BAFD-400D-835A-94CE3AAF5C3F}">
      <dsp:nvSpPr>
        <dsp:cNvPr id="0" name=""/>
        <dsp:cNvSpPr/>
      </dsp:nvSpPr>
      <dsp:spPr>
        <a:xfrm>
          <a:off x="2439971" y="2904166"/>
          <a:ext cx="236052" cy="1763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756"/>
              </a:lnTo>
              <a:lnTo>
                <a:pt x="236052" y="1763756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D36C9-ACB8-4904-A036-9D577F47263B}">
      <dsp:nvSpPr>
        <dsp:cNvPr id="0" name=""/>
        <dsp:cNvSpPr/>
      </dsp:nvSpPr>
      <dsp:spPr>
        <a:xfrm>
          <a:off x="3766569" y="1576891"/>
          <a:ext cx="4309102" cy="430618"/>
        </a:xfrm>
        <a:custGeom>
          <a:avLst/>
          <a:gdLst/>
          <a:ahLst/>
          <a:cxnLst/>
          <a:rect l="0" t="0" r="0" b="0"/>
          <a:pathLst>
            <a:path>
              <a:moveTo>
                <a:pt x="4309102" y="0"/>
              </a:moveTo>
              <a:lnTo>
                <a:pt x="4309102" y="178837"/>
              </a:lnTo>
              <a:lnTo>
                <a:pt x="0" y="178837"/>
              </a:lnTo>
              <a:lnTo>
                <a:pt x="0" y="430618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EBF76-859B-4C81-B66B-478E616D99F3}">
      <dsp:nvSpPr>
        <dsp:cNvPr id="0" name=""/>
        <dsp:cNvSpPr/>
      </dsp:nvSpPr>
      <dsp:spPr>
        <a:xfrm>
          <a:off x="9192930" y="2813284"/>
          <a:ext cx="894658" cy="1856519"/>
        </a:xfrm>
        <a:custGeom>
          <a:avLst/>
          <a:gdLst/>
          <a:ahLst/>
          <a:cxnLst/>
          <a:rect l="0" t="0" r="0" b="0"/>
          <a:pathLst>
            <a:path>
              <a:moveTo>
                <a:pt x="894658" y="0"/>
              </a:moveTo>
              <a:lnTo>
                <a:pt x="894658" y="1856519"/>
              </a:lnTo>
              <a:lnTo>
                <a:pt x="0" y="1856519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F57BA-84AA-46AB-9742-048B114CEC7A}">
      <dsp:nvSpPr>
        <dsp:cNvPr id="0" name=""/>
        <dsp:cNvSpPr/>
      </dsp:nvSpPr>
      <dsp:spPr>
        <a:xfrm>
          <a:off x="8075672" y="1576891"/>
          <a:ext cx="724088" cy="430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37"/>
              </a:lnTo>
              <a:lnTo>
                <a:pt x="724088" y="178837"/>
              </a:lnTo>
              <a:lnTo>
                <a:pt x="724088" y="430618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F1CD6-5686-4754-9CA3-24561E8ADB37}">
      <dsp:nvSpPr>
        <dsp:cNvPr id="0" name=""/>
        <dsp:cNvSpPr/>
      </dsp:nvSpPr>
      <dsp:spPr>
        <a:xfrm>
          <a:off x="5372032" y="854193"/>
          <a:ext cx="1370274" cy="461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791"/>
              </a:lnTo>
              <a:lnTo>
                <a:pt x="1370274" y="461791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394F9-9123-476D-94A4-D8F903C0CBC0}">
      <dsp:nvSpPr>
        <dsp:cNvPr id="0" name=""/>
        <dsp:cNvSpPr/>
      </dsp:nvSpPr>
      <dsp:spPr>
        <a:xfrm>
          <a:off x="3447172" y="854193"/>
          <a:ext cx="1924860" cy="461791"/>
        </a:xfrm>
        <a:custGeom>
          <a:avLst/>
          <a:gdLst/>
          <a:ahLst/>
          <a:cxnLst/>
          <a:rect l="0" t="0" r="0" b="0"/>
          <a:pathLst>
            <a:path>
              <a:moveTo>
                <a:pt x="1924860" y="0"/>
              </a:moveTo>
              <a:lnTo>
                <a:pt x="1924860" y="461791"/>
              </a:lnTo>
              <a:lnTo>
                <a:pt x="0" y="461791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53FC0-E8BD-4DB1-AC85-4D77EE1D7BF7}">
      <dsp:nvSpPr>
        <dsp:cNvPr id="0" name=""/>
        <dsp:cNvSpPr/>
      </dsp:nvSpPr>
      <dsp:spPr>
        <a:xfrm>
          <a:off x="3588349" y="248730"/>
          <a:ext cx="3567365" cy="605463"/>
        </a:xfrm>
        <a:prstGeom prst="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Режимы работы</a:t>
          </a:r>
          <a:endParaRPr lang="ru-RU" sz="4000" kern="1200" dirty="0"/>
        </a:p>
      </dsp:txBody>
      <dsp:txXfrm>
        <a:off x="3588349" y="248730"/>
        <a:ext cx="3567365" cy="605463"/>
      </dsp:txXfrm>
    </dsp:sp>
    <dsp:sp modelId="{A72AEAAC-0897-435F-A6A5-52B7299AFBE7}">
      <dsp:nvSpPr>
        <dsp:cNvPr id="0" name=""/>
        <dsp:cNvSpPr/>
      </dsp:nvSpPr>
      <dsp:spPr>
        <a:xfrm>
          <a:off x="499933" y="1055079"/>
          <a:ext cx="2947238" cy="521811"/>
        </a:xfrm>
        <a:prstGeom prst="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Непрерывный</a:t>
          </a:r>
          <a:endParaRPr lang="ru-RU" sz="3600" kern="1200" dirty="0"/>
        </a:p>
      </dsp:txBody>
      <dsp:txXfrm>
        <a:off x="499933" y="1055079"/>
        <a:ext cx="2947238" cy="521811"/>
      </dsp:txXfrm>
    </dsp:sp>
    <dsp:sp modelId="{5B5B39E9-1166-40AF-86ED-C7BB69F7D751}">
      <dsp:nvSpPr>
        <dsp:cNvPr id="0" name=""/>
        <dsp:cNvSpPr/>
      </dsp:nvSpPr>
      <dsp:spPr>
        <a:xfrm>
          <a:off x="6742307" y="1055079"/>
          <a:ext cx="2666729" cy="521811"/>
        </a:xfrm>
        <a:prstGeom prst="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Импульсный</a:t>
          </a:r>
          <a:endParaRPr lang="ru-RU" sz="3600" kern="1200" dirty="0"/>
        </a:p>
      </dsp:txBody>
      <dsp:txXfrm>
        <a:off x="6742307" y="1055079"/>
        <a:ext cx="2666729" cy="521811"/>
      </dsp:txXfrm>
    </dsp:sp>
    <dsp:sp modelId="{64F3CCE0-BA8F-4102-8977-00ECEED4B7E8}">
      <dsp:nvSpPr>
        <dsp:cNvPr id="0" name=""/>
        <dsp:cNvSpPr/>
      </dsp:nvSpPr>
      <dsp:spPr>
        <a:xfrm>
          <a:off x="7189975" y="2007510"/>
          <a:ext cx="3219570" cy="805773"/>
        </a:xfrm>
        <a:prstGeom prst="rect">
          <a:avLst/>
        </a:prstGeom>
        <a:solidFill>
          <a:schemeClr val="accent6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Квазинепрерывный режим</a:t>
          </a:r>
          <a:endParaRPr lang="ru-RU" sz="2800" kern="1200" dirty="0"/>
        </a:p>
      </dsp:txBody>
      <dsp:txXfrm>
        <a:off x="7189975" y="2007510"/>
        <a:ext cx="3219570" cy="805773"/>
      </dsp:txXfrm>
    </dsp:sp>
    <dsp:sp modelId="{9FBE3C7A-B03D-4026-8400-2A89FF03FC8E}">
      <dsp:nvSpPr>
        <dsp:cNvPr id="0" name=""/>
        <dsp:cNvSpPr/>
      </dsp:nvSpPr>
      <dsp:spPr>
        <a:xfrm>
          <a:off x="6259575" y="3566760"/>
          <a:ext cx="2933354" cy="2206088"/>
        </a:xfrm>
        <a:prstGeom prst="rect">
          <a:avLst/>
        </a:prstGeom>
        <a:solidFill>
          <a:schemeClr val="bg2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частота повторения достигает десятков ГГц. Характерным отличием от ИП режима является то, что средняя мощность </a:t>
          </a:r>
          <a:r>
            <a:rPr lang="ru-RU" sz="1700" b="0" i="0" kern="1200" dirty="0" err="1" smtClean="0"/>
            <a:t>квазинепрерывной</a:t>
          </a:r>
          <a:r>
            <a:rPr lang="ru-RU" sz="1700" b="0" i="0" kern="1200" dirty="0" smtClean="0"/>
            <a:t> генерации сопоставима с пиковой мощностью составляющих импульсов</a:t>
          </a:r>
          <a:endParaRPr lang="ru-RU" sz="1700" kern="1200" dirty="0"/>
        </a:p>
      </dsp:txBody>
      <dsp:txXfrm>
        <a:off x="6259575" y="3566760"/>
        <a:ext cx="2933354" cy="2206088"/>
      </dsp:txXfrm>
    </dsp:sp>
    <dsp:sp modelId="{01CD2698-4C7D-40F8-B397-C4D28F36F390}">
      <dsp:nvSpPr>
        <dsp:cNvPr id="0" name=""/>
        <dsp:cNvSpPr/>
      </dsp:nvSpPr>
      <dsp:spPr>
        <a:xfrm>
          <a:off x="2108322" y="2007510"/>
          <a:ext cx="3316494" cy="896655"/>
        </a:xfrm>
        <a:prstGeom prst="rect">
          <a:avLst/>
        </a:prstGeom>
        <a:solidFill>
          <a:schemeClr val="accent6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Импульсно-периодический </a:t>
          </a:r>
          <a:r>
            <a:rPr lang="ru-RU" sz="2800" b="0" i="0" kern="1200" dirty="0" smtClean="0"/>
            <a:t>(ИП)</a:t>
          </a:r>
          <a:endParaRPr lang="ru-RU" sz="2800" kern="1200" dirty="0"/>
        </a:p>
      </dsp:txBody>
      <dsp:txXfrm>
        <a:off x="2108322" y="2007510"/>
        <a:ext cx="3316494" cy="896655"/>
      </dsp:txXfrm>
    </dsp:sp>
    <dsp:sp modelId="{BD52DCB6-E9DE-417A-B082-4DE595A9DE6C}">
      <dsp:nvSpPr>
        <dsp:cNvPr id="0" name=""/>
        <dsp:cNvSpPr/>
      </dsp:nvSpPr>
      <dsp:spPr>
        <a:xfrm>
          <a:off x="2676024" y="3512578"/>
          <a:ext cx="2984118" cy="2310686"/>
        </a:xfrm>
        <a:prstGeom prst="rect">
          <a:avLst/>
        </a:prstGeom>
        <a:solidFill>
          <a:schemeClr val="bg2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генерация импульсов в режимах свободной генерации либо модуляции добротности с частотами повторения 5 Гц – 100 кГц</a:t>
          </a:r>
          <a:endParaRPr lang="ru-RU" sz="1700" kern="1200" dirty="0"/>
        </a:p>
      </dsp:txBody>
      <dsp:txXfrm>
        <a:off x="2676024" y="3512578"/>
        <a:ext cx="2984118" cy="2310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B1640-BDE1-47CF-B852-B02022271A4E}">
      <dsp:nvSpPr>
        <dsp:cNvPr id="0" name=""/>
        <dsp:cNvSpPr/>
      </dsp:nvSpPr>
      <dsp:spPr>
        <a:xfrm>
          <a:off x="85312" y="2317"/>
          <a:ext cx="4301541" cy="84170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1. </a:t>
          </a:r>
          <a:r>
            <a:rPr lang="ru-RU" sz="3400" kern="1200" dirty="0" smtClean="0"/>
            <a:t>«накачка»</a:t>
          </a:r>
          <a:endParaRPr lang="ru-RU" sz="3400" kern="1200" dirty="0"/>
        </a:p>
      </dsp:txBody>
      <dsp:txXfrm>
        <a:off x="109965" y="26970"/>
        <a:ext cx="4252235" cy="792397"/>
      </dsp:txXfrm>
    </dsp:sp>
    <dsp:sp modelId="{78B6669A-1A00-41E5-AC69-D3073147B83A}">
      <dsp:nvSpPr>
        <dsp:cNvPr id="0" name=""/>
        <dsp:cNvSpPr/>
      </dsp:nvSpPr>
      <dsp:spPr>
        <a:xfrm rot="5400000">
          <a:off x="1886337" y="890653"/>
          <a:ext cx="699492" cy="839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984266" y="960602"/>
        <a:ext cx="503634" cy="489644"/>
      </dsp:txXfrm>
    </dsp:sp>
    <dsp:sp modelId="{1142550F-0890-46DE-BF5C-58BDC9FCEA0E}">
      <dsp:nvSpPr>
        <dsp:cNvPr id="0" name=""/>
        <dsp:cNvSpPr/>
      </dsp:nvSpPr>
      <dsp:spPr>
        <a:xfrm>
          <a:off x="66057" y="1776677"/>
          <a:ext cx="4340052" cy="186531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2. создание «инверсии населённостей»</a:t>
          </a:r>
          <a:endParaRPr lang="ru-RU" sz="3400" kern="1200" dirty="0"/>
        </a:p>
      </dsp:txBody>
      <dsp:txXfrm>
        <a:off x="120690" y="1831310"/>
        <a:ext cx="4230786" cy="1756046"/>
      </dsp:txXfrm>
    </dsp:sp>
    <dsp:sp modelId="{BDB7FC9B-8F80-44E1-B57F-7DBE3DE94CE9}">
      <dsp:nvSpPr>
        <dsp:cNvPr id="0" name=""/>
        <dsp:cNvSpPr/>
      </dsp:nvSpPr>
      <dsp:spPr>
        <a:xfrm rot="5400000">
          <a:off x="1886337" y="3688622"/>
          <a:ext cx="699492" cy="839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984266" y="3758571"/>
        <a:ext cx="503634" cy="489644"/>
      </dsp:txXfrm>
    </dsp:sp>
    <dsp:sp modelId="{48ACA9ED-9321-423E-A5BE-8E78D63725CA}">
      <dsp:nvSpPr>
        <dsp:cNvPr id="0" name=""/>
        <dsp:cNvSpPr/>
      </dsp:nvSpPr>
      <dsp:spPr>
        <a:xfrm>
          <a:off x="138127" y="4574646"/>
          <a:ext cx="4195912" cy="84170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3. излучение</a:t>
          </a:r>
          <a:endParaRPr lang="ru-RU" sz="3400" kern="1200" dirty="0"/>
        </a:p>
      </dsp:txBody>
      <dsp:txXfrm>
        <a:off x="162780" y="4599299"/>
        <a:ext cx="4146606" cy="7923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B1640-BDE1-47CF-B852-B02022271A4E}">
      <dsp:nvSpPr>
        <dsp:cNvPr id="0" name=""/>
        <dsp:cNvSpPr/>
      </dsp:nvSpPr>
      <dsp:spPr>
        <a:xfrm>
          <a:off x="85312" y="2317"/>
          <a:ext cx="4301541" cy="84170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1. </a:t>
          </a:r>
          <a:r>
            <a:rPr lang="ru-RU" sz="3400" kern="1200" dirty="0" smtClean="0"/>
            <a:t>«накачка»</a:t>
          </a:r>
          <a:endParaRPr lang="ru-RU" sz="3400" kern="1200" dirty="0"/>
        </a:p>
      </dsp:txBody>
      <dsp:txXfrm>
        <a:off x="109965" y="26970"/>
        <a:ext cx="4252235" cy="792397"/>
      </dsp:txXfrm>
    </dsp:sp>
    <dsp:sp modelId="{78B6669A-1A00-41E5-AC69-D3073147B83A}">
      <dsp:nvSpPr>
        <dsp:cNvPr id="0" name=""/>
        <dsp:cNvSpPr/>
      </dsp:nvSpPr>
      <dsp:spPr>
        <a:xfrm rot="5400000">
          <a:off x="1886337" y="890653"/>
          <a:ext cx="699492" cy="839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984266" y="960602"/>
        <a:ext cx="503634" cy="489644"/>
      </dsp:txXfrm>
    </dsp:sp>
    <dsp:sp modelId="{1142550F-0890-46DE-BF5C-58BDC9FCEA0E}">
      <dsp:nvSpPr>
        <dsp:cNvPr id="0" name=""/>
        <dsp:cNvSpPr/>
      </dsp:nvSpPr>
      <dsp:spPr>
        <a:xfrm>
          <a:off x="66057" y="1776677"/>
          <a:ext cx="4340052" cy="186531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2. создание «инверсии населённостей»</a:t>
          </a:r>
          <a:endParaRPr lang="ru-RU" sz="3400" kern="1200" dirty="0"/>
        </a:p>
      </dsp:txBody>
      <dsp:txXfrm>
        <a:off x="120690" y="1831310"/>
        <a:ext cx="4230786" cy="1756046"/>
      </dsp:txXfrm>
    </dsp:sp>
    <dsp:sp modelId="{BDB7FC9B-8F80-44E1-B57F-7DBE3DE94CE9}">
      <dsp:nvSpPr>
        <dsp:cNvPr id="0" name=""/>
        <dsp:cNvSpPr/>
      </dsp:nvSpPr>
      <dsp:spPr>
        <a:xfrm rot="5400000">
          <a:off x="1886337" y="3688622"/>
          <a:ext cx="699492" cy="839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984266" y="3758571"/>
        <a:ext cx="503634" cy="489644"/>
      </dsp:txXfrm>
    </dsp:sp>
    <dsp:sp modelId="{48ACA9ED-9321-423E-A5BE-8E78D63725CA}">
      <dsp:nvSpPr>
        <dsp:cNvPr id="0" name=""/>
        <dsp:cNvSpPr/>
      </dsp:nvSpPr>
      <dsp:spPr>
        <a:xfrm>
          <a:off x="138127" y="4574646"/>
          <a:ext cx="4195912" cy="84170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3. излучение</a:t>
          </a:r>
          <a:endParaRPr lang="ru-RU" sz="3400" kern="1200" dirty="0"/>
        </a:p>
      </dsp:txBody>
      <dsp:txXfrm>
        <a:off x="162780" y="4599299"/>
        <a:ext cx="4146606" cy="7923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B1640-BDE1-47CF-B852-B02022271A4E}">
      <dsp:nvSpPr>
        <dsp:cNvPr id="0" name=""/>
        <dsp:cNvSpPr/>
      </dsp:nvSpPr>
      <dsp:spPr>
        <a:xfrm>
          <a:off x="85312" y="2317"/>
          <a:ext cx="4301541" cy="84170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1. </a:t>
          </a:r>
          <a:r>
            <a:rPr lang="ru-RU" sz="3400" kern="1200" dirty="0" smtClean="0"/>
            <a:t>«накачка»</a:t>
          </a:r>
          <a:endParaRPr lang="ru-RU" sz="3400" kern="1200" dirty="0"/>
        </a:p>
      </dsp:txBody>
      <dsp:txXfrm>
        <a:off x="109965" y="26970"/>
        <a:ext cx="4252235" cy="792397"/>
      </dsp:txXfrm>
    </dsp:sp>
    <dsp:sp modelId="{78B6669A-1A00-41E5-AC69-D3073147B83A}">
      <dsp:nvSpPr>
        <dsp:cNvPr id="0" name=""/>
        <dsp:cNvSpPr/>
      </dsp:nvSpPr>
      <dsp:spPr>
        <a:xfrm rot="5400000">
          <a:off x="1886337" y="890653"/>
          <a:ext cx="699492" cy="839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984266" y="960602"/>
        <a:ext cx="503634" cy="489644"/>
      </dsp:txXfrm>
    </dsp:sp>
    <dsp:sp modelId="{1142550F-0890-46DE-BF5C-58BDC9FCEA0E}">
      <dsp:nvSpPr>
        <dsp:cNvPr id="0" name=""/>
        <dsp:cNvSpPr/>
      </dsp:nvSpPr>
      <dsp:spPr>
        <a:xfrm>
          <a:off x="66057" y="1776677"/>
          <a:ext cx="4340052" cy="186531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2. создание «инверсии населённостей»</a:t>
          </a:r>
          <a:endParaRPr lang="ru-RU" sz="3400" kern="1200" dirty="0"/>
        </a:p>
      </dsp:txBody>
      <dsp:txXfrm>
        <a:off x="120690" y="1831310"/>
        <a:ext cx="4230786" cy="1756046"/>
      </dsp:txXfrm>
    </dsp:sp>
    <dsp:sp modelId="{BDB7FC9B-8F80-44E1-B57F-7DBE3DE94CE9}">
      <dsp:nvSpPr>
        <dsp:cNvPr id="0" name=""/>
        <dsp:cNvSpPr/>
      </dsp:nvSpPr>
      <dsp:spPr>
        <a:xfrm rot="5400000">
          <a:off x="1886337" y="3688622"/>
          <a:ext cx="699492" cy="839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984266" y="3758571"/>
        <a:ext cx="503634" cy="489644"/>
      </dsp:txXfrm>
    </dsp:sp>
    <dsp:sp modelId="{48ACA9ED-9321-423E-A5BE-8E78D63725CA}">
      <dsp:nvSpPr>
        <dsp:cNvPr id="0" name=""/>
        <dsp:cNvSpPr/>
      </dsp:nvSpPr>
      <dsp:spPr>
        <a:xfrm>
          <a:off x="138127" y="4574646"/>
          <a:ext cx="4195912" cy="84170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3. излучение</a:t>
          </a:r>
          <a:endParaRPr lang="ru-RU" sz="3400" kern="1200" dirty="0"/>
        </a:p>
      </dsp:txBody>
      <dsp:txXfrm>
        <a:off x="162780" y="4599299"/>
        <a:ext cx="4146606" cy="7923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B1640-BDE1-47CF-B852-B02022271A4E}">
      <dsp:nvSpPr>
        <dsp:cNvPr id="0" name=""/>
        <dsp:cNvSpPr/>
      </dsp:nvSpPr>
      <dsp:spPr>
        <a:xfrm>
          <a:off x="85312" y="2317"/>
          <a:ext cx="4301541" cy="84170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1. </a:t>
          </a:r>
          <a:r>
            <a:rPr lang="ru-RU" sz="3400" kern="1200" dirty="0" smtClean="0"/>
            <a:t>«накачка»</a:t>
          </a:r>
          <a:endParaRPr lang="ru-RU" sz="3400" kern="1200" dirty="0"/>
        </a:p>
      </dsp:txBody>
      <dsp:txXfrm>
        <a:off x="109965" y="26970"/>
        <a:ext cx="4252235" cy="792397"/>
      </dsp:txXfrm>
    </dsp:sp>
    <dsp:sp modelId="{78B6669A-1A00-41E5-AC69-D3073147B83A}">
      <dsp:nvSpPr>
        <dsp:cNvPr id="0" name=""/>
        <dsp:cNvSpPr/>
      </dsp:nvSpPr>
      <dsp:spPr>
        <a:xfrm rot="5400000">
          <a:off x="1886337" y="890653"/>
          <a:ext cx="699492" cy="839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984266" y="960602"/>
        <a:ext cx="503634" cy="489644"/>
      </dsp:txXfrm>
    </dsp:sp>
    <dsp:sp modelId="{1142550F-0890-46DE-BF5C-58BDC9FCEA0E}">
      <dsp:nvSpPr>
        <dsp:cNvPr id="0" name=""/>
        <dsp:cNvSpPr/>
      </dsp:nvSpPr>
      <dsp:spPr>
        <a:xfrm>
          <a:off x="66057" y="1776677"/>
          <a:ext cx="4340052" cy="186531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2. создание «инверсии населённостей»</a:t>
          </a:r>
          <a:endParaRPr lang="ru-RU" sz="3400" kern="1200" dirty="0"/>
        </a:p>
      </dsp:txBody>
      <dsp:txXfrm>
        <a:off x="120690" y="1831310"/>
        <a:ext cx="4230786" cy="1756046"/>
      </dsp:txXfrm>
    </dsp:sp>
    <dsp:sp modelId="{BDB7FC9B-8F80-44E1-B57F-7DBE3DE94CE9}">
      <dsp:nvSpPr>
        <dsp:cNvPr id="0" name=""/>
        <dsp:cNvSpPr/>
      </dsp:nvSpPr>
      <dsp:spPr>
        <a:xfrm rot="5400000">
          <a:off x="1886337" y="3688622"/>
          <a:ext cx="699492" cy="839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984266" y="3758571"/>
        <a:ext cx="503634" cy="489644"/>
      </dsp:txXfrm>
    </dsp:sp>
    <dsp:sp modelId="{48ACA9ED-9321-423E-A5BE-8E78D63725CA}">
      <dsp:nvSpPr>
        <dsp:cNvPr id="0" name=""/>
        <dsp:cNvSpPr/>
      </dsp:nvSpPr>
      <dsp:spPr>
        <a:xfrm>
          <a:off x="138127" y="4574646"/>
          <a:ext cx="4195912" cy="84170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3. излучение</a:t>
          </a:r>
          <a:endParaRPr lang="ru-RU" sz="3400" kern="1200" dirty="0"/>
        </a:p>
      </dsp:txBody>
      <dsp:txXfrm>
        <a:off x="162780" y="4599299"/>
        <a:ext cx="4146606" cy="792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dabaeyv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688774"/>
            <a:ext cx="776622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оптической связи </a:t>
            </a:r>
            <a:r>
              <a:rPr lang="kk-KZ" sz="4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5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sz="2000" b="1" dirty="0" err="1">
                <a:solidFill>
                  <a:schemeClr val="bg1"/>
                </a:solidFill>
              </a:rPr>
              <a:t>Куттыбаева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Айнур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Ермеккалиевна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канд.наук</a:t>
            </a:r>
            <a:r>
              <a:rPr lang="ru-RU" sz="2000" b="1" dirty="0">
                <a:solidFill>
                  <a:schemeClr val="bg1"/>
                </a:solidFill>
              </a:rPr>
              <a:t>, старший преподаватель  Кафедры «Электроники, телекоммуникации и космических технологии»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000" b="1" dirty="0">
                <a:hlinkClick r:id="rId4"/>
              </a:rPr>
              <a:t>ainur_k_75@mail.ru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046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69714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лазеров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05526" y="1592796"/>
          <a:ext cx="85329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87" y="5697252"/>
            <a:ext cx="44957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*</a:t>
            </a:r>
            <a:r>
              <a:rPr lang="ru-RU" sz="1350" dirty="0"/>
              <a:t>схема неполная; указаны только основные виды лазеров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4714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bat-esthetic.ru/pics/BIG--14565267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4" y="1808820"/>
            <a:ext cx="7668852" cy="33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723641"/>
            <a:ext cx="34147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https://arbat-esthetic.ru/pics/BIG--1456526721.gif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7697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aserportal.ru/contentimages/5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1160748"/>
            <a:ext cx="6588732" cy="45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5741443"/>
            <a:ext cx="31918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http://laserportal.ru/contentimages/5_001.jpg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7324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4/48/Commercial_laser_lines.svg/775px-Commercial_laser_lin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106742"/>
            <a:ext cx="9031793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755180"/>
            <a:ext cx="7859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https://upload.wikimedia.org/wikipedia/commons/thumb/4/48/Commercial_laser_lines.svg/775px-Commercial_laser_lines.svg.png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4349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052736"/>
          <a:ext cx="8640960" cy="480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upload.wikimedia.org/wikipedia/commons/thumb/9/94/Laser-symbol.svg/620px-Laser-symbol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5084022"/>
            <a:ext cx="918102" cy="8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iki.star-conflict.ru/uploads/%D0%98%D0%BC%D0%BF%D1%83%D0%BB%D1%8C%D1%81%D0%BD%D1%8B%D0%B9_%D0%BB%D0%B0%D0%B7%D0%B5%D1%8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999" y="5170854"/>
            <a:ext cx="1318505" cy="7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562" y="1808821"/>
            <a:ext cx="7886700" cy="1904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dirty="0"/>
              <a:t>Чтобы понять принцип работы полупроводникового лазера (и др. видов лазеров тоже), необходимо начать с «азов»…</a:t>
            </a:r>
            <a:endParaRPr lang="ru-RU" sz="3300" dirty="0"/>
          </a:p>
        </p:txBody>
      </p:sp>
      <p:pic>
        <p:nvPicPr>
          <p:cNvPr id="3074" name="Picture 2" descr="https://www.acronis.com/blog/sites/default/files/HiRes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89" y="4000687"/>
            <a:ext cx="2471647" cy="1852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martworkingrevolution.com/wp-content/uploads/bfi_thumb/Image-1-o49p0jjlbeenxsmm15ol7ndot7nczk8ch3o7idp40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563126"/>
            <a:ext cx="2555020" cy="1290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ngimg.com/uploads/darth_vader/darth_vader_PNG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62" y="3694251"/>
            <a:ext cx="2691261" cy="2307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59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21" y="1808821"/>
            <a:ext cx="8275359" cy="31323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Как упоминалось выше, первый </a:t>
            </a:r>
            <a:r>
              <a:rPr lang="ru-RU" dirty="0"/>
              <a:t>квантовый генератор света был создан в 1961 году </a:t>
            </a:r>
            <a:r>
              <a:rPr lang="ru-RU" dirty="0" smtClean="0"/>
              <a:t>Т. Мейманом на </a:t>
            </a:r>
            <a:r>
              <a:rPr lang="ru-RU" dirty="0"/>
              <a:t>рубине. </a:t>
            </a:r>
            <a:endParaRPr lang="ru-RU" dirty="0" smtClean="0"/>
          </a:p>
          <a:p>
            <a:pPr algn="just"/>
            <a:r>
              <a:rPr lang="ru-RU" dirty="0" smtClean="0"/>
              <a:t>Рубин </a:t>
            </a:r>
            <a:r>
              <a:rPr lang="ru-RU" dirty="0"/>
              <a:t>- это твёрдый кристалл, основой которого является корунд, т.е. кристалл окиси алюминия (Al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), в котором небольшая часть атомов алюминия (около 0,05%) замещена ионами хрома </a:t>
            </a:r>
            <a:r>
              <a:rPr lang="ru-RU" dirty="0" err="1" smtClean="0"/>
              <a:t>Cr</a:t>
            </a:r>
            <a:r>
              <a:rPr lang="ru-RU" dirty="0" smtClean="0"/>
              <a:t> </a:t>
            </a:r>
            <a:r>
              <a:rPr lang="ru-RU" baseline="30000" dirty="0" smtClean="0"/>
              <a:t>3+</a:t>
            </a:r>
          </a:p>
          <a:p>
            <a:pPr algn="just"/>
            <a:r>
              <a:rPr lang="ru-RU" dirty="0"/>
              <a:t>Рубину придают форму цилиндрического стержня, концы которого тщательно отполированы, посеребрены, и служат зеркалами для лазера. </a:t>
            </a:r>
            <a:endParaRPr lang="ru-RU" dirty="0" smtClean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освещения рубинового стержня применяют импульсные ксеноновые газоразрядные лампы-вспышки, имеющие форму спиральной трубки, обвивающейся вокруг рубинового стержня. </a:t>
            </a: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4321" y="1056389"/>
            <a:ext cx="7886700" cy="529693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Рубиновый лазер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222" y="4721583"/>
            <a:ext cx="2573778" cy="1279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" y="4941169"/>
            <a:ext cx="1653931" cy="1059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98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21" y="1056389"/>
            <a:ext cx="7886700" cy="529693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рубинового лазера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50" y="1694133"/>
            <a:ext cx="5247953" cy="2438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0153" t="-202" r="16240"/>
          <a:stretch/>
        </p:blipFill>
        <p:spPr>
          <a:xfrm>
            <a:off x="5490102" y="3204163"/>
            <a:ext cx="3653898" cy="279658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6339" y="3320988"/>
            <a:ext cx="2179397" cy="1152288"/>
            <a:chOff x="263352" y="3343899"/>
            <a:chExt cx="3312368" cy="15363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63352" y="3343899"/>
              <a:ext cx="1800200" cy="1309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75520" y="4139368"/>
              <a:ext cx="1800200" cy="740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42091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5/52/Ruby_laser_pumping_cavity_assembled_and_disassembl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0" y="1700809"/>
            <a:ext cx="6189908" cy="24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4321" y="1056389"/>
            <a:ext cx="7886700" cy="529693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рубинового лазера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s://upload.wikimedia.org/wikipedia/ru/2/28/Ruby_laser_constru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0386"/>
            <a:ext cx="4476459" cy="20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2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15" y="1700808"/>
            <a:ext cx="5072946" cy="243027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4321" y="1056389"/>
            <a:ext cx="7886700" cy="529693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рубинового лазера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894" y="3374994"/>
            <a:ext cx="4279106" cy="2528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04" y="4347103"/>
            <a:ext cx="2963410" cy="13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9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Цель </a:t>
            </a:r>
            <a:r>
              <a:rPr lang="ru-RU" sz="2000" dirty="0" smtClean="0"/>
              <a:t>лекции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1 –; 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2 –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3-</a:t>
            </a:r>
            <a:r>
              <a:rPr lang="ru-RU" sz="2000" dirty="0" smtClean="0"/>
              <a:t>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538" y="998731"/>
            <a:ext cx="7886700" cy="65365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лазеров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5604850" y="1538791"/>
          <a:ext cx="33541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5965" y="2964968"/>
            <a:ext cx="4972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1) </a:t>
            </a:r>
            <a:r>
              <a:rPr lang="ru-RU" b="1" u="sng" dirty="0"/>
              <a:t>Накачка</a:t>
            </a:r>
            <a:r>
              <a:rPr lang="ru-RU" dirty="0"/>
              <a:t> </a:t>
            </a:r>
            <a:r>
              <a:rPr lang="ru-RU" b="1" u="sng" dirty="0"/>
              <a:t>лазера</a:t>
            </a:r>
            <a:r>
              <a:rPr lang="ru-RU" dirty="0"/>
              <a:t> — процесс перекачки энергии внешнего источника в рабочую среду лазера.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426" y="1895983"/>
            <a:ext cx="502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/>
              <a:t>Примечание</a:t>
            </a:r>
            <a:r>
              <a:rPr lang="ru-RU" dirty="0"/>
              <a:t>: Излучение не возникает «из ничего»! Работа всех лазеров подчиняется </a:t>
            </a:r>
            <a:r>
              <a:rPr lang="ru-RU" b="1" i="1" dirty="0"/>
              <a:t>закону</a:t>
            </a:r>
            <a:r>
              <a:rPr lang="ru-RU" dirty="0"/>
              <a:t> </a:t>
            </a:r>
            <a:r>
              <a:rPr lang="ru-RU" b="1" i="1" dirty="0"/>
              <a:t>сохранения</a:t>
            </a:r>
            <a:r>
              <a:rPr lang="ru-RU" dirty="0"/>
              <a:t> </a:t>
            </a:r>
            <a:r>
              <a:rPr lang="ru-RU" b="1" i="1" dirty="0"/>
              <a:t>энергии</a:t>
            </a:r>
            <a:r>
              <a:rPr lang="ru-RU" dirty="0"/>
              <a:t>!!!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466" y="3756954"/>
            <a:ext cx="49626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Накачка может быть</a:t>
            </a:r>
            <a:r>
              <a:rPr lang="ru-RU" dirty="0"/>
              <a:t>:</a:t>
            </a:r>
          </a:p>
          <a:p>
            <a:r>
              <a:rPr lang="ru-RU" dirty="0"/>
              <a:t>- оптическая</a:t>
            </a:r>
            <a:r>
              <a:rPr lang="ru-RU" dirty="0"/>
              <a:t>;</a:t>
            </a:r>
          </a:p>
          <a:p>
            <a:r>
              <a:rPr lang="ru-RU" dirty="0"/>
              <a:t>- электрическая;</a:t>
            </a:r>
            <a:endParaRPr lang="ru-RU" dirty="0"/>
          </a:p>
          <a:p>
            <a:r>
              <a:rPr lang="ru-RU" dirty="0"/>
              <a:t>- тепловая </a:t>
            </a:r>
            <a:r>
              <a:rPr lang="ru-RU" dirty="0"/>
              <a:t>(газодинамическая);</a:t>
            </a:r>
          </a:p>
          <a:p>
            <a:r>
              <a:rPr lang="ru-RU" dirty="0"/>
              <a:t>- химическая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10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538" y="998731"/>
            <a:ext cx="7886700" cy="65365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лазеров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Ð¤Ð°Ð¹Ð»:Lasers pumpin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r="-394" b="2721"/>
          <a:stretch/>
        </p:blipFill>
        <p:spPr bwMode="auto">
          <a:xfrm>
            <a:off x="122680" y="1646802"/>
            <a:ext cx="531341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/>
          </p:nvPr>
        </p:nvGraphicFramePr>
        <p:xfrm>
          <a:off x="5604850" y="1538791"/>
          <a:ext cx="33541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9804" y="5360416"/>
            <a:ext cx="50225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а – трёхуровневая система</a:t>
            </a:r>
          </a:p>
          <a:p>
            <a:r>
              <a:rPr lang="ru-RU" sz="1350" dirty="0"/>
              <a:t>б – четырёхуровневая система</a:t>
            </a:r>
            <a:endParaRPr lang="ru-RU" sz="1350" dirty="0"/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399715" y="2381479"/>
            <a:ext cx="1236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«накачка»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161014" y="2381479"/>
            <a:ext cx="1236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«накачка»</a:t>
            </a:r>
          </a:p>
        </p:txBody>
      </p:sp>
    </p:spTree>
    <p:extLst>
      <p:ext uri="{BB962C8B-B14F-4D97-AF65-F5344CB8AC3E}">
        <p14:creationId xmlns:p14="http://schemas.microsoft.com/office/powerpoint/2010/main" val="38032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538" y="998731"/>
            <a:ext cx="7886700" cy="65365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лазеров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5604850" y="1538791"/>
          <a:ext cx="33541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7439" y="1654270"/>
            <a:ext cx="4972195" cy="4074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25" dirty="0"/>
              <a:t>2) Атом </a:t>
            </a:r>
            <a:r>
              <a:rPr lang="ru-RU" sz="1725" dirty="0"/>
              <a:t>переходит из основного состояния с энергией E</a:t>
            </a:r>
            <a:r>
              <a:rPr lang="ru-RU" sz="1725" baseline="-25000" dirty="0"/>
              <a:t>0</a:t>
            </a:r>
            <a:r>
              <a:rPr lang="ru-RU" sz="1725" dirty="0"/>
              <a:t> в возбуждённое с энергией около E</a:t>
            </a:r>
            <a:r>
              <a:rPr lang="ru-RU" sz="1725" baseline="-25000" dirty="0"/>
              <a:t>2</a:t>
            </a:r>
            <a:r>
              <a:rPr lang="ru-RU" sz="1725" dirty="0"/>
              <a:t>. В этом состоянии атом может находиться сравнительно недолго (порядка 10</a:t>
            </a:r>
            <a:r>
              <a:rPr lang="ru-RU" sz="1725" baseline="30000" dirty="0"/>
              <a:t>−8</a:t>
            </a:r>
            <a:r>
              <a:rPr lang="ru-RU" sz="1725" dirty="0"/>
              <a:t> с), почти сразу происходит </a:t>
            </a:r>
            <a:r>
              <a:rPr lang="ru-RU" sz="1725" dirty="0" err="1"/>
              <a:t>безызлучательный</a:t>
            </a:r>
            <a:r>
              <a:rPr lang="ru-RU" sz="1725" dirty="0"/>
              <a:t> переход на уровень E</a:t>
            </a:r>
            <a:r>
              <a:rPr lang="ru-RU" sz="1725" baseline="-25000" dirty="0"/>
              <a:t>1</a:t>
            </a:r>
            <a:r>
              <a:rPr lang="ru-RU" sz="1725" dirty="0"/>
              <a:t>, на котором атом может находиться значительно дольше (до 10</a:t>
            </a:r>
            <a:r>
              <a:rPr lang="ru-RU" sz="1725" baseline="30000" dirty="0"/>
              <a:t>−3</a:t>
            </a:r>
            <a:r>
              <a:rPr lang="ru-RU" sz="1725" dirty="0"/>
              <a:t> с), это так называемый </a:t>
            </a:r>
            <a:r>
              <a:rPr lang="ru-RU" sz="1725" i="1" dirty="0"/>
              <a:t>метастабильный</a:t>
            </a:r>
            <a:r>
              <a:rPr lang="ru-RU" sz="1725" dirty="0"/>
              <a:t> </a:t>
            </a:r>
            <a:r>
              <a:rPr lang="ru-RU" sz="1725" i="1" dirty="0"/>
              <a:t>уровень</a:t>
            </a:r>
            <a:r>
              <a:rPr lang="ru-RU" sz="1725" dirty="0"/>
              <a:t>.</a:t>
            </a:r>
          </a:p>
          <a:p>
            <a:pPr algn="just"/>
            <a:r>
              <a:rPr lang="ru-RU" sz="1725" dirty="0"/>
              <a:t>Процесс</a:t>
            </a:r>
            <a:r>
              <a:rPr lang="ru-RU" sz="1725" dirty="0"/>
              <a:t>, в результате которого электроны большей части атомов в системе переходят из «основного» в «возбуждённое» энергетическое состояние (т.е. в с состояние с большей энергией</a:t>
            </a:r>
            <a:r>
              <a:rPr lang="ru-RU" sz="1725" dirty="0"/>
              <a:t>) и «оседают» на метастабильных уровнях называется «</a:t>
            </a:r>
            <a:r>
              <a:rPr lang="ru-RU" sz="1725" b="1" u="sng" dirty="0"/>
              <a:t>созданием</a:t>
            </a:r>
            <a:r>
              <a:rPr lang="ru-RU" sz="1725" dirty="0"/>
              <a:t> </a:t>
            </a:r>
            <a:r>
              <a:rPr lang="ru-RU" sz="1725" b="1" u="sng" dirty="0"/>
              <a:t>инверсии</a:t>
            </a:r>
            <a:r>
              <a:rPr lang="ru-RU" sz="1725" dirty="0"/>
              <a:t> </a:t>
            </a:r>
            <a:r>
              <a:rPr lang="ru-RU" sz="1725" b="1" u="sng" dirty="0"/>
              <a:t>электронных населённостей</a:t>
            </a:r>
            <a:r>
              <a:rPr lang="ru-RU" sz="1725" dirty="0"/>
              <a:t> </a:t>
            </a:r>
            <a:r>
              <a:rPr lang="ru-RU" sz="1725" dirty="0"/>
              <a:t>»</a:t>
            </a:r>
            <a:endParaRPr lang="ru-RU" sz="1725" dirty="0"/>
          </a:p>
        </p:txBody>
      </p:sp>
    </p:spTree>
    <p:extLst>
      <p:ext uri="{BB962C8B-B14F-4D97-AF65-F5344CB8AC3E}">
        <p14:creationId xmlns:p14="http://schemas.microsoft.com/office/powerpoint/2010/main" val="37514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538" y="998731"/>
            <a:ext cx="7886700" cy="65365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лазеров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Ð¤Ð°Ð¹Ð»:Lasers pumpin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r="-394" b="2721"/>
          <a:stretch/>
        </p:blipFill>
        <p:spPr bwMode="auto">
          <a:xfrm>
            <a:off x="122680" y="1646802"/>
            <a:ext cx="531341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/>
          </p:nvPr>
        </p:nvGraphicFramePr>
        <p:xfrm>
          <a:off x="5604850" y="1538791"/>
          <a:ext cx="33541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9804" y="5360416"/>
            <a:ext cx="50225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а – трёхуровневая система</a:t>
            </a:r>
          </a:p>
          <a:p>
            <a:r>
              <a:rPr lang="ru-RU" sz="1350" dirty="0"/>
              <a:t>б – четырёхуровневая система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5225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80" y="2456892"/>
            <a:ext cx="3541837" cy="237626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3538" y="998731"/>
            <a:ext cx="7886700" cy="65365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лазеров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946" y="2337261"/>
            <a:ext cx="4836021" cy="2765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483" y="5265204"/>
            <a:ext cx="7290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Схема переходов электронов в трёхуровневых (слева) и четырёхуровневых (справа) системах</a:t>
            </a:r>
            <a:endParaRPr lang="ru-RU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05526" y="1652385"/>
            <a:ext cx="861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3) </a:t>
            </a:r>
            <a:r>
              <a:rPr lang="ru-RU" b="1" u="sng" dirty="0"/>
              <a:t>Излучение</a:t>
            </a:r>
            <a:r>
              <a:rPr lang="ru-RU" dirty="0"/>
              <a:t> – испускание лазером электромагнитного излучения (в видимой, инфракрасной или ультрафиолетовой области спектра)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741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og5.in.ua/lection/quantum_optics_lect/image_quant/clip_image001_000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1641147"/>
            <a:ext cx="8970006" cy="238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3538" y="998731"/>
            <a:ext cx="7886700" cy="653654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лазеров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23928" y="4133869"/>
            <a:ext cx="4698522" cy="16201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100" i="1"/>
              <a:t>λ</a:t>
            </a:r>
            <a:r>
              <a:rPr lang="en-US" sz="2100"/>
              <a:t> – </a:t>
            </a:r>
            <a:r>
              <a:rPr lang="ru-RU" sz="2100"/>
              <a:t>длина волны, (м)</a:t>
            </a:r>
            <a:endParaRPr lang="en-US" sz="2100"/>
          </a:p>
          <a:p>
            <a:pPr marL="0" indent="0">
              <a:buNone/>
            </a:pPr>
            <a:r>
              <a:rPr lang="ru-RU" sz="2100" i="1"/>
              <a:t>𝜈</a:t>
            </a:r>
            <a:r>
              <a:rPr lang="en-US" sz="2100"/>
              <a:t> – </a:t>
            </a:r>
            <a:r>
              <a:rPr lang="ru-RU" sz="2100"/>
              <a:t>частота, (Гц)</a:t>
            </a:r>
            <a:endParaRPr lang="en-US" sz="2100"/>
          </a:p>
          <a:p>
            <a:pPr marL="0" indent="0">
              <a:buNone/>
            </a:pPr>
            <a:r>
              <a:rPr lang="en-US" sz="2100" i="1"/>
              <a:t>c</a:t>
            </a:r>
            <a:r>
              <a:rPr lang="en-US" sz="2100"/>
              <a:t> </a:t>
            </a:r>
            <a:r>
              <a:rPr lang="ru-RU" sz="2100"/>
              <a:t>= 3∙10</a:t>
            </a:r>
            <a:r>
              <a:rPr lang="ru-RU" sz="2100" baseline="30000"/>
              <a:t>8</a:t>
            </a:r>
            <a:r>
              <a:rPr lang="ru-RU" sz="2100"/>
              <a:t> м/с </a:t>
            </a:r>
            <a:r>
              <a:rPr lang="en-US" sz="2100"/>
              <a:t>– </a:t>
            </a:r>
            <a:r>
              <a:rPr lang="ru-RU" sz="2100"/>
              <a:t>скорость света в вакууме</a:t>
            </a:r>
          </a:p>
          <a:p>
            <a:pPr marL="0" indent="0">
              <a:buNone/>
            </a:pPr>
            <a:r>
              <a:rPr lang="en-US" sz="2100" i="1"/>
              <a:t>h</a:t>
            </a:r>
            <a:r>
              <a:rPr lang="en-US" sz="2100"/>
              <a:t> </a:t>
            </a:r>
            <a:r>
              <a:rPr lang="ru-RU" sz="2100"/>
              <a:t>= 6,62∙10</a:t>
            </a:r>
            <a:r>
              <a:rPr lang="ru-RU" sz="2100" baseline="30000"/>
              <a:t>-34</a:t>
            </a:r>
            <a:r>
              <a:rPr lang="ru-RU" sz="2100"/>
              <a:t> Дж∙с </a:t>
            </a:r>
            <a:r>
              <a:rPr lang="en-US" sz="2100"/>
              <a:t>–</a:t>
            </a:r>
            <a:r>
              <a:rPr lang="ru-RU" sz="2100"/>
              <a:t> постоянная Планка</a:t>
            </a:r>
            <a:endParaRPr lang="ru-RU"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13938" y="4347103"/>
                <a:ext cx="3003836" cy="105644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 dirty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33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3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33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l-GR" sz="3300" i="1" dirty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sz="33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3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 dirty="0">
                              <a:latin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300" i="1" dirty="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38" y="4347103"/>
                <a:ext cx="3003836" cy="1056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2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38" y="2078850"/>
            <a:ext cx="8370928" cy="1674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https://cdn.clipart.email/e0409167febce1bec347b2245397aa40_physics-clip-art-by-phillip-martin-electricial-circuits_648-4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671139"/>
            <a:ext cx="1836592" cy="122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s.123rf.com/450wm/virtis/virtis1707/virtis170700016/81898101-stock-vector-albert-einstein-index-finger.jpg?ver=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8354" y="4094240"/>
            <a:ext cx="1214959" cy="179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4/48/Commercial_laser_lines.svg/775px-Commercial_laser_lin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106742"/>
            <a:ext cx="9031793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755180"/>
            <a:ext cx="7859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https://upload.wikimedia.org/wikipedia/commons/thumb/4/48/Commercial_laser_lines.svg/775px-Commercial_laser_lines.svg.png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8268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97666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Итак, чтобы лазер работал нужно: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539" y="1785911"/>
            <a:ext cx="5400600" cy="2647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/>
              <a:t>1) передать энергию в активную среду лазера</a:t>
            </a:r>
          </a:p>
          <a:p>
            <a:pPr marL="0" indent="0">
              <a:buNone/>
            </a:pPr>
            <a:r>
              <a:rPr lang="ru-RU" sz="2700" dirty="0"/>
              <a:t>2) накопить там энергию</a:t>
            </a:r>
          </a:p>
          <a:p>
            <a:pPr marL="0" indent="0">
              <a:buNone/>
            </a:pPr>
            <a:r>
              <a:rPr lang="ru-RU" sz="2700" dirty="0"/>
              <a:t>3) «выпустить» эту энергию за очень короткий промежуток времени</a:t>
            </a:r>
            <a:endParaRPr lang="ru-RU" sz="2700" dirty="0"/>
          </a:p>
        </p:txBody>
      </p:sp>
      <p:pic>
        <p:nvPicPr>
          <p:cNvPr id="7170" name="Picture 2" descr="https://i.pinimg.com/736x/13/96/fe/1396fe13175dcf914af29a18db8d7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0" b="95140" l="10000" r="98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" y="4510453"/>
            <a:ext cx="1790078" cy="147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kindpng.com/picc/m/346-3467826_transparent-to-carry-clipart-buckets-of-water-h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55" b="97415" l="2674" r="98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26" y="4289166"/>
            <a:ext cx="1310342" cy="147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s.vexels.com/media/users/3/150103/isolated/lists/31c6ed5435ee8b957837db858fbee562-wasserturm-abbildung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1" r="23411"/>
          <a:stretch/>
        </p:blipFill>
        <p:spPr bwMode="auto">
          <a:xfrm>
            <a:off x="4517994" y="2124669"/>
            <a:ext cx="2052227" cy="38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.ya-webdesign.com/images/wave-clip-water-activity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55" y="3259794"/>
            <a:ext cx="2058743" cy="20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712920" y="5030538"/>
            <a:ext cx="818561" cy="5760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трелка вправо 8"/>
          <p:cNvSpPr/>
          <p:nvPr/>
        </p:nvSpPr>
        <p:spPr>
          <a:xfrm rot="19340553">
            <a:off x="3966544" y="4259803"/>
            <a:ext cx="818561" cy="5760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трелка вправо 9"/>
          <p:cNvSpPr/>
          <p:nvPr/>
        </p:nvSpPr>
        <p:spPr>
          <a:xfrm rot="1601719">
            <a:off x="6393907" y="3150121"/>
            <a:ext cx="818561" cy="5760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28793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2 .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Введение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0648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М И Н И С Т Е Р С Т В О      О Б Р А З О В А Н И Я    И    Н А У К И     Р Е С П У Б Л И К И     К А З А Х С Т А Н                     </a:t>
            </a:r>
          </a:p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КАЗАХСКИЙ НАЦИОНАЛЬНЫЙ ТЕХНИЧЕСКИЙ УНИВЕРСИТЕТ имени К.И. САТПАЕВА</a:t>
            </a:r>
          </a:p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ИНСТИТУТ ДИСТАНЦИОННОГО ОБРАЗОВАНИЯ</a:t>
            </a:r>
            <a:endParaRPr lang="ru-RU" sz="11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Модуляция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света - это изменение его параметров в зависи­мости от управляющего (модулирующего) сигнала. С ее помо­щью производят наложение информации на световую волну или световой поток, осуществляющие перенос этой информации.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Модулятор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представляет собой устройство, которое управляет параметрами светового потока и изменяет детектируемые свойства световой волны в соответствии с приложен­ным электрическим сигналом. Модулировать можно амплитуду (интенсив­ность), частоту, фазу, поляризацию, направление распростране­ния и пространственное распределение волны или светового по­тока. В оптоэлектронике наиболь­шее распространение получили амп­литудная и фазовая модуляция.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Действие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амплитудных модуляторов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основывается на физических эффектах, связанных с изменением фазы, а не поглощением света, проходящего через модулятор. Наведенное изменение фазы обуславливает эквивалентное изменение интенсивности.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Фазовые модуляторы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используют явление линейного изменения показателя преломления кристаллов в зависимости от величины электрического поля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Е,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приложенного к кристаллу.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0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0648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М И Н И С Т Е Р С Т В О      О Б Р А З О В А Н И Я    И    Н А У К И     Р Е С П У Б Л И К И     К А З А Х С Т А Н                     </a:t>
            </a:r>
          </a:p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КАЗАХСКИЙ НАЦИОНАЛЬНЫЙ ТЕХНИЧЕСКИЙ УНИВЕРСИТЕТ имени К.И. САТПАЕВА</a:t>
            </a:r>
          </a:p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ИНСТИТУТ ДИСТАНЦИОННОГО ОБРАЗОВАНИЯ</a:t>
            </a:r>
            <a:endParaRPr lang="ru-RU" sz="1100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834554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модуляторы света</a:t>
            </a:r>
          </a:p>
          <a:p>
            <a:r>
              <a:rPr lang="ru-RU" dirty="0"/>
              <a:t>МОДУЛЯТОРЫ СВЕТА - устройства для управления параметрами световых потоков (амплитудой, частотой, фазой, поляризацией). Простейшие амплитудные M. с.- </a:t>
            </a:r>
            <a:r>
              <a:rPr lang="ru-RU" dirty="0" err="1"/>
              <a:t>механич</a:t>
            </a:r>
            <a:r>
              <a:rPr lang="ru-RU" dirty="0"/>
              <a:t>. прерыватели светового луча, в качестве к-</a:t>
            </a:r>
            <a:r>
              <a:rPr lang="ru-RU" dirty="0" err="1"/>
              <a:t>рых</a:t>
            </a:r>
            <a:r>
              <a:rPr lang="ru-RU" dirty="0"/>
              <a:t> используют вращающиеся и колеблющиеся заслонки, призмы, зеркала, а также вращающиеся растры. Однако быстродействие и надёжность таких M. с. невелики. Наиб. широкое </a:t>
            </a:r>
            <a:r>
              <a:rPr lang="ru-RU" dirty="0" err="1"/>
              <a:t>практич</a:t>
            </a:r>
            <a:r>
              <a:rPr lang="ru-RU" dirty="0"/>
              <a:t>. применение получили M. с. на основе физ. эффектов, при к-</a:t>
            </a:r>
            <a:r>
              <a:rPr lang="ru-RU" dirty="0" err="1"/>
              <a:t>рых</a:t>
            </a:r>
            <a:r>
              <a:rPr lang="ru-RU" dirty="0"/>
              <a:t> внеш. поля меняют </a:t>
            </a:r>
            <a:r>
              <a:rPr lang="ru-RU" dirty="0" err="1"/>
              <a:t>оптич</a:t>
            </a:r>
            <a:r>
              <a:rPr lang="ru-RU" dirty="0"/>
              <a:t>. характеристики среды, таких, как электрооптические </a:t>
            </a:r>
            <a:r>
              <a:rPr lang="ru-RU" dirty="0" err="1"/>
              <a:t>Поккельса</a:t>
            </a:r>
            <a:r>
              <a:rPr lang="ru-RU" dirty="0"/>
              <a:t> эффект и Керра эффект ,магнитооптический Фарадея эффект, </a:t>
            </a:r>
            <a:r>
              <a:rPr lang="ru-RU" dirty="0" err="1"/>
              <a:t>фотоупругость</a:t>
            </a:r>
            <a:r>
              <a:rPr lang="ru-RU" dirty="0"/>
              <a:t> и сдвиг края полосы поглощения (Келдыша - Франца эффект).</a:t>
            </a:r>
          </a:p>
          <a:p>
            <a:r>
              <a:rPr lang="ru-RU" dirty="0"/>
              <a:t>Фазовые M. с. на основе эффекта </a:t>
            </a:r>
            <a:r>
              <a:rPr lang="ru-RU" dirty="0" err="1"/>
              <a:t>Поккельса</a:t>
            </a:r>
            <a:r>
              <a:rPr lang="ru-RU" dirty="0"/>
              <a:t> используют линейное изменение показателя преломления не-</a:t>
            </a:r>
            <a:r>
              <a:rPr lang="ru-RU" dirty="0" err="1"/>
              <a:t>центросимметричных</a:t>
            </a:r>
            <a:r>
              <a:rPr lang="ru-RU" dirty="0"/>
              <a:t> кристаллов в зависимости от величины </a:t>
            </a:r>
            <a:r>
              <a:rPr lang="ru-RU" dirty="0" err="1"/>
              <a:t>электрич</a:t>
            </a:r>
            <a:r>
              <a:rPr lang="ru-RU" dirty="0"/>
              <a:t>. поля E, в к-ром находится кристалл:</a:t>
            </a:r>
          </a:p>
          <a:p>
            <a:endParaRPr lang="en-US" dirty="0" smtClean="0"/>
          </a:p>
          <a:p>
            <a:r>
              <a:rPr lang="ru-RU" dirty="0" smtClean="0"/>
              <a:t>где </a:t>
            </a:r>
            <a:r>
              <a:rPr lang="ru-RU" dirty="0"/>
              <a:t>n0 - показатель преломления кристалла в отсутствие внеш. ноля, r - </a:t>
            </a:r>
            <a:r>
              <a:rPr lang="ru-RU" dirty="0" err="1"/>
              <a:t>электрооптич</a:t>
            </a:r>
            <a:r>
              <a:rPr lang="ru-RU" dirty="0"/>
              <a:t>. </a:t>
            </a:r>
            <a:r>
              <a:rPr lang="ru-RU" dirty="0" err="1"/>
              <a:t>коэф</a:t>
            </a:r>
            <a:r>
              <a:rPr lang="ru-RU" dirty="0"/>
              <a:t>., зависящий от свойств и ориентации кристалла, направления поля E и поляризации проходящего света.</a:t>
            </a:r>
          </a:p>
        </p:txBody>
      </p:sp>
      <p:pic>
        <p:nvPicPr>
          <p:cNvPr id="1026" name="Picture 2" descr="3036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14097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0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gazeta.ru/files3/77/6206077/ag_laser_feat_free-pic700-700x467-89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3" y="851373"/>
            <a:ext cx="3402378" cy="22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ощнейший Прожигающий лазер LASER B017 Blue NV, фото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07" y="851373"/>
            <a:ext cx="2657920" cy="22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e/e6/Nci-vol-2268-300_argon_ion_laser.jpg/1024px-Nci-vol-2268-300_argon_ion_las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21246"/>
            <a:ext cx="2393306" cy="15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лазе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/>
          <a:stretch/>
        </p:blipFill>
        <p:spPr bwMode="auto">
          <a:xfrm>
            <a:off x="2393307" y="3118357"/>
            <a:ext cx="3645919" cy="288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лазе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27" y="857250"/>
            <a:ext cx="3103673" cy="207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лазе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27" y="2927982"/>
            <a:ext cx="3103674" cy="207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лазер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b="14788"/>
          <a:stretch/>
        </p:blipFill>
        <p:spPr bwMode="auto">
          <a:xfrm>
            <a:off x="-5055" y="4717563"/>
            <a:ext cx="2399463" cy="12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лазер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26" y="5001138"/>
            <a:ext cx="999612" cy="9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лазер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39" y="5001138"/>
            <a:ext cx="944871" cy="9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Картинки по запросу лазер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2"/>
          <a:stretch/>
        </p:blipFill>
        <p:spPr bwMode="auto">
          <a:xfrm>
            <a:off x="7983711" y="5001139"/>
            <a:ext cx="1160290" cy="9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550" y="1160749"/>
            <a:ext cx="7886700" cy="62372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лазер?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538" y="1970838"/>
            <a:ext cx="8370930" cy="2376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/>
              <a:t>Лазер</a:t>
            </a:r>
            <a:r>
              <a:rPr lang="ru-RU" dirty="0" smtClean="0"/>
              <a:t> (от англ.</a:t>
            </a:r>
            <a:r>
              <a:rPr lang="en-US" dirty="0" smtClean="0"/>
              <a:t> </a:t>
            </a:r>
            <a:r>
              <a:rPr lang="ru-RU" i="1" dirty="0" err="1" smtClean="0"/>
              <a:t>laser</a:t>
            </a:r>
            <a:r>
              <a:rPr lang="ru-RU" dirty="0" smtClean="0"/>
              <a:t>, акроним от</a:t>
            </a:r>
            <a:r>
              <a:rPr lang="en-US" dirty="0" smtClean="0"/>
              <a:t> </a:t>
            </a:r>
            <a:r>
              <a:rPr lang="ru-RU" b="1" i="1" dirty="0" err="1" smtClean="0"/>
              <a:t>l</a:t>
            </a:r>
            <a:r>
              <a:rPr lang="ru-RU" i="1" dirty="0" err="1" smtClean="0"/>
              <a:t>ight</a:t>
            </a:r>
            <a:r>
              <a:rPr lang="en-US" i="1" dirty="0" smtClean="0"/>
              <a:t> </a:t>
            </a:r>
            <a:r>
              <a:rPr lang="ru-RU" b="1" i="1" dirty="0" err="1" smtClean="0"/>
              <a:t>a</a:t>
            </a:r>
            <a:r>
              <a:rPr lang="ru-RU" i="1" dirty="0" err="1" smtClean="0"/>
              <a:t>mplification</a:t>
            </a:r>
            <a:r>
              <a:rPr lang="ru-RU" i="1" dirty="0" smtClean="0"/>
              <a:t> </a:t>
            </a:r>
            <a:r>
              <a:rPr lang="en-US" i="1" dirty="0" smtClean="0"/>
              <a:t>b</a:t>
            </a:r>
            <a:r>
              <a:rPr lang="ru-RU" i="1" dirty="0" smtClean="0"/>
              <a:t>y</a:t>
            </a:r>
            <a:r>
              <a:rPr lang="en-US" i="1" dirty="0" smtClean="0"/>
              <a:t> </a:t>
            </a:r>
            <a:r>
              <a:rPr lang="ru-RU" b="1" i="1" dirty="0" err="1" smtClean="0"/>
              <a:t>s</a:t>
            </a:r>
            <a:r>
              <a:rPr lang="ru-RU" i="1" dirty="0" err="1" smtClean="0"/>
              <a:t>timulated</a:t>
            </a:r>
            <a:r>
              <a:rPr lang="en-US" i="1" dirty="0" smtClean="0"/>
              <a:t> </a:t>
            </a:r>
            <a:r>
              <a:rPr lang="ru-RU" b="1" i="1" dirty="0" err="1" smtClean="0"/>
              <a:t>e</a:t>
            </a:r>
            <a:r>
              <a:rPr lang="ru-RU" i="1" dirty="0" err="1" smtClean="0"/>
              <a:t>mission</a:t>
            </a:r>
            <a:r>
              <a:rPr lang="ru-RU" i="1" dirty="0" smtClean="0"/>
              <a:t> </a:t>
            </a:r>
            <a:r>
              <a:rPr lang="ru-RU" i="1" dirty="0" err="1" smtClean="0"/>
              <a:t>of</a:t>
            </a:r>
            <a:r>
              <a:rPr lang="ru-RU" i="1" dirty="0" smtClean="0"/>
              <a:t> </a:t>
            </a:r>
            <a:r>
              <a:rPr lang="ru-RU" b="1" i="1" dirty="0" err="1" smtClean="0"/>
              <a:t>r</a:t>
            </a:r>
            <a:r>
              <a:rPr lang="ru-RU" i="1" dirty="0" err="1" smtClean="0"/>
              <a:t>adiation</a:t>
            </a:r>
            <a:r>
              <a:rPr lang="ru-RU" dirty="0" smtClean="0"/>
              <a:t> «усиление света посредством вынужденного излучения»), или </a:t>
            </a:r>
            <a:r>
              <a:rPr lang="ru-RU" b="1" dirty="0" smtClean="0"/>
              <a:t>оптический квантовый генератор</a:t>
            </a:r>
            <a:r>
              <a:rPr lang="ru-RU" dirty="0" smtClean="0"/>
              <a:t> — это устройство, преобразующее энергию накачки (</a:t>
            </a:r>
            <a:r>
              <a:rPr lang="ru-RU" dirty="0"/>
              <a:t>световую</a:t>
            </a:r>
            <a:r>
              <a:rPr lang="ru-RU" dirty="0" smtClean="0"/>
              <a:t>, электрическую, тепловую, химическую и др.) в энергию когерентного, монохроматического, поляризованного и узконаправленного потока излучения.</a:t>
            </a:r>
          </a:p>
          <a:p>
            <a:pPr marL="0" indent="0" algn="just">
              <a:buNone/>
            </a:pPr>
            <a:r>
              <a:rPr lang="ru-RU" dirty="0"/>
              <a:t>Первый твердотельный лазер был построен в 1960 году американским физиком Теодором </a:t>
            </a:r>
            <a:r>
              <a:rPr lang="ru-RU" dirty="0" err="1"/>
              <a:t>Майманом</a:t>
            </a:r>
            <a:r>
              <a:rPr lang="ru-RU" dirty="0"/>
              <a:t>. Это был рубиновый </a:t>
            </a:r>
            <a:r>
              <a:rPr lang="ru-RU" dirty="0" smtClean="0"/>
              <a:t>лазер.</a:t>
            </a:r>
            <a:endParaRPr lang="ru-RU" dirty="0"/>
          </a:p>
        </p:txBody>
      </p:sp>
      <p:pic>
        <p:nvPicPr>
          <p:cNvPr id="1026" name="Picture 2" descr="https://sciencelens.files.wordpress.com/2012/11/las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332" y="4666135"/>
            <a:ext cx="1568154" cy="1176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kvantlasers.sk/media/content/articles/large/488nm-laser-module-200924-1502655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666135"/>
            <a:ext cx="1674186" cy="1176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premium-a.ru/wp-content/uploads/post/4306/fiber-pictur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99" y="4661394"/>
            <a:ext cx="2065641" cy="1180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951" t="20470" r="16241" b="6688"/>
          <a:stretch/>
        </p:blipFill>
        <p:spPr>
          <a:xfrm>
            <a:off x="2366511" y="934818"/>
            <a:ext cx="4410978" cy="36268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261" y="4563127"/>
            <a:ext cx="871347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75" dirty="0"/>
              <a:t>Нобелевская премия по физике 1964 г. была разделена: одна половина была присуждена Чарльзу </a:t>
            </a:r>
            <a:r>
              <a:rPr lang="ru-RU" sz="1575" dirty="0" err="1"/>
              <a:t>Хард</a:t>
            </a:r>
            <a:r>
              <a:rPr lang="ru-RU" sz="1575" dirty="0"/>
              <a:t> </a:t>
            </a:r>
            <a:r>
              <a:rPr lang="ru-RU" sz="1575" dirty="0" err="1"/>
              <a:t>Таунсу</a:t>
            </a:r>
            <a:r>
              <a:rPr lang="ru-RU" sz="1575" dirty="0"/>
              <a:t>, а другая половина - Николаю Геннадиевичу Басову и Александру Михайловичу Прохорову "за фундаментальные работы в области квантовой электроники, которые привели к созданию осцилляторов и </a:t>
            </a:r>
            <a:r>
              <a:rPr lang="ru-RU" sz="1575" dirty="0"/>
              <a:t>усилителей, основанных </a:t>
            </a:r>
            <a:r>
              <a:rPr lang="ru-RU" sz="1575" dirty="0"/>
              <a:t>на принципе </a:t>
            </a:r>
            <a:r>
              <a:rPr lang="ru-RU" sz="1575" dirty="0"/>
              <a:t>мазер-лазер".</a:t>
            </a:r>
            <a:endParaRPr lang="ru-RU" sz="1575" dirty="0"/>
          </a:p>
        </p:txBody>
      </p:sp>
    </p:spTree>
    <p:extLst>
      <p:ext uri="{BB962C8B-B14F-4D97-AF65-F5344CB8AC3E}">
        <p14:creationId xmlns:p14="http://schemas.microsoft.com/office/powerpoint/2010/main" val="5432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2320</TotalTime>
  <Words>1106</Words>
  <Application>Microsoft Office PowerPoint</Application>
  <PresentationFormat>Экран (4:3)</PresentationFormat>
  <Paragraphs>115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Тема Office</vt:lpstr>
      <vt:lpstr>Технология оптической связи Лекция 5</vt:lpstr>
      <vt:lpstr>Содержание</vt:lpstr>
      <vt:lpstr>По завершению урока Вы будете знать:</vt:lpstr>
      <vt:lpstr>Введение</vt:lpstr>
      <vt:lpstr>Презентация PowerPoint</vt:lpstr>
      <vt:lpstr>Презентация PowerPoint</vt:lpstr>
      <vt:lpstr>Презентация PowerPoint</vt:lpstr>
      <vt:lpstr>Что такое лазер?</vt:lpstr>
      <vt:lpstr>Презентация PowerPoint</vt:lpstr>
      <vt:lpstr>Виды лазеров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Рубиновый лазер</vt:lpstr>
      <vt:lpstr>Устройство рубинового лазера</vt:lpstr>
      <vt:lpstr>Устройство рубинового лазера</vt:lpstr>
      <vt:lpstr>Устройство рубинового лазера</vt:lpstr>
      <vt:lpstr>Принцип работы лазеров</vt:lpstr>
      <vt:lpstr>Принцип работы лазеров</vt:lpstr>
      <vt:lpstr>Принцип работы лазеров</vt:lpstr>
      <vt:lpstr>Принцип работы лазеров</vt:lpstr>
      <vt:lpstr>Принцип работы лазеров</vt:lpstr>
      <vt:lpstr>Принцип работы лазеров</vt:lpstr>
      <vt:lpstr>Презентация PowerPoint</vt:lpstr>
      <vt:lpstr>Презентация PowerPoint</vt:lpstr>
      <vt:lpstr>Итак, чтобы лазер работал нужно: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297</cp:revision>
  <dcterms:created xsi:type="dcterms:W3CDTF">2017-10-09T05:58:02Z</dcterms:created>
  <dcterms:modified xsi:type="dcterms:W3CDTF">2022-08-13T15:05:30Z</dcterms:modified>
</cp:coreProperties>
</file>