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6" r:id="rId4"/>
    <p:sldId id="274" r:id="rId5"/>
    <p:sldId id="285" r:id="rId6"/>
    <p:sldId id="286" r:id="rId7"/>
    <p:sldId id="287" r:id="rId8"/>
    <p:sldId id="288" r:id="rId9"/>
    <p:sldId id="289" r:id="rId10"/>
    <p:sldId id="290" r:id="rId11"/>
    <p:sldId id="277" r:id="rId12"/>
    <p:sldId id="278" r:id="rId13"/>
    <p:sldId id="279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5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0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4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750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5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086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9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inur_k_75@mail.ru" TargetMode="External"/><Relationship Id="rId4" Type="http://schemas.openxmlformats.org/officeDocument/2006/relationships/hyperlink" Target="mailto:a.Kuttybayeva@satbayev.universit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079376"/>
            <a:ext cx="776622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Практическая работа 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400" b="1" dirty="0" smtClean="0"/>
              <a:t>Расчет </a:t>
            </a:r>
            <a:r>
              <a:rPr lang="ru-RU" sz="4400" b="1" dirty="0"/>
              <a:t>параметров волоконных </a:t>
            </a:r>
            <a:r>
              <a:rPr lang="ru-RU" sz="4400" b="1" dirty="0" err="1"/>
              <a:t>световодов</a:t>
            </a:r>
            <a:endParaRPr lang="ru-RU" sz="4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</a:t>
            </a:r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Куттыбаева</a:t>
            </a:r>
            <a:r>
              <a:rPr lang="ru-RU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А.Е.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канд.экон.наук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kk-KZ" b="1" dirty="0" smtClean="0">
                <a:solidFill>
                  <a:schemeClr val="bg1"/>
                </a:solidFill>
              </a:rPr>
              <a:t>старший преподаватель </a:t>
            </a:r>
            <a:r>
              <a:rPr lang="ru-RU" b="1" dirty="0" smtClean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err="1" smtClean="0">
                <a:hlinkClick r:id="rId4"/>
              </a:rPr>
              <a:t>a.Kuttybayeva@satbayev.university</a:t>
            </a:r>
            <a:r>
              <a:rPr lang="en-US" b="1" dirty="0" smtClean="0"/>
              <a:t>, </a:t>
            </a:r>
            <a:r>
              <a:rPr lang="en-US" b="1" dirty="0" smtClean="0">
                <a:hlinkClick r:id="rId5"/>
              </a:rPr>
              <a:t>ainur_k_75@mail.ru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87" y="2401937"/>
            <a:ext cx="7317729" cy="344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dirty="0" smtClean="0">
                <a:solidFill>
                  <a:schemeClr val="accent2"/>
                </a:solidFill>
              </a:rPr>
              <a:t>М И Н И С Т Е Р С Т В О      </a:t>
            </a:r>
            <a:r>
              <a:rPr lang="ru-RU" sz="800" dirty="0" err="1" smtClean="0">
                <a:solidFill>
                  <a:schemeClr val="accent2"/>
                </a:solidFill>
              </a:rPr>
              <a:t>О</a:t>
            </a:r>
            <a:r>
              <a:rPr lang="ru-RU" sz="800" dirty="0" smtClean="0">
                <a:solidFill>
                  <a:schemeClr val="accent2"/>
                </a:solidFill>
              </a:rPr>
              <a:t> Б Р А З О В А Н И Я    И    Н А У К И     Р Е С П У Б Л И К И     К А З А Х С Т А Н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dirty="0" smtClean="0">
                <a:solidFill>
                  <a:schemeClr val="accent2"/>
                </a:solidFill>
              </a:rPr>
            </a:br>
            <a:r>
              <a:rPr lang="ru-RU" sz="800" dirty="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dirty="0" smtClean="0">
                <a:solidFill>
                  <a:schemeClr val="accent2"/>
                </a:solidFill>
              </a:rPr>
            </a:br>
            <a:endParaRPr lang="ru-RU" sz="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37" y="1388986"/>
            <a:ext cx="8452624" cy="521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0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554662"/>
          </a:xfrm>
        </p:spPr>
        <p:txBody>
          <a:bodyPr/>
          <a:lstStyle/>
          <a:p>
            <a:pPr algn="r">
              <a:buFontTx/>
              <a:buNone/>
            </a:pPr>
            <a:r>
              <a:rPr lang="ru-RU" sz="1800" smtClean="0"/>
              <a:t>Таблица 1.</a:t>
            </a:r>
          </a:p>
          <a:p>
            <a:pPr algn="r">
              <a:buFontTx/>
              <a:buNone/>
            </a:pPr>
            <a:endParaRPr lang="ru-RU" sz="180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83" y="1230360"/>
            <a:ext cx="8428580" cy="525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43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" y="1393902"/>
            <a:ext cx="8600031" cy="525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56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>
            <a:normAutofit fontScale="90000"/>
          </a:bodyPr>
          <a:lstStyle/>
          <a:p>
            <a:pPr>
              <a:tabLst>
                <a:tab pos="2970213" algn="ctr"/>
                <a:tab pos="5940425" algn="r"/>
              </a:tabLst>
            </a:pPr>
            <a:r>
              <a:rPr lang="ru-RU" sz="800" smtClean="0">
                <a:solidFill>
                  <a:schemeClr val="accent2"/>
                </a:solidFill>
              </a:rPr>
              <a:t>М И Н И С Т Е Р С Т В О      О Б Р А З О В А Н И Я    И    Н А У К И     Р Е С П У Б Л И К И     К А З А Х С Т А Н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КАЗАХСКИЙ НАЦИОНАЛЬНЫЙ ТЕХНИЧЕСКИЙ УНИВЕРСИТЕТ имени К.И. САТПАЕВА</a:t>
            </a:r>
            <a:br>
              <a:rPr lang="ru-RU" sz="800" smtClean="0">
                <a:solidFill>
                  <a:schemeClr val="accent2"/>
                </a:solidFill>
              </a:rPr>
            </a:br>
            <a:r>
              <a:rPr lang="ru-RU" sz="800" smtClean="0">
                <a:solidFill>
                  <a:schemeClr val="accent2"/>
                </a:solidFill>
              </a:rPr>
              <a:t>ИНСТИТУТ ДИСТАНЦИОННОГО ОБРАЗОВАНИЯ</a:t>
            </a:r>
            <a:br>
              <a:rPr lang="ru-RU" sz="800" smtClean="0">
                <a:solidFill>
                  <a:schemeClr val="accent2"/>
                </a:solidFill>
              </a:rPr>
            </a:br>
            <a:endParaRPr lang="ru-RU" sz="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endParaRPr lang="ru-RU" sz="1800" dirty="0" smtClean="0"/>
          </a:p>
        </p:txBody>
      </p:sp>
      <p:pic>
        <p:nvPicPr>
          <p:cNvPr id="6157" name="Рисунок 1" descr="http://lib.aipet.kz/aies/facultet/frts/kaf_tks/19/umm/tks_10.files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14300" cy="2190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57158" y="3000372"/>
            <a:ext cx="8215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62" y="1135033"/>
            <a:ext cx="8106937" cy="541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6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dirty="0"/>
              <a:t>Определить параметры оптического волокна: числовую апертуру,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/>
              <a:t>нормированную 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число </a:t>
            </a:r>
            <a:r>
              <a:rPr lang="ru-RU" sz="2000" dirty="0"/>
              <a:t>мод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частоту,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критическую </a:t>
            </a:r>
            <a:r>
              <a:rPr lang="ru-RU" sz="2000" dirty="0"/>
              <a:t>длину волны,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дисперсию</a:t>
            </a:r>
            <a:r>
              <a:rPr lang="ru-RU" sz="2000" dirty="0"/>
              <a:t>, потери, границы изменения фазовой скорости,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границы </a:t>
            </a:r>
            <a:r>
              <a:rPr lang="ru-RU" sz="2000" dirty="0"/>
              <a:t>изменения волнового сопротивления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65" y="1258374"/>
            <a:ext cx="8271887" cy="523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30" y="1233427"/>
            <a:ext cx="8126113" cy="53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035" y="1255729"/>
            <a:ext cx="8152617" cy="560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8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40" y="1542683"/>
            <a:ext cx="8258634" cy="456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74" y="1191661"/>
            <a:ext cx="8391156" cy="566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70" y="1132330"/>
            <a:ext cx="8020095" cy="48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2227</TotalTime>
  <Words>278</Words>
  <Application>Microsoft Office PowerPoint</Application>
  <PresentationFormat>Экран (4:3)</PresentationFormat>
  <Paragraphs>32</Paragraphs>
  <Slides>14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Практическая работа №5  Расчет параметров волоконных световодов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  <vt:lpstr>М И Н И С Т Е Р С Т В О      О Б Р А З О В А Н И Я    И    Н А У К И     Р Е С П У Б Л И К И     К А З А Х С Т А Н КАЗАХСКИЙ НАЦИОНАЛЬНЫЙ ТЕХНИЧЕСКИЙ УНИВЕРСИТЕТ имени К.И. САТПАЕВА ИНСТИТУТ ДИСТАНЦИОННОГО ОБРАЗОВАНИЯ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288</cp:revision>
  <dcterms:created xsi:type="dcterms:W3CDTF">2017-10-09T05:58:02Z</dcterms:created>
  <dcterms:modified xsi:type="dcterms:W3CDTF">2022-08-13T16:53:42Z</dcterms:modified>
</cp:coreProperties>
</file>