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76" r:id="rId4"/>
    <p:sldId id="282" r:id="rId5"/>
    <p:sldId id="281" r:id="rId6"/>
    <p:sldId id="272" r:id="rId7"/>
    <p:sldId id="277" r:id="rId8"/>
    <p:sldId id="278" r:id="rId9"/>
    <p:sldId id="279" r:id="rId10"/>
    <p:sldId id="284" r:id="rId11"/>
    <p:sldId id="280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72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C7E3-7CCD-42DE-BBD8-CF3883B2786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455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ainur_k_75@mail.ru" TargetMode="External"/><Relationship Id="rId4" Type="http://schemas.openxmlformats.org/officeDocument/2006/relationships/hyperlink" Target="mailto:a.Kuttybayeva@satbayev.university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079376"/>
            <a:ext cx="7766221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Практическая работа </a:t>
            </a:r>
            <a:r>
              <a:rPr lang="ru-RU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</a:t>
            </a:r>
            <a:r>
              <a:rPr lang="en-US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ru-RU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4400" b="1" dirty="0" smtClean="0"/>
              <a:t>Гистограмма распределения потерь</a:t>
            </a:r>
            <a:endParaRPr lang="ru-RU" sz="4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39899" y="3999902"/>
            <a:ext cx="620549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Преподаватель:</a:t>
            </a:r>
            <a:r>
              <a:rPr lang="ru-RU" sz="2800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kk-KZ" sz="28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Куттыбаева</a:t>
            </a:r>
            <a:r>
              <a:rPr lang="ru-RU" sz="28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А.Е.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канд.экон.наук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kk-KZ" b="1" dirty="0" smtClean="0">
                <a:solidFill>
                  <a:schemeClr val="bg1"/>
                </a:solidFill>
              </a:rPr>
              <a:t>сениор-</a:t>
            </a:r>
            <a:r>
              <a:rPr lang="ru-RU" b="1" dirty="0" smtClean="0">
                <a:solidFill>
                  <a:schemeClr val="bg1"/>
                </a:solidFill>
              </a:rPr>
              <a:t>лектор </a:t>
            </a:r>
            <a:r>
              <a:rPr lang="ru-RU" b="1" dirty="0">
                <a:solidFill>
                  <a:schemeClr val="bg1"/>
                </a:solidFill>
              </a:rPr>
              <a:t>Кафедры </a:t>
            </a:r>
            <a:r>
              <a:rPr lang="ru-RU" b="1" dirty="0" smtClean="0">
                <a:solidFill>
                  <a:schemeClr val="bg1"/>
                </a:solidFill>
              </a:rPr>
              <a:t>«Электроники, телекоммуникации и космических технологии»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err="1" smtClean="0">
                <a:hlinkClick r:id="rId4"/>
              </a:rPr>
              <a:t>a.Kuttybayeva@satbayev.university</a:t>
            </a:r>
            <a:r>
              <a:rPr lang="en-US" b="1" dirty="0" smtClean="0"/>
              <a:t>, </a:t>
            </a:r>
            <a:r>
              <a:rPr lang="en-US" b="1" dirty="0" smtClean="0">
                <a:hlinkClick r:id="rId5"/>
              </a:rPr>
              <a:t>ainur_k_75@mail.ru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>
            <a:normAutofit fontScale="90000"/>
          </a:bodyPr>
          <a:lstStyle/>
          <a:p>
            <a:pPr>
              <a:tabLst>
                <a:tab pos="2970213" algn="ctr"/>
                <a:tab pos="5940425" algn="r"/>
              </a:tabLst>
            </a:pPr>
            <a:r>
              <a:rPr lang="ru-RU" sz="800" smtClean="0">
                <a:solidFill>
                  <a:schemeClr val="accent2"/>
                </a:solidFill>
              </a:rPr>
              <a:t>М И Н И С Т Е Р С Т В О      О Б Р А З О В А Н И Я    И    Н А У К И     Р Е С П У Б Л И К И     К А З А Х С Т А Н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КАЗАХСКИЙ НАЦИОНАЛЬНЫЙ ТЕХНИЧЕСКИЙ УНИВЕРСИТЕТ имени К.И. САТПАЕВА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ИНСТИТУТ ДИСТАНЦИОННОГО ОБРАЗОВАНИЯ</a:t>
            </a:r>
            <a:br>
              <a:rPr lang="ru-RU" sz="800" smtClean="0">
                <a:solidFill>
                  <a:schemeClr val="accent2"/>
                </a:solidFill>
              </a:rPr>
            </a:br>
            <a:endParaRPr lang="ru-RU" sz="80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pPr>
              <a:buFontTx/>
              <a:buNone/>
            </a:pPr>
            <a:endParaRPr lang="ru-RU" sz="1800" dirty="0" smtClean="0"/>
          </a:p>
          <a:p>
            <a:pPr>
              <a:buFontTx/>
              <a:buNone/>
            </a:pPr>
            <a:endParaRPr lang="ru-RU" sz="1800" dirty="0" smtClean="0"/>
          </a:p>
        </p:txBody>
      </p:sp>
      <p:pic>
        <p:nvPicPr>
          <p:cNvPr id="6157" name="Рисунок 1" descr="http://lib.aipet.kz/aies/facultet/frts/kaf_tks/19/umm/tks_10.files/image0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114300" cy="219075"/>
          </a:xfrm>
          <a:prstGeom prst="rect">
            <a:avLst/>
          </a:prstGeom>
          <a:noFill/>
        </p:spPr>
      </p:pic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357158" y="3000372"/>
            <a:ext cx="82153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1262194"/>
            <a:ext cx="8552666" cy="529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862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>
            <a:normAutofit fontScale="90000"/>
          </a:bodyPr>
          <a:lstStyle/>
          <a:p>
            <a:pPr>
              <a:tabLst>
                <a:tab pos="2970213" algn="ctr"/>
                <a:tab pos="5940425" algn="r"/>
              </a:tabLst>
            </a:pPr>
            <a:r>
              <a:rPr lang="ru-RU" sz="800" smtClean="0">
                <a:solidFill>
                  <a:schemeClr val="accent2"/>
                </a:solidFill>
              </a:rPr>
              <a:t>М И Н И С Т Е Р С Т В О      О Б Р А З О В А Н И Я    И    Н А У К И     Р Е С П У Б Л И К И     К А З А Х С Т А Н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КАЗАХСКИЙ НАЦИОНАЛЬНЫЙ ТЕХНИЧЕСКИЙ УНИВЕРСИТЕТ имени К.И. САТПАЕВА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ИНСТИТУТ ДИСТАНЦИОННОГО ОБРАЗОВАНИЯ</a:t>
            </a:r>
            <a:br>
              <a:rPr lang="ru-RU" sz="800" smtClean="0">
                <a:solidFill>
                  <a:schemeClr val="accent2"/>
                </a:solidFill>
              </a:rPr>
            </a:br>
            <a:endParaRPr lang="ru-RU" sz="80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1237" y="1862254"/>
            <a:ext cx="5941526" cy="2005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768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170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Введение </a:t>
            </a:r>
          </a:p>
          <a:p>
            <a:pPr marL="457200" indent="-457200">
              <a:buAutoNum type="arabicPeriod"/>
            </a:pPr>
            <a:r>
              <a:rPr lang="ru-RU" sz="2000" dirty="0"/>
              <a:t>Определить параметры оптического волокна: числовую апертуру, 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000" dirty="0"/>
              <a:t>нормированную частоту, 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число </a:t>
            </a:r>
            <a:r>
              <a:rPr lang="ru-RU" sz="2000" dirty="0"/>
              <a:t>мод</a:t>
            </a:r>
            <a:r>
              <a:rPr lang="ru-RU" sz="2000" dirty="0" smtClean="0"/>
              <a:t>,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критическую </a:t>
            </a:r>
            <a:r>
              <a:rPr lang="ru-RU" sz="2000" dirty="0"/>
              <a:t>частоту, 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критическую </a:t>
            </a:r>
            <a:r>
              <a:rPr lang="ru-RU" sz="2000" dirty="0"/>
              <a:t>длину волны, 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дисперсию</a:t>
            </a:r>
            <a:r>
              <a:rPr lang="ru-RU" sz="2000" dirty="0"/>
              <a:t>, потери, границы изменения фазовой скорости, 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границы </a:t>
            </a:r>
            <a:r>
              <a:rPr lang="ru-RU" sz="2000" dirty="0"/>
              <a:t>изменения волнового сопротивления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Теория такая то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Принципы такие то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Инструменты такие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Введение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800" y="1244730"/>
            <a:ext cx="8165869" cy="5328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828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>
            <a:normAutofit fontScale="90000"/>
          </a:bodyPr>
          <a:lstStyle/>
          <a:p>
            <a:pPr>
              <a:tabLst>
                <a:tab pos="2970213" algn="ctr"/>
                <a:tab pos="5940425" algn="r"/>
              </a:tabLst>
            </a:pPr>
            <a:r>
              <a:rPr lang="ru-RU" sz="800" smtClean="0">
                <a:solidFill>
                  <a:schemeClr val="accent2"/>
                </a:solidFill>
              </a:rPr>
              <a:t>М И Н И С Т Е Р С Т В О      О Б Р А З О В А Н И Я    И    Н А У К И     Р Е С П У Б Л И К И     К А З А Х С Т А Н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КАЗАХСКИЙ НАЦИОНАЛЬНЫЙ ТЕХНИЧЕСКИЙ УНИВЕРСИТЕТ имени К.И. САТПАЕВА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ИНСТИТУТ ДИСТАНЦИОННОГО ОБРАЗОВАНИЯ</a:t>
            </a:r>
            <a:br>
              <a:rPr lang="ru-RU" sz="800" smtClean="0">
                <a:solidFill>
                  <a:schemeClr val="accent2"/>
                </a:solidFill>
              </a:rPr>
            </a:br>
            <a:endParaRPr lang="ru-RU" sz="80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992" y="1364855"/>
            <a:ext cx="8556808" cy="5002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809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983" y="2773962"/>
            <a:ext cx="5942033" cy="131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200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>
            <a:normAutofit fontScale="90000"/>
          </a:bodyPr>
          <a:lstStyle/>
          <a:p>
            <a:pPr>
              <a:tabLst>
                <a:tab pos="2970213" algn="ctr"/>
                <a:tab pos="5940425" algn="r"/>
              </a:tabLst>
            </a:pPr>
            <a:r>
              <a:rPr lang="ru-RU" sz="800" dirty="0" smtClean="0">
                <a:solidFill>
                  <a:schemeClr val="accent2"/>
                </a:solidFill>
              </a:rPr>
              <a:t>М И Н И С Т Е Р С Т В О      </a:t>
            </a:r>
            <a:r>
              <a:rPr lang="ru-RU" sz="800" dirty="0" err="1" smtClean="0">
                <a:solidFill>
                  <a:schemeClr val="accent2"/>
                </a:solidFill>
              </a:rPr>
              <a:t>О</a:t>
            </a:r>
            <a:r>
              <a:rPr lang="ru-RU" sz="800" dirty="0" smtClean="0">
                <a:solidFill>
                  <a:schemeClr val="accent2"/>
                </a:solidFill>
              </a:rPr>
              <a:t> Б Р А З О В А Н И Я    И    Н А У К И     Р Е С П У Б Л И К И     К А З А Х С Т А Н</a:t>
            </a:r>
            <a:br>
              <a:rPr lang="ru-RU" sz="800" dirty="0" smtClean="0">
                <a:solidFill>
                  <a:schemeClr val="accent2"/>
                </a:solidFill>
              </a:rPr>
            </a:br>
            <a:r>
              <a:rPr lang="ru-RU" sz="800" dirty="0" smtClean="0">
                <a:solidFill>
                  <a:schemeClr val="accent2"/>
                </a:solidFill>
              </a:rPr>
              <a:t>КАЗАХСКИЙ НАЦИОНАЛЬНЫЙ ТЕХНИЧЕСКИЙ УНИВЕРСИТЕТ имени К.И. САТПАЕВА</a:t>
            </a:r>
            <a:br>
              <a:rPr lang="ru-RU" sz="800" dirty="0" smtClean="0">
                <a:solidFill>
                  <a:schemeClr val="accent2"/>
                </a:solidFill>
              </a:rPr>
            </a:br>
            <a:r>
              <a:rPr lang="ru-RU" sz="800" dirty="0" smtClean="0">
                <a:solidFill>
                  <a:schemeClr val="accent2"/>
                </a:solidFill>
              </a:rPr>
              <a:t>ИНСТИТУТ ДИСТАНЦИОННОГО ОБРАЗОВАНИЯ</a:t>
            </a:r>
            <a:br>
              <a:rPr lang="ru-RU" sz="800" dirty="0" smtClean="0">
                <a:solidFill>
                  <a:schemeClr val="accent2"/>
                </a:solidFill>
              </a:rPr>
            </a:br>
            <a:endParaRPr lang="ru-RU" sz="800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2" y="1471961"/>
            <a:ext cx="8575288" cy="518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000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>
            <a:normAutofit fontScale="90000"/>
          </a:bodyPr>
          <a:lstStyle/>
          <a:p>
            <a:pPr>
              <a:tabLst>
                <a:tab pos="2970213" algn="ctr"/>
                <a:tab pos="5940425" algn="r"/>
              </a:tabLst>
            </a:pPr>
            <a:r>
              <a:rPr lang="ru-RU" sz="800" smtClean="0">
                <a:solidFill>
                  <a:schemeClr val="accent2"/>
                </a:solidFill>
              </a:rPr>
              <a:t>М И Н И С Т Е Р С Т В О      О Б Р А З О В А Н И Я    И    Н А У К И     Р Е С П У Б Л И К И     К А З А Х С Т А Н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КАЗАХСКИЙ НАЦИОНАЛЬНЫЙ ТЕХНИЧЕСКИЙ УНИВЕРСИТЕТ имени К.И. САТПАЕВА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ИНСТИТУТ ДИСТАНЦИОННОГО ОБРАЗОВАНИЯ</a:t>
            </a:r>
            <a:br>
              <a:rPr lang="ru-RU" sz="800" smtClean="0">
                <a:solidFill>
                  <a:schemeClr val="accent2"/>
                </a:solidFill>
              </a:rPr>
            </a:br>
            <a:endParaRPr lang="ru-RU" sz="800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00063" y="500063"/>
            <a:ext cx="8229600" cy="5554662"/>
          </a:xfrm>
        </p:spPr>
        <p:txBody>
          <a:bodyPr/>
          <a:lstStyle/>
          <a:p>
            <a:pPr algn="r">
              <a:buFontTx/>
              <a:buNone/>
            </a:pPr>
            <a:r>
              <a:rPr lang="ru-RU" sz="1800" smtClean="0"/>
              <a:t>Таблица 1.</a:t>
            </a:r>
          </a:p>
          <a:p>
            <a:pPr algn="r">
              <a:buFontTx/>
              <a:buNone/>
            </a:pPr>
            <a:endParaRPr lang="ru-RU" sz="180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873" y="1479738"/>
            <a:ext cx="8517790" cy="515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343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>
            <a:normAutofit fontScale="90000"/>
          </a:bodyPr>
          <a:lstStyle/>
          <a:p>
            <a:pPr>
              <a:tabLst>
                <a:tab pos="2970213" algn="ctr"/>
                <a:tab pos="5940425" algn="r"/>
              </a:tabLst>
            </a:pPr>
            <a:r>
              <a:rPr lang="ru-RU" sz="800" smtClean="0">
                <a:solidFill>
                  <a:schemeClr val="accent2"/>
                </a:solidFill>
              </a:rPr>
              <a:t>М И Н И С Т Е Р С Т В О      О Б Р А З О В А Н И Я    И    Н А У К И     Р Е С П У Б Л И К И     К А З А Х С Т А Н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КАЗАХСКИЙ НАЦИОНАЛЬНЫЙ ТЕХНИЧЕСКИЙ УНИВЕРСИТЕТ имени К.И. САТПАЕВА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ИНСТИТУТ ДИСТАНЦИОННОГО ОБРАЗОВАНИЯ</a:t>
            </a:r>
            <a:br>
              <a:rPr lang="ru-RU" sz="800" smtClean="0">
                <a:solidFill>
                  <a:schemeClr val="accent2"/>
                </a:solidFill>
              </a:rPr>
            </a:br>
            <a:endParaRPr lang="ru-RU" sz="80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pPr>
              <a:buFontTx/>
              <a:buNone/>
            </a:pPr>
            <a:endParaRPr lang="ru-RU" sz="1800" dirty="0" smtClean="0"/>
          </a:p>
          <a:p>
            <a:pPr>
              <a:buFontTx/>
              <a:buNone/>
            </a:pPr>
            <a:endParaRPr lang="ru-RU" sz="1800" dirty="0" smtClean="0"/>
          </a:p>
        </p:txBody>
      </p:sp>
      <p:pic>
        <p:nvPicPr>
          <p:cNvPr id="6157" name="Рисунок 1" descr="http://lib.aipet.kz/aies/facultet/frts/kaf_tks/19/umm/tks_10.files/image0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114300" cy="219075"/>
          </a:xfrm>
          <a:prstGeom prst="rect">
            <a:avLst/>
          </a:prstGeom>
          <a:noFill/>
        </p:spPr>
      </p:pic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357158" y="3000372"/>
            <a:ext cx="82153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" y="1514818"/>
            <a:ext cx="8600031" cy="5039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6560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2230</TotalTime>
  <Words>369</Words>
  <Application>Microsoft Office PowerPoint</Application>
  <PresentationFormat>Экран (4:3)</PresentationFormat>
  <Paragraphs>29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Практическая работа №6  Гистограмма распределения потерь</vt:lpstr>
      <vt:lpstr>Содержание</vt:lpstr>
      <vt:lpstr>По завершению урока Вы будете знать:</vt:lpstr>
      <vt:lpstr>Введение</vt:lpstr>
      <vt:lpstr>М И Н И С Т Е Р С Т В О      О Б Р А З О В А Н И Я    И    Н А У К И     Р Е С П У Б Л И К И     К А З А Х С Т А Н КАЗАХСКИЙ НАЦИОНАЛЬНЫЙ ТЕХНИЧЕСКИЙ УНИВЕРСИТЕТ имени К.И. САТПАЕВА ИНСТИТУТ ДИСТАНЦИОННОГО ОБРАЗОВАНИЯ </vt:lpstr>
      <vt:lpstr>Презентация PowerPoint</vt:lpstr>
      <vt:lpstr>М И Н И С Т Е Р С Т В О      О Б Р А З О В А Н И Я    И    Н А У К И     Р Е С П У Б Л И К И     К А З А Х С Т А Н КАЗАХСКИЙ НАЦИОНАЛЬНЫЙ ТЕХНИЧЕСКИЙ УНИВЕРСИТЕТ имени К.И. САТПАЕВА ИНСТИТУТ ДИСТАНЦИОННОГО ОБРАЗОВАНИЯ </vt:lpstr>
      <vt:lpstr>М И Н И С Т Е Р С Т В О      О Б Р А З О В А Н И Я    И    Н А У К И     Р Е С П У Б Л И К И     К А З А Х С Т А Н КАЗАХСКИЙ НАЦИОНАЛЬНЫЙ ТЕХНИЧЕСКИЙ УНИВЕРСИТЕТ имени К.И. САТПАЕВА ИНСТИТУТ ДИСТАНЦИОННОГО ОБРАЗОВАНИЯ </vt:lpstr>
      <vt:lpstr>М И Н И С Т Е Р С Т В О      О Б Р А З О В А Н И Я    И    Н А У К И     Р Е С П У Б Л И К И     К А З А Х С Т А Н КАЗАХСКИЙ НАЦИОНАЛЬНЫЙ ТЕХНИЧЕСКИЙ УНИВЕРСИТЕТ имени К.И. САТПАЕВА ИНСТИТУТ ДИСТАНЦИОННОГО ОБРАЗОВАНИЯ </vt:lpstr>
      <vt:lpstr>М И Н И С Т Е Р С Т В О      О Б Р А З О В А Н И Я    И    Н А У К И     Р Е С П У Б Л И К И     К А З А Х С Т А Н КАЗАХСКИЙ НАЦИОНАЛЬНЫЙ ТЕХНИЧЕСКИЙ УНИВЕРСИТЕТ имени К.И. САТПАЕВА ИНСТИТУТ ДИСТАНЦИОННОГО ОБРАЗОВАНИЯ </vt:lpstr>
      <vt:lpstr>М И Н И С Т Е Р С Т В О      О Б Р А З О В А Н И Я    И    Н А У К И     Р Е С П У Б Л И К И     К А З А Х С Т А Н КАЗАХСКИЙ НАЦИОНАЛЬНЫЙ ТЕХНИЧЕСКИЙ УНИВЕРСИТЕТ имени К.И. САТПАЕВА ИНСТИТУТ ДИСТАНЦИОННОГО ОБРАЗОВАНИЯ 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</cp:lastModifiedBy>
  <cp:revision>288</cp:revision>
  <dcterms:created xsi:type="dcterms:W3CDTF">2017-10-09T05:58:02Z</dcterms:created>
  <dcterms:modified xsi:type="dcterms:W3CDTF">2022-08-13T16:59:01Z</dcterms:modified>
</cp:coreProperties>
</file>