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77" r:id="rId5"/>
    <p:sldId id="278" r:id="rId6"/>
    <p:sldId id="279" r:id="rId7"/>
    <p:sldId id="284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079376"/>
            <a:ext cx="776622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 smtClean="0"/>
              <a:t>Измерение </a:t>
            </a:r>
            <a:r>
              <a:rPr lang="ru-RU" sz="4400" b="1" dirty="0"/>
              <a:t>потерь с помощью рефлектометра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 dirty="0" smtClean="0">
                <a:solidFill>
                  <a:schemeClr val="bg1"/>
                </a:solidFill>
              </a:rPr>
              <a:t>старший преподаватель </a:t>
            </a:r>
            <a:r>
              <a:rPr lang="ru-RU" b="1" dirty="0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27" y="1282390"/>
            <a:ext cx="8653346" cy="51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41" y="1204332"/>
            <a:ext cx="8497230" cy="54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215483"/>
            <a:ext cx="8558269" cy="544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5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" y="1293541"/>
            <a:ext cx="8443914" cy="536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5845"/>
            <a:ext cx="8363415" cy="53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6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помощью рефлектометра можно измерить не только величину потерь в строительных длинах оптических кабелей и в местах сварки волокон, но и величину полных потерь в линии. Однако схема измерений при этом усложняется, так как для устранения влияния отраженного излучения на входе и выходе линии необходимо установить дополнительные катушки с волокном. Поэтому измерения величины полных потерь в линии обычно осуществляют с помощью </a:t>
            </a:r>
            <a:r>
              <a:rPr lang="ru-RU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мультиметров</a:t>
            </a:r>
            <a:r>
              <a:rPr lang="ru-RU" spc="1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09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</TotalTime>
  <Words>434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Практическая работа №7 Измерение потерь с помощью рефлектометра</vt:lpstr>
      <vt:lpstr>Содержание</vt:lpstr>
      <vt:lpstr>По завершению урока Вы будете знать: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289</cp:revision>
  <dcterms:created xsi:type="dcterms:W3CDTF">2017-10-09T05:58:02Z</dcterms:created>
  <dcterms:modified xsi:type="dcterms:W3CDTF">2022-08-13T16:59:42Z</dcterms:modified>
</cp:coreProperties>
</file>