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4" r:id="rId2"/>
    <p:sldId id="257" r:id="rId3"/>
    <p:sldId id="276" r:id="rId4"/>
    <p:sldId id="275" r:id="rId5"/>
    <p:sldId id="277" r:id="rId6"/>
    <p:sldId id="278" r:id="rId7"/>
    <p:sldId id="282" r:id="rId8"/>
    <p:sldId id="283" r:id="rId9"/>
    <p:sldId id="280" r:id="rId10"/>
    <p:sldId id="281" r:id="rId11"/>
    <p:sldId id="279" r:id="rId12"/>
    <p:sldId id="287" r:id="rId13"/>
    <p:sldId id="288" r:id="rId14"/>
    <p:sldId id="290" r:id="rId15"/>
    <p:sldId id="293" r:id="rId16"/>
    <p:sldId id="296" r:id="rId17"/>
    <p:sldId id="295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</a:t>
            </a:r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8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1995"/>
            <a:ext cx="8706678" cy="6020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Длительный срок эксплуатации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настоящее время срок службы ВОК составляет примерно 25 лет. За это время может смениться несколько поколений стандартов приемо-передающих систем.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подачи электропитания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Оптическое волокно не способно выполнять функции силового кабеля и используется только для передачи информационных сигналов. Однако в некоторых случаях требуется подать электропитание на узел информационной волоконно-оптической сети. В этих случаях можно использовать смешанный кабель, когда наряду с оптическими волокнами кабель оснащается медными проводниками. Такие кабели нашли широкое применение как у нас в стране, так и за рубежом.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Указанные выше достоинства оптического волокна как среды для передачи информационных сигналов позволяет сформулировать следующие </a:t>
            </a: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преимущества волоконно-оптических систем связи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волоконно-оптических системах связи передаваемые сигналы не искажаются ни одной из форм внешних электронных, электромагнитных или радиочастотных помех.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Волоконно-оптическая связь более предпочтительна перед другими видами связи, когда одним из основных требований является безопасность ее работы в детонирующих, воспламеняющихся или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электронебезопасных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средах и условиях.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Волоконно-оптические системы связи идеально подходят для передачи данных в цифровых вычислительных системах, цифровой телефонии и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видеовещательных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системах, которые требуют использования новых физических явлений и принципов для развития и улучшения характеристик  систем передачи.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1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57" y="1146380"/>
            <a:ext cx="8059852" cy="50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2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48" y="1142690"/>
            <a:ext cx="8508778" cy="52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66" y="827044"/>
            <a:ext cx="8324895" cy="569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2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0" y="1238745"/>
            <a:ext cx="8579318" cy="54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57" y="1227225"/>
            <a:ext cx="8523678" cy="541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5" y="1298712"/>
            <a:ext cx="8576686" cy="5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1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062" y="1357298"/>
            <a:ext cx="6358189" cy="204955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757" y="40021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волновом (спектральном) мультиплексировании оптических сигналов серии электрических импульсов от трех источников поступают в оптические передатчики, где модулируют оптические несущие с разными длинами волн.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image2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307" y="4211706"/>
            <a:ext cx="5681663" cy="16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1845" y="40037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Рисунок 19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96" y="1478560"/>
            <a:ext cx="8430913" cy="504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88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01" y="1353429"/>
            <a:ext cx="8258634" cy="52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1" y="662609"/>
            <a:ext cx="8482280" cy="615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791" y="601459"/>
            <a:ext cx="8613913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Передатчик 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преобразует электрические сигналы в световые. Данное преобразование выполняет источник, представляющий собой либо светоизлучающий, либо лазерный диод. Электронная схема управления преобразует входной сигнал в сигнал определенной формы, необходимой для управления источником.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Волоконно-оптический кабель 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среда, по которой распространяется световой сигнал. Кабель состоит из  оптического волокна и защитных оболочек.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Приемник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предназначен для приема светового сигнала и его обратного преобразования в электрические сигналы. Его основными частями являются оптический детектор, непосредственно выполняющий функцию преобразования сигнала.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Соединители (коннекторы)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предназначены для подключения волокна к источнику, оптическому детектору и для соединения волокон между собой.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при организации связи по волоконно-оптическим линиям связи  предпочтение отдается цифровым системам передачи (ЦСП) с импульсно-кодовой модуляцией (ИКМ), что обусловлено помимо общих преимуществ ЦСП по сравнению с аналоговыми системами передачи (АСП) особенностью работы и построения ВОСП. Это связано  с высоким уровнем шумов фотодиодов, которые используются в качестве приемников оптического излучения. Для получения необходимого качества передачи информации с помощью АСП требуются специальные методы приема и обработки аналоговых оптических сигналов. ЦСП обеспечивает требуемое качество передачи информации при отношении сигнал-помеха на 30...40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дБм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меньше, чем АСП. Поэтому реализация ВОСП с использованием ЦСП намного проще по сравнению с АСП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9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48" y="788969"/>
            <a:ext cx="8046600" cy="56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57" y="801387"/>
            <a:ext cx="7980339" cy="552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783" y="710705"/>
            <a:ext cx="8388626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Преимущества и недостатки использования оптических волокон в системах связи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Волоконно-оптические коммуникации имеют ряд преимуществ по сравнению с электронными системами, использующими передающие среды на металлической основе. Среди них можно указать следующие.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Широкая полоса пропускания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обусловлена чрезвычайно высокой частотой несущей – около 10</a:t>
            </a:r>
            <a:r>
              <a:rPr lang="ru-RU" baseline="30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Гц, которая обеспечивает потенциальную возможность передачи по одному оптическому волокну потока информации в несколько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терабит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секунду. Большая полоса пропускания – одно из наиболее важных преимуществ оптического волокна над медной или другой средой передачи информации.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Малое затухание оптического сигнала в волокне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Выпускаемое в настоящее время отечественное и зарубежное оптическое волокно имеет затухание 0,2-0,3 дБ на длине волны 1,55 мкм в расчете на один километр. Малое затухание и небольшая дисперсия позволяют строить участки линий без ретрансляции протяженностью более 100 км.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 шумов в волоконно-оптическом кабеле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позволяет увеличить полосу пропускания за счет использования различных способов модуляции сигналов при малой избыточности их кодирования.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053" y="0"/>
            <a:ext cx="8547652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помехозащищенность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Поскольку волокно изготовлено из диэлектрического материала, то оно невосприимчиво к электромагнитным помехам со стороны окружающих медных кабельных систем и электрического оборудования, способного индуцировать электромагнитное излучение (линии электропередач, электродвигательные установки и т.д.).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Малый вес и объем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Волоконно-оптические кабели имеют меньший вес и объем по сравнению с медными кабелями в расчете на одну и ту же пропускную способность.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защищенность от несанкционированного доступа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Поскольку ВОК практически не излучают в радиодиапазоне, то передаваемую по нему информацию трудно подслушать, не нарушая приема-передачи.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Гальваническая развязка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преимущество оптического волокна заключается в его изолирующем свойстве.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Взрыво</a:t>
            </a: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-пожаробезопасность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Из-за отсутствия искрообразования оптическое волокно повышает безопасность сетей связи на химических, нефтеперерабатывающих предприятиях, при обслуживании технологических процессов повышенного риска.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Экономичность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Волокно изготовляется из кварца, основу которого составляет двуокись кремния, широко распространенная в природе и является, в отличие от меди, недорогим материалом. В настоящее время стоимость оптического волокна и медной пары соотносятся как 2:5.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9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2326</TotalTime>
  <Words>363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Технология оптической связи Лекция 8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300</cp:revision>
  <dcterms:created xsi:type="dcterms:W3CDTF">2017-10-09T05:58:02Z</dcterms:created>
  <dcterms:modified xsi:type="dcterms:W3CDTF">2022-08-13T15:16:34Z</dcterms:modified>
</cp:coreProperties>
</file>