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4" r:id="rId2"/>
    <p:sldId id="257" r:id="rId3"/>
    <p:sldId id="276" r:id="rId4"/>
    <p:sldId id="275" r:id="rId5"/>
    <p:sldId id="277" r:id="rId6"/>
    <p:sldId id="278" r:id="rId7"/>
    <p:sldId id="282" r:id="rId8"/>
    <p:sldId id="283" r:id="rId9"/>
    <p:sldId id="280" r:id="rId10"/>
    <p:sldId id="281" r:id="rId11"/>
    <p:sldId id="279" r:id="rId12"/>
    <p:sldId id="287" r:id="rId13"/>
    <p:sldId id="288" r:id="rId14"/>
    <p:sldId id="290" r:id="rId15"/>
    <p:sldId id="293" r:id="rId16"/>
    <p:sldId id="295" r:id="rId17"/>
    <p:sldId id="296" r:id="rId18"/>
    <p:sldId id="29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оптической связи </a:t>
            </a:r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sz="2000" b="1" dirty="0" err="1">
                <a:solidFill>
                  <a:schemeClr val="bg1"/>
                </a:solidFill>
              </a:rPr>
              <a:t>Куттыбаева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Айнур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Ермеккалиевна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канд.наук</a:t>
            </a:r>
            <a:r>
              <a:rPr lang="ru-RU" sz="2000" b="1" dirty="0">
                <a:solidFill>
                  <a:schemeClr val="bg1"/>
                </a:solidFill>
              </a:rPr>
              <a:t>, старший преподаватель  Кафедры «Электроники, телекоммуникации и космических технологии»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b="1" dirty="0">
                <a:hlinkClick r:id="rId4"/>
              </a:rPr>
              <a:t>ainur_k_75@mail.ru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046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22" y="1148777"/>
            <a:ext cx="8404408" cy="530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61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83" y="1215335"/>
            <a:ext cx="8258634" cy="537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2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79" y="942329"/>
            <a:ext cx="8271886" cy="531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8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35" y="1253498"/>
            <a:ext cx="7967087" cy="530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26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22" y="1082517"/>
            <a:ext cx="8271887" cy="54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7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44" y="1230313"/>
            <a:ext cx="8285139" cy="510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6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070" y="1388800"/>
            <a:ext cx="8282609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любом узле сети ROADM возможно переключение состояния спектрального канала на ввод/вывод и сквозную передачу без прерывания действующих услуг. При работе с перестраиваемым лазером ROADM обеспечивает гибкое управление спектральными каналами. ROADM позволяют строить сети с несколькими кольцами или смешанные сети на основе технологии селекторного переключения спектральных каналов (WSS).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сетей DWDM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Городские DWDM-сети, как правило, строят с использованием кольцевой архитектуры, что позволяет применять механизмы защиты на уровне DWDM при скорости восстановления не более 50 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мс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Возможно построение сетевой инфраструктуры на оборудовании нескольких производителей с дополнительным уровнем распределения на базе оборудования 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Metro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DWDM. Этот уровень вводится для организации обмена трафиком между сетями с оборудованием разных фирм.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70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0" y="1062200"/>
            <a:ext cx="8519745" cy="54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98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68046"/>
            <a:ext cx="8269357" cy="521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2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 </a:t>
            </a:r>
            <a:r>
              <a:rPr lang="ru-RU" sz="2000" dirty="0" smtClean="0"/>
              <a:t>лекции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1 –; 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2 –</a:t>
            </a:r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3-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/>
              <a:t>2 .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909" y="1336488"/>
            <a:ext cx="8442525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Плотное волновое мультиплексирование DWDM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 Мультиплексоры и </a:t>
            </a:r>
            <a:r>
              <a:rPr lang="ru-RU" b="1" dirty="0" err="1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демультиплексоры</a:t>
            </a:r>
            <a:r>
              <a:rPr lang="ru-RU" b="1" dirty="0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  DWDM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kk-KZ" kern="1800" dirty="0">
                <a:solidFill>
                  <a:srgbClr val="EC6A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DWDM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Плотное спектральное уплотнение DWDM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Dense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Wavelength-Division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Multiplexing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— это современная технология передачи большого числа оптических каналов по одному волокну, которая лежит в основе нового поколения сетевых технологий. В настоящее время телекоммуникационная индустрия претерпевает беспрецедентные изменения, связанные с переходом от 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голосо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-ориентированных систем к системам передачи данных, что является следствием бурного развития 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Internet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-технологий и разнообразных сетевых приложений. С крупномасштабным развертыванием сетей передачи данных происходит модификация самой архитектуры сетей. Именно поэтому требуются фундаментальные изменения в принципах проектирования, контроля и управления сетями. В основе нового поколения сетевых технологий лежат многоволновые оптические сети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79" y="1241542"/>
            <a:ext cx="8232130" cy="526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9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75" y="1232362"/>
            <a:ext cx="8285138" cy="516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39" y="1126435"/>
            <a:ext cx="7927331" cy="536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8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27" y="1360878"/>
            <a:ext cx="8391156" cy="524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00" y="723345"/>
            <a:ext cx="8438535" cy="570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95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2326</TotalTime>
  <Words>111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Arial,Bold</vt:lpstr>
      <vt:lpstr>Calibri</vt:lpstr>
      <vt:lpstr>Calibri Light</vt:lpstr>
      <vt:lpstr>Times New Roman</vt:lpstr>
      <vt:lpstr>Тема Office</vt:lpstr>
      <vt:lpstr>Технология оптической связи Лекция 9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301</cp:revision>
  <dcterms:created xsi:type="dcterms:W3CDTF">2017-10-09T05:58:02Z</dcterms:created>
  <dcterms:modified xsi:type="dcterms:W3CDTF">2022-08-13T15:25:12Z</dcterms:modified>
</cp:coreProperties>
</file>